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8"/>
  </p:notesMasterIdLst>
  <p:handoutMasterIdLst>
    <p:handoutMasterId r:id="rId19"/>
  </p:handoutMasterIdLst>
  <p:sldIdLst>
    <p:sldId id="256" r:id="rId5"/>
    <p:sldId id="257" r:id="rId6"/>
    <p:sldId id="268" r:id="rId7"/>
    <p:sldId id="269" r:id="rId8"/>
    <p:sldId id="270" r:id="rId9"/>
    <p:sldId id="258" r:id="rId10"/>
    <p:sldId id="260" r:id="rId11"/>
    <p:sldId id="263" r:id="rId12"/>
    <p:sldId id="259" r:id="rId13"/>
    <p:sldId id="261" r:id="rId14"/>
    <p:sldId id="262" r:id="rId15"/>
    <p:sldId id="264" r:id="rId16"/>
    <p:sldId id="266" r:id="rId17"/>
  </p:sldIdLst>
  <p:sldSz cx="12192000" cy="6858000"/>
  <p:notesSz cx="6858000" cy="9144000"/>
  <p:defaultTextStyle>
    <a:defPPr rtl="0"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DA89D0-91C1-C5DB-6EEA-E72B6DB73069}" v="42" dt="2024-04-15T11:16:40.391"/>
    <p1510:client id="{8682FFCE-9CD4-C714-30A6-7FA325C2D868}" v="636" dt="2024-04-16T12:15:30.0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 autoAdjust="0"/>
  </p:normalViewPr>
  <p:slideViewPr>
    <p:cSldViewPr snapToGrid="0">
      <p:cViewPr varScale="1">
        <p:scale>
          <a:sx n="116" d="100"/>
          <a:sy n="116" d="100"/>
        </p:scale>
        <p:origin x="37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0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ya Hughes (BCUHB - Substance Misuse Services)" userId="S::anya.hughes@wales.nhs.uk::b32c56a3-17ca-4d36-9546-4f0783b5c227" providerId="AD" clId="Web-{1F47557C-24FB-3B27-47E9-EC7065FB251A}"/>
    <pc:docChg chg="addSld modSld">
      <pc:chgData name="Anya Hughes (BCUHB - Substance Misuse Services)" userId="S::anya.hughes@wales.nhs.uk::b32c56a3-17ca-4d36-9546-4f0783b5c227" providerId="AD" clId="Web-{1F47557C-24FB-3B27-47E9-EC7065FB251A}" dt="2024-04-08T13:37:53.554" v="233" actId="1076"/>
      <pc:docMkLst>
        <pc:docMk/>
      </pc:docMkLst>
      <pc:sldChg chg="modSp">
        <pc:chgData name="Anya Hughes (BCUHB - Substance Misuse Services)" userId="S::anya.hughes@wales.nhs.uk::b32c56a3-17ca-4d36-9546-4f0783b5c227" providerId="AD" clId="Web-{1F47557C-24FB-3B27-47E9-EC7065FB251A}" dt="2024-04-08T13:28:49.400" v="4" actId="20577"/>
        <pc:sldMkLst>
          <pc:docMk/>
          <pc:sldMk cId="553726541" sldId="256"/>
        </pc:sldMkLst>
        <pc:spChg chg="mod">
          <ac:chgData name="Anya Hughes (BCUHB - Substance Misuse Services)" userId="S::anya.hughes@wales.nhs.uk::b32c56a3-17ca-4d36-9546-4f0783b5c227" providerId="AD" clId="Web-{1F47557C-24FB-3B27-47E9-EC7065FB251A}" dt="2024-04-08T13:28:49.400" v="4" actId="20577"/>
          <ac:spMkLst>
            <pc:docMk/>
            <pc:sldMk cId="553726541" sldId="256"/>
            <ac:spMk id="2" creationId="{9FB28281-3783-403A-B1AB-0182A003DFE3}"/>
          </ac:spMkLst>
        </pc:spChg>
      </pc:sldChg>
      <pc:sldChg chg="modSp new">
        <pc:chgData name="Anya Hughes (BCUHB - Substance Misuse Services)" userId="S::anya.hughes@wales.nhs.uk::b32c56a3-17ca-4d36-9546-4f0783b5c227" providerId="AD" clId="Web-{1F47557C-24FB-3B27-47E9-EC7065FB251A}" dt="2024-04-08T13:34:59.659" v="150" actId="20577"/>
        <pc:sldMkLst>
          <pc:docMk/>
          <pc:sldMk cId="1165450992" sldId="257"/>
        </pc:sldMkLst>
        <pc:spChg chg="mod">
          <ac:chgData name="Anya Hughes (BCUHB - Substance Misuse Services)" userId="S::anya.hughes@wales.nhs.uk::b32c56a3-17ca-4d36-9546-4f0783b5c227" providerId="AD" clId="Web-{1F47557C-24FB-3B27-47E9-EC7065FB251A}" dt="2024-04-08T13:29:14.979" v="15" actId="20577"/>
          <ac:spMkLst>
            <pc:docMk/>
            <pc:sldMk cId="1165450992" sldId="257"/>
            <ac:spMk id="2" creationId="{72822F03-A990-30D1-4821-31A9481FB38D}"/>
          </ac:spMkLst>
        </pc:spChg>
        <pc:spChg chg="mod">
          <ac:chgData name="Anya Hughes (BCUHB - Substance Misuse Services)" userId="S::anya.hughes@wales.nhs.uk::b32c56a3-17ca-4d36-9546-4f0783b5c227" providerId="AD" clId="Web-{1F47557C-24FB-3B27-47E9-EC7065FB251A}" dt="2024-04-08T13:34:59.659" v="150" actId="20577"/>
          <ac:spMkLst>
            <pc:docMk/>
            <pc:sldMk cId="1165450992" sldId="257"/>
            <ac:spMk id="3" creationId="{541900B2-F823-950A-64AF-5BBE3F5F5E93}"/>
          </ac:spMkLst>
        </pc:spChg>
      </pc:sldChg>
      <pc:sldChg chg="new">
        <pc:chgData name="Anya Hughes (BCUHB - Substance Misuse Services)" userId="S::anya.hughes@wales.nhs.uk::b32c56a3-17ca-4d36-9546-4f0783b5c227" providerId="AD" clId="Web-{1F47557C-24FB-3B27-47E9-EC7065FB251A}" dt="2024-04-08T13:28:52.057" v="6"/>
        <pc:sldMkLst>
          <pc:docMk/>
          <pc:sldMk cId="1152810454" sldId="258"/>
        </pc:sldMkLst>
      </pc:sldChg>
      <pc:sldChg chg="modSp new">
        <pc:chgData name="Anya Hughes (BCUHB - Substance Misuse Services)" userId="S::anya.hughes@wales.nhs.uk::b32c56a3-17ca-4d36-9546-4f0783b5c227" providerId="AD" clId="Web-{1F47557C-24FB-3B27-47E9-EC7065FB251A}" dt="2024-04-08T13:37:53.554" v="233" actId="1076"/>
        <pc:sldMkLst>
          <pc:docMk/>
          <pc:sldMk cId="3791805687" sldId="259"/>
        </pc:sldMkLst>
        <pc:spChg chg="mod">
          <ac:chgData name="Anya Hughes (BCUHB - Substance Misuse Services)" userId="S::anya.hughes@wales.nhs.uk::b32c56a3-17ca-4d36-9546-4f0783b5c227" providerId="AD" clId="Web-{1F47557C-24FB-3B27-47E9-EC7065FB251A}" dt="2024-04-08T13:35:19.347" v="157" actId="20577"/>
          <ac:spMkLst>
            <pc:docMk/>
            <pc:sldMk cId="3791805687" sldId="259"/>
            <ac:spMk id="2" creationId="{9E56A0D6-F768-BE3E-795F-88CD967B51CA}"/>
          </ac:spMkLst>
        </pc:spChg>
        <pc:spChg chg="mod">
          <ac:chgData name="Anya Hughes (BCUHB - Substance Misuse Services)" userId="S::anya.hughes@wales.nhs.uk::b32c56a3-17ca-4d36-9546-4f0783b5c227" providerId="AD" clId="Web-{1F47557C-24FB-3B27-47E9-EC7065FB251A}" dt="2024-04-08T13:37:53.554" v="233" actId="1076"/>
          <ac:spMkLst>
            <pc:docMk/>
            <pc:sldMk cId="3791805687" sldId="259"/>
            <ac:spMk id="3" creationId="{15BC5C49-FB76-03AE-5E60-1C7D6CC0EA6A}"/>
          </ac:spMkLst>
        </pc:spChg>
      </pc:sldChg>
      <pc:sldChg chg="new">
        <pc:chgData name="Anya Hughes (BCUHB - Substance Misuse Services)" userId="S::anya.hughes@wales.nhs.uk::b32c56a3-17ca-4d36-9546-4f0783b5c227" providerId="AD" clId="Web-{1F47557C-24FB-3B27-47E9-EC7065FB251A}" dt="2024-04-08T13:28:54.682" v="8"/>
        <pc:sldMkLst>
          <pc:docMk/>
          <pc:sldMk cId="3912108390" sldId="260"/>
        </pc:sldMkLst>
      </pc:sldChg>
    </pc:docChg>
  </pc:docChgLst>
  <pc:docChgLst>
    <pc:chgData name="Anya Hughes (BCUHB - Substance Misuse Services)" userId="S::anya.hughes@wales.nhs.uk::b32c56a3-17ca-4d36-9546-4f0783b5c227" providerId="AD" clId="Web-{50DA89D0-91C1-C5DB-6EEA-E72B6DB73069}"/>
    <pc:docChg chg="modSld">
      <pc:chgData name="Anya Hughes (BCUHB - Substance Misuse Services)" userId="S::anya.hughes@wales.nhs.uk::b32c56a3-17ca-4d36-9546-4f0783b5c227" providerId="AD" clId="Web-{50DA89D0-91C1-C5DB-6EEA-E72B6DB73069}" dt="2024-04-15T11:16:40.391" v="40" actId="20577"/>
      <pc:docMkLst>
        <pc:docMk/>
      </pc:docMkLst>
      <pc:sldChg chg="modSp">
        <pc:chgData name="Anya Hughes (BCUHB - Substance Misuse Services)" userId="S::anya.hughes@wales.nhs.uk::b32c56a3-17ca-4d36-9546-4f0783b5c227" providerId="AD" clId="Web-{50DA89D0-91C1-C5DB-6EEA-E72B6DB73069}" dt="2024-04-15T10:59:20.034" v="2" actId="20577"/>
        <pc:sldMkLst>
          <pc:docMk/>
          <pc:sldMk cId="553726541" sldId="256"/>
        </pc:sldMkLst>
        <pc:spChg chg="mod">
          <ac:chgData name="Anya Hughes (BCUHB - Substance Misuse Services)" userId="S::anya.hughes@wales.nhs.uk::b32c56a3-17ca-4d36-9546-4f0783b5c227" providerId="AD" clId="Web-{50DA89D0-91C1-C5DB-6EEA-E72B6DB73069}" dt="2024-04-15T10:59:20.034" v="2" actId="20577"/>
          <ac:spMkLst>
            <pc:docMk/>
            <pc:sldMk cId="553726541" sldId="256"/>
            <ac:spMk id="4" creationId="{5A3F16B9-46C5-7EA1-DCDC-E21665261AF2}"/>
          </ac:spMkLst>
        </pc:spChg>
      </pc:sldChg>
      <pc:sldChg chg="modSp">
        <pc:chgData name="Anya Hughes (BCUHB - Substance Misuse Services)" userId="S::anya.hughes@wales.nhs.uk::b32c56a3-17ca-4d36-9546-4f0783b5c227" providerId="AD" clId="Web-{50DA89D0-91C1-C5DB-6EEA-E72B6DB73069}" dt="2024-04-15T11:00:11.051" v="4"/>
        <pc:sldMkLst>
          <pc:docMk/>
          <pc:sldMk cId="3912108390" sldId="260"/>
        </pc:sldMkLst>
        <pc:graphicFrameChg chg="modGraphic">
          <ac:chgData name="Anya Hughes (BCUHB - Substance Misuse Services)" userId="S::anya.hughes@wales.nhs.uk::b32c56a3-17ca-4d36-9546-4f0783b5c227" providerId="AD" clId="Web-{50DA89D0-91C1-C5DB-6EEA-E72B6DB73069}" dt="2024-04-15T11:00:11.051" v="4"/>
          <ac:graphicFrameMkLst>
            <pc:docMk/>
            <pc:sldMk cId="3912108390" sldId="260"/>
            <ac:graphicFrameMk id="18" creationId="{C8BCA730-81B5-F6C7-ACF7-1B841DB0D5AC}"/>
          </ac:graphicFrameMkLst>
        </pc:graphicFrameChg>
      </pc:sldChg>
      <pc:sldChg chg="modSp">
        <pc:chgData name="Anya Hughes (BCUHB - Substance Misuse Services)" userId="S::anya.hughes@wales.nhs.uk::b32c56a3-17ca-4d36-9546-4f0783b5c227" providerId="AD" clId="Web-{50DA89D0-91C1-C5DB-6EEA-E72B6DB73069}" dt="2024-04-15T11:16:40.391" v="40" actId="20577"/>
        <pc:sldMkLst>
          <pc:docMk/>
          <pc:sldMk cId="2305022804" sldId="262"/>
        </pc:sldMkLst>
        <pc:spChg chg="mod">
          <ac:chgData name="Anya Hughes (BCUHB - Substance Misuse Services)" userId="S::anya.hughes@wales.nhs.uk::b32c56a3-17ca-4d36-9546-4f0783b5c227" providerId="AD" clId="Web-{50DA89D0-91C1-C5DB-6EEA-E72B6DB73069}" dt="2024-04-15T11:16:40.391" v="40" actId="20577"/>
          <ac:spMkLst>
            <pc:docMk/>
            <pc:sldMk cId="2305022804" sldId="262"/>
            <ac:spMk id="3" creationId="{B003A8C0-7267-FD54-82EB-2BFFD719BA48}"/>
          </ac:spMkLst>
        </pc:spChg>
      </pc:sldChg>
      <pc:sldChg chg="modSp">
        <pc:chgData name="Anya Hughes (BCUHB - Substance Misuse Services)" userId="S::anya.hughes@wales.nhs.uk::b32c56a3-17ca-4d36-9546-4f0783b5c227" providerId="AD" clId="Web-{50DA89D0-91C1-C5DB-6EEA-E72B6DB73069}" dt="2024-04-15T11:15:42.593" v="28" actId="20577"/>
        <pc:sldMkLst>
          <pc:docMk/>
          <pc:sldMk cId="434935629" sldId="264"/>
        </pc:sldMkLst>
        <pc:spChg chg="mod">
          <ac:chgData name="Anya Hughes (BCUHB - Substance Misuse Services)" userId="S::anya.hughes@wales.nhs.uk::b32c56a3-17ca-4d36-9546-4f0783b5c227" providerId="AD" clId="Web-{50DA89D0-91C1-C5DB-6EEA-E72B6DB73069}" dt="2024-04-15T11:15:42.593" v="28" actId="20577"/>
          <ac:spMkLst>
            <pc:docMk/>
            <pc:sldMk cId="434935629" sldId="264"/>
            <ac:spMk id="3" creationId="{8AA16F07-4F7D-9E9F-43A7-97173D89C8BB}"/>
          </ac:spMkLst>
        </pc:spChg>
      </pc:sldChg>
    </pc:docChg>
  </pc:docChgLst>
  <pc:docChgLst>
    <pc:chgData name="Anya Hughes (BCUHB - Substance Misuse Services)" userId="S::anya.hughes@wales.nhs.uk::b32c56a3-17ca-4d36-9546-4f0783b5c227" providerId="AD" clId="Web-{D5709C3F-2039-EEAD-A735-0BBACE349869}"/>
    <pc:docChg chg="addSld modSld">
      <pc:chgData name="Anya Hughes (BCUHB - Substance Misuse Services)" userId="S::anya.hughes@wales.nhs.uk::b32c56a3-17ca-4d36-9546-4f0783b5c227" providerId="AD" clId="Web-{D5709C3F-2039-EEAD-A735-0BBACE349869}" dt="2024-04-11T14:41:33.546" v="900" actId="20577"/>
      <pc:docMkLst>
        <pc:docMk/>
      </pc:docMkLst>
      <pc:sldChg chg="modSp">
        <pc:chgData name="Anya Hughes (BCUHB - Substance Misuse Services)" userId="S::anya.hughes@wales.nhs.uk::b32c56a3-17ca-4d36-9546-4f0783b5c227" providerId="AD" clId="Web-{D5709C3F-2039-EEAD-A735-0BBACE349869}" dt="2024-04-11T14:01:59.343" v="129" actId="20577"/>
        <pc:sldMkLst>
          <pc:docMk/>
          <pc:sldMk cId="553726541" sldId="256"/>
        </pc:sldMkLst>
        <pc:spChg chg="mod">
          <ac:chgData name="Anya Hughes (BCUHB - Substance Misuse Services)" userId="S::anya.hughes@wales.nhs.uk::b32c56a3-17ca-4d36-9546-4f0783b5c227" providerId="AD" clId="Web-{D5709C3F-2039-EEAD-A735-0BBACE349869}" dt="2024-04-11T14:01:59.343" v="129" actId="20577"/>
          <ac:spMkLst>
            <pc:docMk/>
            <pc:sldMk cId="553726541" sldId="256"/>
            <ac:spMk id="3" creationId="{C4542EAC-8BF3-4BFD-9891-145BC49409C2}"/>
          </ac:spMkLst>
        </pc:spChg>
      </pc:sldChg>
      <pc:sldChg chg="modSp">
        <pc:chgData name="Anya Hughes (BCUHB - Substance Misuse Services)" userId="S::anya.hughes@wales.nhs.uk::b32c56a3-17ca-4d36-9546-4f0783b5c227" providerId="AD" clId="Web-{D5709C3F-2039-EEAD-A735-0BBACE349869}" dt="2024-04-11T14:14:49.195" v="224" actId="20577"/>
        <pc:sldMkLst>
          <pc:docMk/>
          <pc:sldMk cId="1165450992" sldId="257"/>
        </pc:sldMkLst>
        <pc:graphicFrameChg chg="mod modGraphic">
          <ac:chgData name="Anya Hughes (BCUHB - Substance Misuse Services)" userId="S::anya.hughes@wales.nhs.uk::b32c56a3-17ca-4d36-9546-4f0783b5c227" providerId="AD" clId="Web-{D5709C3F-2039-EEAD-A735-0BBACE349869}" dt="2024-04-11T14:14:49.195" v="224" actId="20577"/>
          <ac:graphicFrameMkLst>
            <pc:docMk/>
            <pc:sldMk cId="1165450992" sldId="257"/>
            <ac:graphicFrameMk id="4" creationId="{620700D1-E4E5-4110-C979-DEE3D093442C}"/>
          </ac:graphicFrameMkLst>
        </pc:graphicFrameChg>
      </pc:sldChg>
      <pc:sldChg chg="addSp delSp modSp">
        <pc:chgData name="Anya Hughes (BCUHB - Substance Misuse Services)" userId="S::anya.hughes@wales.nhs.uk::b32c56a3-17ca-4d36-9546-4f0783b5c227" providerId="AD" clId="Web-{D5709C3F-2039-EEAD-A735-0BBACE349869}" dt="2024-04-11T14:13:34.458" v="204" actId="20577"/>
        <pc:sldMkLst>
          <pc:docMk/>
          <pc:sldMk cId="3912108390" sldId="260"/>
        </pc:sldMkLst>
        <pc:spChg chg="add mod">
          <ac:chgData name="Anya Hughes (BCUHB - Substance Misuse Services)" userId="S::anya.hughes@wales.nhs.uk::b32c56a3-17ca-4d36-9546-4f0783b5c227" providerId="AD" clId="Web-{D5709C3F-2039-EEAD-A735-0BBACE349869}" dt="2024-04-11T14:13:34.458" v="204" actId="20577"/>
          <ac:spMkLst>
            <pc:docMk/>
            <pc:sldMk cId="3912108390" sldId="260"/>
            <ac:spMk id="703" creationId="{0C590D9B-A440-0D5C-F7AD-6F3E5E2A7F50}"/>
          </ac:spMkLst>
        </pc:spChg>
        <pc:graphicFrameChg chg="del">
          <ac:chgData name="Anya Hughes (BCUHB - Substance Misuse Services)" userId="S::anya.hughes@wales.nhs.uk::b32c56a3-17ca-4d36-9546-4f0783b5c227" providerId="AD" clId="Web-{D5709C3F-2039-EEAD-A735-0BBACE349869}" dt="2024-04-11T14:09:56.467" v="132"/>
          <ac:graphicFrameMkLst>
            <pc:docMk/>
            <pc:sldMk cId="3912108390" sldId="260"/>
            <ac:graphicFrameMk id="3" creationId="{3EFCC209-17DA-F900-7BA7-234D385DB66A}"/>
          </ac:graphicFrameMkLst>
        </pc:graphicFrameChg>
        <pc:graphicFrameChg chg="add mod modGraphic">
          <ac:chgData name="Anya Hughes (BCUHB - Substance Misuse Services)" userId="S::anya.hughes@wales.nhs.uk::b32c56a3-17ca-4d36-9546-4f0783b5c227" providerId="AD" clId="Web-{D5709C3F-2039-EEAD-A735-0BBACE349869}" dt="2024-04-11T14:12:22.175" v="192" actId="20577"/>
          <ac:graphicFrameMkLst>
            <pc:docMk/>
            <pc:sldMk cId="3912108390" sldId="260"/>
            <ac:graphicFrameMk id="18" creationId="{C8BCA730-81B5-F6C7-ACF7-1B841DB0D5AC}"/>
          </ac:graphicFrameMkLst>
        </pc:graphicFrameChg>
      </pc:sldChg>
      <pc:sldChg chg="addSp modSp">
        <pc:chgData name="Anya Hughes (BCUHB - Substance Misuse Services)" userId="S::anya.hughes@wales.nhs.uk::b32c56a3-17ca-4d36-9546-4f0783b5c227" providerId="AD" clId="Web-{D5709C3F-2039-EEAD-A735-0BBACE349869}" dt="2024-04-11T14:16:06.385" v="226" actId="14100"/>
        <pc:sldMkLst>
          <pc:docMk/>
          <pc:sldMk cId="197481382" sldId="261"/>
        </pc:sldMkLst>
        <pc:spChg chg="add mod">
          <ac:chgData name="Anya Hughes (BCUHB - Substance Misuse Services)" userId="S::anya.hughes@wales.nhs.uk::b32c56a3-17ca-4d36-9546-4f0783b5c227" providerId="AD" clId="Web-{D5709C3F-2039-EEAD-A735-0BBACE349869}" dt="2024-04-11T14:16:06.385" v="226" actId="14100"/>
          <ac:spMkLst>
            <pc:docMk/>
            <pc:sldMk cId="197481382" sldId="261"/>
            <ac:spMk id="3" creationId="{0E62EFF5-8B97-ED0E-9E5E-3064AA47F260}"/>
          </ac:spMkLst>
        </pc:spChg>
        <pc:picChg chg="mod">
          <ac:chgData name="Anya Hughes (BCUHB - Substance Misuse Services)" userId="S::anya.hughes@wales.nhs.uk::b32c56a3-17ca-4d36-9546-4f0783b5c227" providerId="AD" clId="Web-{D5709C3F-2039-EEAD-A735-0BBACE349869}" dt="2024-04-11T14:01:04.153" v="119" actId="1076"/>
          <ac:picMkLst>
            <pc:docMk/>
            <pc:sldMk cId="197481382" sldId="261"/>
            <ac:picMk id="4" creationId="{30CC31C5-72E3-9EB7-9828-D3CA9BFFC7D3}"/>
          </ac:picMkLst>
        </pc:picChg>
      </pc:sldChg>
      <pc:sldChg chg="modSp new">
        <pc:chgData name="Anya Hughes (BCUHB - Substance Misuse Services)" userId="S::anya.hughes@wales.nhs.uk::b32c56a3-17ca-4d36-9546-4f0783b5c227" providerId="AD" clId="Web-{D5709C3F-2039-EEAD-A735-0BBACE349869}" dt="2024-04-11T14:41:33.546" v="900" actId="20577"/>
        <pc:sldMkLst>
          <pc:docMk/>
          <pc:sldMk cId="2305022804" sldId="262"/>
        </pc:sldMkLst>
        <pc:spChg chg="mod">
          <ac:chgData name="Anya Hughes (BCUHB - Substance Misuse Services)" userId="S::anya.hughes@wales.nhs.uk::b32c56a3-17ca-4d36-9546-4f0783b5c227" providerId="AD" clId="Web-{D5709C3F-2039-EEAD-A735-0BBACE349869}" dt="2024-04-11T14:32:52.076" v="619" actId="20577"/>
          <ac:spMkLst>
            <pc:docMk/>
            <pc:sldMk cId="2305022804" sldId="262"/>
            <ac:spMk id="2" creationId="{634E870F-31FA-511B-C74F-F30C03E6CFF0}"/>
          </ac:spMkLst>
        </pc:spChg>
        <pc:spChg chg="mod">
          <ac:chgData name="Anya Hughes (BCUHB - Substance Misuse Services)" userId="S::anya.hughes@wales.nhs.uk::b32c56a3-17ca-4d36-9546-4f0783b5c227" providerId="AD" clId="Web-{D5709C3F-2039-EEAD-A735-0BBACE349869}" dt="2024-04-11T14:41:33.546" v="900" actId="20577"/>
          <ac:spMkLst>
            <pc:docMk/>
            <pc:sldMk cId="2305022804" sldId="262"/>
            <ac:spMk id="3" creationId="{B003A8C0-7267-FD54-82EB-2BFFD719BA48}"/>
          </ac:spMkLst>
        </pc:spChg>
      </pc:sldChg>
      <pc:sldChg chg="addSp delSp modSp new mod setBg setClrOvrMap">
        <pc:chgData name="Anya Hughes (BCUHB - Substance Misuse Services)" userId="S::anya.hughes@wales.nhs.uk::b32c56a3-17ca-4d36-9546-4f0783b5c227" providerId="AD" clId="Web-{D5709C3F-2039-EEAD-A735-0BBACE349869}" dt="2024-04-11T14:34:21.782" v="663" actId="20577"/>
        <pc:sldMkLst>
          <pc:docMk/>
          <pc:sldMk cId="1300665684" sldId="263"/>
        </pc:sldMkLst>
        <pc:spChg chg="mod">
          <ac:chgData name="Anya Hughes (BCUHB - Substance Misuse Services)" userId="S::anya.hughes@wales.nhs.uk::b32c56a3-17ca-4d36-9546-4f0783b5c227" providerId="AD" clId="Web-{D5709C3F-2039-EEAD-A735-0BBACE349869}" dt="2024-04-11T14:27:43.144" v="495"/>
          <ac:spMkLst>
            <pc:docMk/>
            <pc:sldMk cId="1300665684" sldId="263"/>
            <ac:spMk id="2" creationId="{FBAC8303-69D2-1EC2-AD45-4C161D91E8B4}"/>
          </ac:spMkLst>
        </pc:spChg>
        <pc:spChg chg="del mod">
          <ac:chgData name="Anya Hughes (BCUHB - Substance Misuse Services)" userId="S::anya.hughes@wales.nhs.uk::b32c56a3-17ca-4d36-9546-4f0783b5c227" providerId="AD" clId="Web-{D5709C3F-2039-EEAD-A735-0BBACE349869}" dt="2024-04-11T14:25:53.953" v="485"/>
          <ac:spMkLst>
            <pc:docMk/>
            <pc:sldMk cId="1300665684" sldId="263"/>
            <ac:spMk id="3" creationId="{3ED6343C-3820-E8D8-2493-93A872097126}"/>
          </ac:spMkLst>
        </pc:spChg>
        <pc:spChg chg="add del">
          <ac:chgData name="Anya Hughes (BCUHB - Substance Misuse Services)" userId="S::anya.hughes@wales.nhs.uk::b32c56a3-17ca-4d36-9546-4f0783b5c227" providerId="AD" clId="Web-{D5709C3F-2039-EEAD-A735-0BBACE349869}" dt="2024-04-11T14:27:43.144" v="495"/>
          <ac:spMkLst>
            <pc:docMk/>
            <pc:sldMk cId="1300665684" sldId="263"/>
            <ac:spMk id="9" creationId="{B5E326A3-EB92-4BDA-9F77-45197E0CBE7E}"/>
          </ac:spMkLst>
        </pc:spChg>
        <pc:spChg chg="add del">
          <ac:chgData name="Anya Hughes (BCUHB - Substance Misuse Services)" userId="S::anya.hughes@wales.nhs.uk::b32c56a3-17ca-4d36-9546-4f0783b5c227" providerId="AD" clId="Web-{D5709C3F-2039-EEAD-A735-0BBACE349869}" dt="2024-04-11T14:27:43.144" v="495"/>
          <ac:spMkLst>
            <pc:docMk/>
            <pc:sldMk cId="1300665684" sldId="263"/>
            <ac:spMk id="13" creationId="{CAC996C7-7B84-4645-9AA1-6EA85EAB47D6}"/>
          </ac:spMkLst>
        </pc:spChg>
        <pc:spChg chg="add del">
          <ac:chgData name="Anya Hughes (BCUHB - Substance Misuse Services)" userId="S::anya.hughes@wales.nhs.uk::b32c56a3-17ca-4d36-9546-4f0783b5c227" providerId="AD" clId="Web-{D5709C3F-2039-EEAD-A735-0BBACE349869}" dt="2024-04-11T14:27:43.144" v="495"/>
          <ac:spMkLst>
            <pc:docMk/>
            <pc:sldMk cId="1300665684" sldId="263"/>
            <ac:spMk id="15" creationId="{32DC315B-5680-47D9-B827-34D012FB14B2}"/>
          </ac:spMkLst>
        </pc:spChg>
        <pc:spChg chg="add">
          <ac:chgData name="Anya Hughes (BCUHB - Substance Misuse Services)" userId="S::anya.hughes@wales.nhs.uk::b32c56a3-17ca-4d36-9546-4f0783b5c227" providerId="AD" clId="Web-{D5709C3F-2039-EEAD-A735-0BBACE349869}" dt="2024-04-11T14:27:43.144" v="495"/>
          <ac:spMkLst>
            <pc:docMk/>
            <pc:sldMk cId="1300665684" sldId="263"/>
            <ac:spMk id="20" creationId="{B59CD79B-13FF-4DE6-AF06-77B560C62859}"/>
          </ac:spMkLst>
        </pc:spChg>
        <pc:graphicFrameChg chg="add mod modGraphic">
          <ac:chgData name="Anya Hughes (BCUHB - Substance Misuse Services)" userId="S::anya.hughes@wales.nhs.uk::b32c56a3-17ca-4d36-9546-4f0783b5c227" providerId="AD" clId="Web-{D5709C3F-2039-EEAD-A735-0BBACE349869}" dt="2024-04-11T14:34:21.782" v="663" actId="20577"/>
          <ac:graphicFrameMkLst>
            <pc:docMk/>
            <pc:sldMk cId="1300665684" sldId="263"/>
            <ac:graphicFrameMk id="5" creationId="{302BEB90-A957-7391-C4E9-A5862E0F73F5}"/>
          </ac:graphicFrameMkLst>
        </pc:graphicFrameChg>
        <pc:picChg chg="add del">
          <ac:chgData name="Anya Hughes (BCUHB - Substance Misuse Services)" userId="S::anya.hughes@wales.nhs.uk::b32c56a3-17ca-4d36-9546-4f0783b5c227" providerId="AD" clId="Web-{D5709C3F-2039-EEAD-A735-0BBACE349869}" dt="2024-04-11T14:27:43.144" v="495"/>
          <ac:picMkLst>
            <pc:docMk/>
            <pc:sldMk cId="1300665684" sldId="263"/>
            <ac:picMk id="11" creationId="{B4E7D395-0531-4A17-A276-FDA3EB7792EC}"/>
          </ac:picMkLst>
        </pc:picChg>
        <pc:picChg chg="add">
          <ac:chgData name="Anya Hughes (BCUHB - Substance Misuse Services)" userId="S::anya.hughes@wales.nhs.uk::b32c56a3-17ca-4d36-9546-4f0783b5c227" providerId="AD" clId="Web-{D5709C3F-2039-EEAD-A735-0BBACE349869}" dt="2024-04-11T14:27:43.144" v="495"/>
          <ac:picMkLst>
            <pc:docMk/>
            <pc:sldMk cId="1300665684" sldId="263"/>
            <ac:picMk id="22" creationId="{402D77BF-B8EB-4AFE-AC21-08C836EF16A7}"/>
          </ac:picMkLst>
        </pc:picChg>
      </pc:sldChg>
      <pc:sldChg chg="modSp new">
        <pc:chgData name="Anya Hughes (BCUHB - Substance Misuse Services)" userId="S::anya.hughes@wales.nhs.uk::b32c56a3-17ca-4d36-9546-4f0783b5c227" providerId="AD" clId="Web-{D5709C3F-2039-EEAD-A735-0BBACE349869}" dt="2024-04-11T14:40:53.060" v="882" actId="20577"/>
        <pc:sldMkLst>
          <pc:docMk/>
          <pc:sldMk cId="434935629" sldId="264"/>
        </pc:sldMkLst>
        <pc:spChg chg="mod">
          <ac:chgData name="Anya Hughes (BCUHB - Substance Misuse Services)" userId="S::anya.hughes@wales.nhs.uk::b32c56a3-17ca-4d36-9546-4f0783b5c227" providerId="AD" clId="Web-{D5709C3F-2039-EEAD-A735-0BBACE349869}" dt="2024-04-11T14:35:24.221" v="668" actId="20577"/>
          <ac:spMkLst>
            <pc:docMk/>
            <pc:sldMk cId="434935629" sldId="264"/>
            <ac:spMk id="2" creationId="{5F60681C-3045-1A6B-1A47-CFDED8932497}"/>
          </ac:spMkLst>
        </pc:spChg>
        <pc:spChg chg="mod">
          <ac:chgData name="Anya Hughes (BCUHB - Substance Misuse Services)" userId="S::anya.hughes@wales.nhs.uk::b32c56a3-17ca-4d36-9546-4f0783b5c227" providerId="AD" clId="Web-{D5709C3F-2039-EEAD-A735-0BBACE349869}" dt="2024-04-11T14:40:53.060" v="882" actId="20577"/>
          <ac:spMkLst>
            <pc:docMk/>
            <pc:sldMk cId="434935629" sldId="264"/>
            <ac:spMk id="3" creationId="{8AA16F07-4F7D-9E9F-43A7-97173D89C8BB}"/>
          </ac:spMkLst>
        </pc:spChg>
      </pc:sldChg>
    </pc:docChg>
  </pc:docChgLst>
  <pc:docChgLst>
    <pc:chgData name="Anya Hughes (BCUHB - Substance Misuse Services)" userId="S::anya.hughes@wales.nhs.uk::b32c56a3-17ca-4d36-9546-4f0783b5c227" providerId="AD" clId="Web-{A7934857-753D-0622-C967-A871E576B350}"/>
    <pc:docChg chg="addSld delSld modSld">
      <pc:chgData name="Anya Hughes (BCUHB - Substance Misuse Services)" userId="S::anya.hughes@wales.nhs.uk::b32c56a3-17ca-4d36-9546-4f0783b5c227" providerId="AD" clId="Web-{A7934857-753D-0622-C967-A871E576B350}" dt="2024-04-11T14:54:10.236" v="128"/>
      <pc:docMkLst>
        <pc:docMk/>
      </pc:docMkLst>
      <pc:sldChg chg="addSp modSp">
        <pc:chgData name="Anya Hughes (BCUHB - Substance Misuse Services)" userId="S::anya.hughes@wales.nhs.uk::b32c56a3-17ca-4d36-9546-4f0783b5c227" providerId="AD" clId="Web-{A7934857-753D-0622-C967-A871E576B350}" dt="2024-04-11T14:46:56.657" v="93" actId="20577"/>
        <pc:sldMkLst>
          <pc:docMk/>
          <pc:sldMk cId="553726541" sldId="256"/>
        </pc:sldMkLst>
        <pc:spChg chg="mod">
          <ac:chgData name="Anya Hughes (BCUHB - Substance Misuse Services)" userId="S::anya.hughes@wales.nhs.uk::b32c56a3-17ca-4d36-9546-4f0783b5c227" providerId="AD" clId="Web-{A7934857-753D-0622-C967-A871E576B350}" dt="2024-04-11T14:45:20.701" v="80" actId="20577"/>
          <ac:spMkLst>
            <pc:docMk/>
            <pc:sldMk cId="553726541" sldId="256"/>
            <ac:spMk id="3" creationId="{C4542EAC-8BF3-4BFD-9891-145BC49409C2}"/>
          </ac:spMkLst>
        </pc:spChg>
        <pc:spChg chg="add mod">
          <ac:chgData name="Anya Hughes (BCUHB - Substance Misuse Services)" userId="S::anya.hughes@wales.nhs.uk::b32c56a3-17ca-4d36-9546-4f0783b5c227" providerId="AD" clId="Web-{A7934857-753D-0622-C967-A871E576B350}" dt="2024-04-11T14:46:56.657" v="93" actId="20577"/>
          <ac:spMkLst>
            <pc:docMk/>
            <pc:sldMk cId="553726541" sldId="256"/>
            <ac:spMk id="4" creationId="{5A3F16B9-46C5-7EA1-DCDC-E21665261AF2}"/>
          </ac:spMkLst>
        </pc:spChg>
      </pc:sldChg>
      <pc:sldChg chg="addSp delSp modSp new del mod setBg">
        <pc:chgData name="Anya Hughes (BCUHB - Substance Misuse Services)" userId="S::anya.hughes@wales.nhs.uk::b32c56a3-17ca-4d36-9546-4f0783b5c227" providerId="AD" clId="Web-{A7934857-753D-0622-C967-A871E576B350}" dt="2024-04-11T14:54:10.236" v="128"/>
        <pc:sldMkLst>
          <pc:docMk/>
          <pc:sldMk cId="3538328039" sldId="265"/>
        </pc:sldMkLst>
        <pc:spChg chg="del mod">
          <ac:chgData name="Anya Hughes (BCUHB - Substance Misuse Services)" userId="S::anya.hughes@wales.nhs.uk::b32c56a3-17ca-4d36-9546-4f0783b5c227" providerId="AD" clId="Web-{A7934857-753D-0622-C967-A871E576B350}" dt="2024-04-11T14:52:03.997" v="99"/>
          <ac:spMkLst>
            <pc:docMk/>
            <pc:sldMk cId="3538328039" sldId="265"/>
            <ac:spMk id="2" creationId="{F6F56845-997D-7CDD-66BD-1FF8437058D3}"/>
          </ac:spMkLst>
        </pc:spChg>
        <pc:spChg chg="del mod">
          <ac:chgData name="Anya Hughes (BCUHB - Substance Misuse Services)" userId="S::anya.hughes@wales.nhs.uk::b32c56a3-17ca-4d36-9546-4f0783b5c227" providerId="AD" clId="Web-{A7934857-753D-0622-C967-A871E576B350}" dt="2024-04-11T14:51:50.871" v="98"/>
          <ac:spMkLst>
            <pc:docMk/>
            <pc:sldMk cId="3538328039" sldId="265"/>
            <ac:spMk id="3" creationId="{6AE087E1-D8AD-6626-9C97-7AC8369AA4E4}"/>
          </ac:spMkLst>
        </pc:spChg>
        <pc:spChg chg="add del">
          <ac:chgData name="Anya Hughes (BCUHB - Substance Misuse Services)" userId="S::anya.hughes@wales.nhs.uk::b32c56a3-17ca-4d36-9546-4f0783b5c227" providerId="AD" clId="Web-{A7934857-753D-0622-C967-A871E576B350}" dt="2024-04-11T14:52:26.513" v="104"/>
          <ac:spMkLst>
            <pc:docMk/>
            <pc:sldMk cId="3538328039" sldId="265"/>
            <ac:spMk id="13" creationId="{E16B9833-CCDE-4DEF-8D9C-0374880A53C1}"/>
          </ac:spMkLst>
        </pc:spChg>
        <pc:spChg chg="add del">
          <ac:chgData name="Anya Hughes (BCUHB - Substance Misuse Services)" userId="S::anya.hughes@wales.nhs.uk::b32c56a3-17ca-4d36-9546-4f0783b5c227" providerId="AD" clId="Web-{A7934857-753D-0622-C967-A871E576B350}" dt="2024-04-11T14:52:26.513" v="104"/>
          <ac:spMkLst>
            <pc:docMk/>
            <pc:sldMk cId="3538328039" sldId="265"/>
            <ac:spMk id="15" creationId="{BC2CC7F6-4DA9-40BE-9788-4ED6B0A85687}"/>
          </ac:spMkLst>
        </pc:spChg>
        <pc:spChg chg="add del">
          <ac:chgData name="Anya Hughes (BCUHB - Substance Misuse Services)" userId="S::anya.hughes@wales.nhs.uk::b32c56a3-17ca-4d36-9546-4f0783b5c227" providerId="AD" clId="Web-{A7934857-753D-0622-C967-A871E576B350}" dt="2024-04-11T14:52:26.513" v="104"/>
          <ac:spMkLst>
            <pc:docMk/>
            <pc:sldMk cId="3538328039" sldId="265"/>
            <ac:spMk id="17" creationId="{AD098DBD-F19D-467D-BA4D-814BD652EFE6}"/>
          </ac:spMkLst>
        </pc:spChg>
        <pc:spChg chg="add del">
          <ac:chgData name="Anya Hughes (BCUHB - Substance Misuse Services)" userId="S::anya.hughes@wales.nhs.uk::b32c56a3-17ca-4d36-9546-4f0783b5c227" providerId="AD" clId="Web-{A7934857-753D-0622-C967-A871E576B350}" dt="2024-04-11T14:52:26.513" v="104"/>
          <ac:spMkLst>
            <pc:docMk/>
            <pc:sldMk cId="3538328039" sldId="265"/>
            <ac:spMk id="19" creationId="{FEF6C70E-8448-40F4-8AFA-2E982338CE04}"/>
          </ac:spMkLst>
        </pc:spChg>
        <pc:spChg chg="add del">
          <ac:chgData name="Anya Hughes (BCUHB - Substance Misuse Services)" userId="S::anya.hughes@wales.nhs.uk::b32c56a3-17ca-4d36-9546-4f0783b5c227" providerId="AD" clId="Web-{A7934857-753D-0622-C967-A871E576B350}" dt="2024-04-11T14:52:21.185" v="101"/>
          <ac:spMkLst>
            <pc:docMk/>
            <pc:sldMk cId="3538328039" sldId="265"/>
            <ac:spMk id="23" creationId="{1EEEFA69-688A-DAE8-CAD5-A3C1E3001B7F}"/>
          </ac:spMkLst>
        </pc:spChg>
        <pc:spChg chg="add del">
          <ac:chgData name="Anya Hughes (BCUHB - Substance Misuse Services)" userId="S::anya.hughes@wales.nhs.uk::b32c56a3-17ca-4d36-9546-4f0783b5c227" providerId="AD" clId="Web-{A7934857-753D-0622-C967-A871E576B350}" dt="2024-04-11T14:52:21.185" v="101"/>
          <ac:spMkLst>
            <pc:docMk/>
            <pc:sldMk cId="3538328039" sldId="265"/>
            <ac:spMk id="26" creationId="{A97B08B2-0DA5-4B7F-A47D-5C15ECFB0B76}"/>
          </ac:spMkLst>
        </pc:spChg>
        <pc:spChg chg="add del">
          <ac:chgData name="Anya Hughes (BCUHB - Substance Misuse Services)" userId="S::anya.hughes@wales.nhs.uk::b32c56a3-17ca-4d36-9546-4f0783b5c227" providerId="AD" clId="Web-{A7934857-753D-0622-C967-A871E576B350}" dt="2024-04-11T14:52:21.185" v="101"/>
          <ac:spMkLst>
            <pc:docMk/>
            <pc:sldMk cId="3538328039" sldId="265"/>
            <ac:spMk id="32" creationId="{590A298A-601D-412F-9A93-09DCA9DBE011}"/>
          </ac:spMkLst>
        </pc:spChg>
        <pc:spChg chg="add del">
          <ac:chgData name="Anya Hughes (BCUHB - Substance Misuse Services)" userId="S::anya.hughes@wales.nhs.uk::b32c56a3-17ca-4d36-9546-4f0783b5c227" providerId="AD" clId="Web-{A7934857-753D-0622-C967-A871E576B350}" dt="2024-04-11T14:52:21.185" v="101"/>
          <ac:spMkLst>
            <pc:docMk/>
            <pc:sldMk cId="3538328039" sldId="265"/>
            <ac:spMk id="34" creationId="{7474A3CD-596C-4FAC-8913-C98848CD231B}"/>
          </ac:spMkLst>
        </pc:spChg>
        <pc:spChg chg="add del">
          <ac:chgData name="Anya Hughes (BCUHB - Substance Misuse Services)" userId="S::anya.hughes@wales.nhs.uk::b32c56a3-17ca-4d36-9546-4f0783b5c227" providerId="AD" clId="Web-{A7934857-753D-0622-C967-A871E576B350}" dt="2024-04-11T14:52:21.185" v="101"/>
          <ac:spMkLst>
            <pc:docMk/>
            <pc:sldMk cId="3538328039" sldId="265"/>
            <ac:spMk id="36" creationId="{06A99299-7151-43AF-94CF-2ADA8412BDDE}"/>
          </ac:spMkLst>
        </pc:spChg>
        <pc:spChg chg="add del">
          <ac:chgData name="Anya Hughes (BCUHB - Substance Misuse Services)" userId="S::anya.hughes@wales.nhs.uk::b32c56a3-17ca-4d36-9546-4f0783b5c227" providerId="AD" clId="Web-{A7934857-753D-0622-C967-A871E576B350}" dt="2024-04-11T14:52:21.185" v="101"/>
          <ac:spMkLst>
            <pc:docMk/>
            <pc:sldMk cId="3538328039" sldId="265"/>
            <ac:spMk id="38" creationId="{09BB4655-F250-4A6F-9526-13AFF6118615}"/>
          </ac:spMkLst>
        </pc:spChg>
        <pc:spChg chg="add del">
          <ac:chgData name="Anya Hughes (BCUHB - Substance Misuse Services)" userId="S::anya.hughes@wales.nhs.uk::b32c56a3-17ca-4d36-9546-4f0783b5c227" providerId="AD" clId="Web-{A7934857-753D-0622-C967-A871E576B350}" dt="2024-04-11T14:52:26.482" v="103"/>
          <ac:spMkLst>
            <pc:docMk/>
            <pc:sldMk cId="3538328039" sldId="265"/>
            <ac:spMk id="40" creationId="{43BBAF34-367D-4E18-A62E-4602BD90855C}"/>
          </ac:spMkLst>
        </pc:spChg>
        <pc:spChg chg="add del">
          <ac:chgData name="Anya Hughes (BCUHB - Substance Misuse Services)" userId="S::anya.hughes@wales.nhs.uk::b32c56a3-17ca-4d36-9546-4f0783b5c227" providerId="AD" clId="Web-{A7934857-753D-0622-C967-A871E576B350}" dt="2024-04-11T14:52:26.482" v="103"/>
          <ac:spMkLst>
            <pc:docMk/>
            <pc:sldMk cId="3538328039" sldId="265"/>
            <ac:spMk id="43" creationId="{99A4CF08-858A-49E4-B707-4E7585D11566}"/>
          </ac:spMkLst>
        </pc:spChg>
        <pc:spChg chg="add del">
          <ac:chgData name="Anya Hughes (BCUHB - Substance Misuse Services)" userId="S::anya.hughes@wales.nhs.uk::b32c56a3-17ca-4d36-9546-4f0783b5c227" providerId="AD" clId="Web-{A7934857-753D-0622-C967-A871E576B350}" dt="2024-04-11T14:52:26.482" v="103"/>
          <ac:spMkLst>
            <pc:docMk/>
            <pc:sldMk cId="3538328039" sldId="265"/>
            <ac:spMk id="44" creationId="{56938E62-910D-4D69-AA09-567AAAC3776D}"/>
          </ac:spMkLst>
        </pc:spChg>
        <pc:spChg chg="add del">
          <ac:chgData name="Anya Hughes (BCUHB - Substance Misuse Services)" userId="S::anya.hughes@wales.nhs.uk::b32c56a3-17ca-4d36-9546-4f0783b5c227" providerId="AD" clId="Web-{A7934857-753D-0622-C967-A871E576B350}" dt="2024-04-11T14:52:26.482" v="103"/>
          <ac:spMkLst>
            <pc:docMk/>
            <pc:sldMk cId="3538328039" sldId="265"/>
            <ac:spMk id="45" creationId="{A74E54C6-D084-4BC8-B3F9-8B9EC22A6B67}"/>
          </ac:spMkLst>
        </pc:spChg>
        <pc:spChg chg="add del">
          <ac:chgData name="Anya Hughes (BCUHB - Substance Misuse Services)" userId="S::anya.hughes@wales.nhs.uk::b32c56a3-17ca-4d36-9546-4f0783b5c227" providerId="AD" clId="Web-{A7934857-753D-0622-C967-A871E576B350}" dt="2024-04-11T14:52:26.482" v="103"/>
          <ac:spMkLst>
            <pc:docMk/>
            <pc:sldMk cId="3538328039" sldId="265"/>
            <ac:spMk id="46" creationId="{7E263542-3E62-9E64-8565-F182B67779DB}"/>
          </ac:spMkLst>
        </pc:spChg>
        <pc:spChg chg="add del">
          <ac:chgData name="Anya Hughes (BCUHB - Substance Misuse Services)" userId="S::anya.hughes@wales.nhs.uk::b32c56a3-17ca-4d36-9546-4f0783b5c227" providerId="AD" clId="Web-{A7934857-753D-0622-C967-A871E576B350}" dt="2024-04-11T14:52:26.482" v="103"/>
          <ac:spMkLst>
            <pc:docMk/>
            <pc:sldMk cId="3538328039" sldId="265"/>
            <ac:spMk id="47" creationId="{777713DB-A0B1-4507-9991-B6DCAE436C74}"/>
          </ac:spMkLst>
        </pc:spChg>
        <pc:spChg chg="add">
          <ac:chgData name="Anya Hughes (BCUHB - Substance Misuse Services)" userId="S::anya.hughes@wales.nhs.uk::b32c56a3-17ca-4d36-9546-4f0783b5c227" providerId="AD" clId="Web-{A7934857-753D-0622-C967-A871E576B350}" dt="2024-04-11T14:52:26.513" v="104"/>
          <ac:spMkLst>
            <pc:docMk/>
            <pc:sldMk cId="3538328039" sldId="265"/>
            <ac:spMk id="49" creationId="{A53581F1-58F0-4AB7-A8A0-20906672774F}"/>
          </ac:spMkLst>
        </pc:spChg>
        <pc:spChg chg="add">
          <ac:chgData name="Anya Hughes (BCUHB - Substance Misuse Services)" userId="S::anya.hughes@wales.nhs.uk::b32c56a3-17ca-4d36-9546-4f0783b5c227" providerId="AD" clId="Web-{A7934857-753D-0622-C967-A871E576B350}" dt="2024-04-11T14:52:26.513" v="104"/>
          <ac:spMkLst>
            <pc:docMk/>
            <pc:sldMk cId="3538328039" sldId="265"/>
            <ac:spMk id="52" creationId="{F4E6F7CC-42A8-4DCA-B793-34EE7A20CB64}"/>
          </ac:spMkLst>
        </pc:spChg>
        <pc:spChg chg="add">
          <ac:chgData name="Anya Hughes (BCUHB - Substance Misuse Services)" userId="S::anya.hughes@wales.nhs.uk::b32c56a3-17ca-4d36-9546-4f0783b5c227" providerId="AD" clId="Web-{A7934857-753D-0622-C967-A871E576B350}" dt="2024-04-11T14:52:26.513" v="104"/>
          <ac:spMkLst>
            <pc:docMk/>
            <pc:sldMk cId="3538328039" sldId="265"/>
            <ac:spMk id="53" creationId="{349DF81A-9E35-48CB-A13A-0F3044872EEA}"/>
          </ac:spMkLst>
        </pc:spChg>
        <pc:spChg chg="add">
          <ac:chgData name="Anya Hughes (BCUHB - Substance Misuse Services)" userId="S::anya.hughes@wales.nhs.uk::b32c56a3-17ca-4d36-9546-4f0783b5c227" providerId="AD" clId="Web-{A7934857-753D-0622-C967-A871E576B350}" dt="2024-04-11T14:52:26.513" v="104"/>
          <ac:spMkLst>
            <pc:docMk/>
            <pc:sldMk cId="3538328039" sldId="265"/>
            <ac:spMk id="54" creationId="{DBF782AB-FEB4-4E4B-B045-C02BC6558C6B}"/>
          </ac:spMkLst>
        </pc:spChg>
        <pc:spChg chg="add">
          <ac:chgData name="Anya Hughes (BCUHB - Substance Misuse Services)" userId="S::anya.hughes@wales.nhs.uk::b32c56a3-17ca-4d36-9546-4f0783b5c227" providerId="AD" clId="Web-{A7934857-753D-0622-C967-A871E576B350}" dt="2024-04-11T14:52:26.513" v="104"/>
          <ac:spMkLst>
            <pc:docMk/>
            <pc:sldMk cId="3538328039" sldId="265"/>
            <ac:spMk id="55" creationId="{801789A5-530E-9A50-B3F5-63FEDE336A7F}"/>
          </ac:spMkLst>
        </pc:spChg>
        <pc:spChg chg="add">
          <ac:chgData name="Anya Hughes (BCUHB - Substance Misuse Services)" userId="S::anya.hughes@wales.nhs.uk::b32c56a3-17ca-4d36-9546-4f0783b5c227" providerId="AD" clId="Web-{A7934857-753D-0622-C967-A871E576B350}" dt="2024-04-11T14:52:26.513" v="104"/>
          <ac:spMkLst>
            <pc:docMk/>
            <pc:sldMk cId="3538328039" sldId="265"/>
            <ac:spMk id="56" creationId="{F4E9FDCC-E070-4D2E-9AE6-67D4AE6C0AC7}"/>
          </ac:spMkLst>
        </pc:spChg>
        <pc:picChg chg="add del mod ord modCrop">
          <ac:chgData name="Anya Hughes (BCUHB - Substance Misuse Services)" userId="S::anya.hughes@wales.nhs.uk::b32c56a3-17ca-4d36-9546-4f0783b5c227" providerId="AD" clId="Web-{A7934857-753D-0622-C967-A871E576B350}" dt="2024-04-11T14:53:08.327" v="110"/>
          <ac:picMkLst>
            <pc:docMk/>
            <pc:sldMk cId="3538328039" sldId="265"/>
            <ac:picMk id="4" creationId="{B2082F66-5D12-C1C7-88ED-343D7F288944}"/>
          </ac:picMkLst>
        </pc:picChg>
        <pc:picChg chg="add del">
          <ac:chgData name="Anya Hughes (BCUHB - Substance Misuse Services)" userId="S::anya.hughes@wales.nhs.uk::b32c56a3-17ca-4d36-9546-4f0783b5c227" providerId="AD" clId="Web-{A7934857-753D-0622-C967-A871E576B350}" dt="2024-04-11T14:52:26.513" v="104"/>
          <ac:picMkLst>
            <pc:docMk/>
            <pc:sldMk cId="3538328039" sldId="265"/>
            <ac:picMk id="9" creationId="{BEB7091A-7E9C-45E8-B4B8-831F07A2524E}"/>
          </ac:picMkLst>
        </pc:picChg>
        <pc:picChg chg="add del">
          <ac:chgData name="Anya Hughes (BCUHB - Substance Misuse Services)" userId="S::anya.hughes@wales.nhs.uk::b32c56a3-17ca-4d36-9546-4f0783b5c227" providerId="AD" clId="Web-{A7934857-753D-0622-C967-A871E576B350}" dt="2024-04-11T14:52:26.513" v="104"/>
          <ac:picMkLst>
            <pc:docMk/>
            <pc:sldMk cId="3538328039" sldId="265"/>
            <ac:picMk id="11" creationId="{3A7EE626-B530-46D6-8DFA-F7CCBAB93FE5}"/>
          </ac:picMkLst>
        </pc:picChg>
        <pc:picChg chg="add del">
          <ac:chgData name="Anya Hughes (BCUHB - Substance Misuse Services)" userId="S::anya.hughes@wales.nhs.uk::b32c56a3-17ca-4d36-9546-4f0783b5c227" providerId="AD" clId="Web-{A7934857-753D-0622-C967-A871E576B350}" dt="2024-04-11T14:52:21.185" v="101"/>
          <ac:picMkLst>
            <pc:docMk/>
            <pc:sldMk cId="3538328039" sldId="265"/>
            <ac:picMk id="28" creationId="{19C770FC-6D2D-4B73-8219-CFEB0B146F7C}"/>
          </ac:picMkLst>
        </pc:picChg>
        <pc:picChg chg="add del">
          <ac:chgData name="Anya Hughes (BCUHB - Substance Misuse Services)" userId="S::anya.hughes@wales.nhs.uk::b32c56a3-17ca-4d36-9546-4f0783b5c227" providerId="AD" clId="Web-{A7934857-753D-0622-C967-A871E576B350}" dt="2024-04-11T14:52:21.185" v="101"/>
          <ac:picMkLst>
            <pc:docMk/>
            <pc:sldMk cId="3538328039" sldId="265"/>
            <ac:picMk id="30" creationId="{2DD31FDA-BCB5-4B8D-8FB8-8CCF019C9F11}"/>
          </ac:picMkLst>
        </pc:picChg>
        <pc:picChg chg="add del">
          <ac:chgData name="Anya Hughes (BCUHB - Substance Misuse Services)" userId="S::anya.hughes@wales.nhs.uk::b32c56a3-17ca-4d36-9546-4f0783b5c227" providerId="AD" clId="Web-{A7934857-753D-0622-C967-A871E576B350}" dt="2024-04-11T14:52:26.482" v="103"/>
          <ac:picMkLst>
            <pc:docMk/>
            <pc:sldMk cId="3538328039" sldId="265"/>
            <ac:picMk id="41" creationId="{D445918B-6272-4727-A3FA-F23651AECAE3}"/>
          </ac:picMkLst>
        </pc:picChg>
        <pc:picChg chg="add del">
          <ac:chgData name="Anya Hughes (BCUHB - Substance Misuse Services)" userId="S::anya.hughes@wales.nhs.uk::b32c56a3-17ca-4d36-9546-4f0783b5c227" providerId="AD" clId="Web-{A7934857-753D-0622-C967-A871E576B350}" dt="2024-04-11T14:52:26.482" v="103"/>
          <ac:picMkLst>
            <pc:docMk/>
            <pc:sldMk cId="3538328039" sldId="265"/>
            <ac:picMk id="42" creationId="{A9A96FF2-ACD7-48C4-BCE1-FC7F42108606}"/>
          </ac:picMkLst>
        </pc:picChg>
        <pc:picChg chg="add">
          <ac:chgData name="Anya Hughes (BCUHB - Substance Misuse Services)" userId="S::anya.hughes@wales.nhs.uk::b32c56a3-17ca-4d36-9546-4f0783b5c227" providerId="AD" clId="Web-{A7934857-753D-0622-C967-A871E576B350}" dt="2024-04-11T14:52:26.513" v="104"/>
          <ac:picMkLst>
            <pc:docMk/>
            <pc:sldMk cId="3538328039" sldId="265"/>
            <ac:picMk id="50" creationId="{7F805E00-AB38-4A7C-BECE-0DED0DECE736}"/>
          </ac:picMkLst>
        </pc:picChg>
        <pc:picChg chg="add">
          <ac:chgData name="Anya Hughes (BCUHB - Substance Misuse Services)" userId="S::anya.hughes@wales.nhs.uk::b32c56a3-17ca-4d36-9546-4f0783b5c227" providerId="AD" clId="Web-{A7934857-753D-0622-C967-A871E576B350}" dt="2024-04-11T14:52:26.513" v="104"/>
          <ac:picMkLst>
            <pc:docMk/>
            <pc:sldMk cId="3538328039" sldId="265"/>
            <ac:picMk id="51" creationId="{86805C35-00DC-4889-A7FD-065BDE84CEAF}"/>
          </ac:picMkLst>
        </pc:picChg>
      </pc:sldChg>
      <pc:sldChg chg="addSp delSp modSp new">
        <pc:chgData name="Anya Hughes (BCUHB - Substance Misuse Services)" userId="S::anya.hughes@wales.nhs.uk::b32c56a3-17ca-4d36-9546-4f0783b5c227" providerId="AD" clId="Web-{A7934857-753D-0622-C967-A871E576B350}" dt="2024-04-11T14:54:04.236" v="127" actId="1076"/>
        <pc:sldMkLst>
          <pc:docMk/>
          <pc:sldMk cId="944763538" sldId="266"/>
        </pc:sldMkLst>
        <pc:spChg chg="mod">
          <ac:chgData name="Anya Hughes (BCUHB - Substance Misuse Services)" userId="S::anya.hughes@wales.nhs.uk::b32c56a3-17ca-4d36-9546-4f0783b5c227" providerId="AD" clId="Web-{A7934857-753D-0622-C967-A871E576B350}" dt="2024-04-11T14:53:54.298" v="126" actId="20577"/>
          <ac:spMkLst>
            <pc:docMk/>
            <pc:sldMk cId="944763538" sldId="266"/>
            <ac:spMk id="2" creationId="{7FA0E2DA-6953-8F7E-79B2-D0FCB8B119D9}"/>
          </ac:spMkLst>
        </pc:spChg>
        <pc:spChg chg="del mod">
          <ac:chgData name="Anya Hughes (BCUHB - Substance Misuse Services)" userId="S::anya.hughes@wales.nhs.uk::b32c56a3-17ca-4d36-9546-4f0783b5c227" providerId="AD" clId="Web-{A7934857-753D-0622-C967-A871E576B350}" dt="2024-04-11T14:53:13.015" v="112"/>
          <ac:spMkLst>
            <pc:docMk/>
            <pc:sldMk cId="944763538" sldId="266"/>
            <ac:spMk id="3" creationId="{AD96A656-97C7-4784-D998-F5019B5AEB61}"/>
          </ac:spMkLst>
        </pc:spChg>
        <pc:picChg chg="add mod modCrop">
          <ac:chgData name="Anya Hughes (BCUHB - Substance Misuse Services)" userId="S::anya.hughes@wales.nhs.uk::b32c56a3-17ca-4d36-9546-4f0783b5c227" providerId="AD" clId="Web-{A7934857-753D-0622-C967-A871E576B350}" dt="2024-04-11T14:54:04.236" v="127" actId="1076"/>
          <ac:picMkLst>
            <pc:docMk/>
            <pc:sldMk cId="944763538" sldId="266"/>
            <ac:picMk id="4" creationId="{D445571C-8551-164F-E379-63DA80EEBD92}"/>
          </ac:picMkLst>
        </pc:picChg>
      </pc:sldChg>
    </pc:docChg>
  </pc:docChgLst>
  <pc:docChgLst>
    <pc:chgData name="Anya Hughes (BCUHB - Substance Misuse Services)" userId="S::anya.hughes@wales.nhs.uk::b32c56a3-17ca-4d36-9546-4f0783b5c227" providerId="AD" clId="Web-{60B7052D-1D82-CA18-E12C-F906860C2C92}"/>
    <pc:docChg chg="addSld modSld sldOrd">
      <pc:chgData name="Anya Hughes (BCUHB - Substance Misuse Services)" userId="S::anya.hughes@wales.nhs.uk::b32c56a3-17ca-4d36-9546-4f0783b5c227" providerId="AD" clId="Web-{60B7052D-1D82-CA18-E12C-F906860C2C92}" dt="2024-04-08T14:53:37.447" v="817" actId="20577"/>
      <pc:docMkLst>
        <pc:docMk/>
      </pc:docMkLst>
      <pc:sldChg chg="addSp delSp modSp mod setBg">
        <pc:chgData name="Anya Hughes (BCUHB - Substance Misuse Services)" userId="S::anya.hughes@wales.nhs.uk::b32c56a3-17ca-4d36-9546-4f0783b5c227" providerId="AD" clId="Web-{60B7052D-1D82-CA18-E12C-F906860C2C92}" dt="2024-04-08T14:53:37.447" v="817" actId="20577"/>
        <pc:sldMkLst>
          <pc:docMk/>
          <pc:sldMk cId="1165450992" sldId="257"/>
        </pc:sldMkLst>
        <pc:spChg chg="mod">
          <ac:chgData name="Anya Hughes (BCUHB - Substance Misuse Services)" userId="S::anya.hughes@wales.nhs.uk::b32c56a3-17ca-4d36-9546-4f0783b5c227" providerId="AD" clId="Web-{60B7052D-1D82-CA18-E12C-F906860C2C92}" dt="2024-04-08T14:53:20.289" v="814"/>
          <ac:spMkLst>
            <pc:docMk/>
            <pc:sldMk cId="1165450992" sldId="257"/>
            <ac:spMk id="2" creationId="{72822F03-A990-30D1-4821-31A9481FB38D}"/>
          </ac:spMkLst>
        </pc:spChg>
        <pc:spChg chg="del mod">
          <ac:chgData name="Anya Hughes (BCUHB - Substance Misuse Services)" userId="S::anya.hughes@wales.nhs.uk::b32c56a3-17ca-4d36-9546-4f0783b5c227" providerId="AD" clId="Web-{60B7052D-1D82-CA18-E12C-F906860C2C92}" dt="2024-04-08T13:41:59.903" v="1"/>
          <ac:spMkLst>
            <pc:docMk/>
            <pc:sldMk cId="1165450992" sldId="257"/>
            <ac:spMk id="3" creationId="{541900B2-F823-950A-64AF-5BBE3F5F5E93}"/>
          </ac:spMkLst>
        </pc:spChg>
        <pc:spChg chg="add del">
          <ac:chgData name="Anya Hughes (BCUHB - Substance Misuse Services)" userId="S::anya.hughes@wales.nhs.uk::b32c56a3-17ca-4d36-9546-4f0783b5c227" providerId="AD" clId="Web-{60B7052D-1D82-CA18-E12C-F906860C2C92}" dt="2024-04-08T14:53:09.836" v="811"/>
          <ac:spMkLst>
            <pc:docMk/>
            <pc:sldMk cId="1165450992" sldId="257"/>
            <ac:spMk id="9" creationId="{936FA072-D541-4EE8-9DC6-513AAB2B95D4}"/>
          </ac:spMkLst>
        </pc:spChg>
        <pc:spChg chg="add del">
          <ac:chgData name="Anya Hughes (BCUHB - Substance Misuse Services)" userId="S::anya.hughes@wales.nhs.uk::b32c56a3-17ca-4d36-9546-4f0783b5c227" providerId="AD" clId="Web-{60B7052D-1D82-CA18-E12C-F906860C2C92}" dt="2024-04-08T14:53:09.836" v="811"/>
          <ac:spMkLst>
            <pc:docMk/>
            <pc:sldMk cId="1165450992" sldId="257"/>
            <ac:spMk id="13" creationId="{27A27B9E-2573-4972-8BC6-6FC372B9F644}"/>
          </ac:spMkLst>
        </pc:spChg>
        <pc:spChg chg="add del">
          <ac:chgData name="Anya Hughes (BCUHB - Substance Misuse Services)" userId="S::anya.hughes@wales.nhs.uk::b32c56a3-17ca-4d36-9546-4f0783b5c227" providerId="AD" clId="Web-{60B7052D-1D82-CA18-E12C-F906860C2C92}" dt="2024-04-08T14:53:09.836" v="811"/>
          <ac:spMkLst>
            <pc:docMk/>
            <pc:sldMk cId="1165450992" sldId="257"/>
            <ac:spMk id="15" creationId="{A2684A4E-2FEB-456B-BFC9-4FEA3CCD5697}"/>
          </ac:spMkLst>
        </pc:spChg>
        <pc:spChg chg="add del">
          <ac:chgData name="Anya Hughes (BCUHB - Substance Misuse Services)" userId="S::anya.hughes@wales.nhs.uk::b32c56a3-17ca-4d36-9546-4f0783b5c227" providerId="AD" clId="Web-{60B7052D-1D82-CA18-E12C-F906860C2C92}" dt="2024-04-08T14:53:20.211" v="813"/>
          <ac:spMkLst>
            <pc:docMk/>
            <pc:sldMk cId="1165450992" sldId="257"/>
            <ac:spMk id="17" creationId="{32B0810D-F1A5-4A8B-AEAB-7EF1A46136D7}"/>
          </ac:spMkLst>
        </pc:spChg>
        <pc:spChg chg="add del">
          <ac:chgData name="Anya Hughes (BCUHB - Substance Misuse Services)" userId="S::anya.hughes@wales.nhs.uk::b32c56a3-17ca-4d36-9546-4f0783b5c227" providerId="AD" clId="Web-{60B7052D-1D82-CA18-E12C-F906860C2C92}" dt="2024-04-08T14:53:20.211" v="813"/>
          <ac:spMkLst>
            <pc:docMk/>
            <pc:sldMk cId="1165450992" sldId="257"/>
            <ac:spMk id="19" creationId="{1EA490B2-999C-4A3B-9BB6-E4FD14FDDF2D}"/>
          </ac:spMkLst>
        </pc:spChg>
        <pc:spChg chg="add del">
          <ac:chgData name="Anya Hughes (BCUHB - Substance Misuse Services)" userId="S::anya.hughes@wales.nhs.uk::b32c56a3-17ca-4d36-9546-4f0783b5c227" providerId="AD" clId="Web-{60B7052D-1D82-CA18-E12C-F906860C2C92}" dt="2024-04-08T14:53:20.211" v="813"/>
          <ac:spMkLst>
            <pc:docMk/>
            <pc:sldMk cId="1165450992" sldId="257"/>
            <ac:spMk id="20" creationId="{3E0FFE70-51C7-4ADD-B9AF-9DB0944E8333}"/>
          </ac:spMkLst>
        </pc:spChg>
        <pc:spChg chg="add">
          <ac:chgData name="Anya Hughes (BCUHB - Substance Misuse Services)" userId="S::anya.hughes@wales.nhs.uk::b32c56a3-17ca-4d36-9546-4f0783b5c227" providerId="AD" clId="Web-{60B7052D-1D82-CA18-E12C-F906860C2C92}" dt="2024-04-08T14:53:20.289" v="814"/>
          <ac:spMkLst>
            <pc:docMk/>
            <pc:sldMk cId="1165450992" sldId="257"/>
            <ac:spMk id="21" creationId="{F687DE7A-1CA1-47F3-9C60-E504EFD97FA3}"/>
          </ac:spMkLst>
        </pc:spChg>
        <pc:spChg chg="add">
          <ac:chgData name="Anya Hughes (BCUHB - Substance Misuse Services)" userId="S::anya.hughes@wales.nhs.uk::b32c56a3-17ca-4d36-9546-4f0783b5c227" providerId="AD" clId="Web-{60B7052D-1D82-CA18-E12C-F906860C2C92}" dt="2024-04-08T14:53:20.289" v="814"/>
          <ac:spMkLst>
            <pc:docMk/>
            <pc:sldMk cId="1165450992" sldId="257"/>
            <ac:spMk id="22" creationId="{4967A7A6-BAF2-4381-9705-C31A83A5A265}"/>
          </ac:spMkLst>
        </pc:spChg>
        <pc:spChg chg="add">
          <ac:chgData name="Anya Hughes (BCUHB - Substance Misuse Services)" userId="S::anya.hughes@wales.nhs.uk::b32c56a3-17ca-4d36-9546-4f0783b5c227" providerId="AD" clId="Web-{60B7052D-1D82-CA18-E12C-F906860C2C92}" dt="2024-04-08T14:53:20.289" v="814"/>
          <ac:spMkLst>
            <pc:docMk/>
            <pc:sldMk cId="1165450992" sldId="257"/>
            <ac:spMk id="25" creationId="{430B1E48-1E93-4EE2-AFFB-8E528FDA1F32}"/>
          </ac:spMkLst>
        </pc:spChg>
        <pc:spChg chg="add">
          <ac:chgData name="Anya Hughes (BCUHB - Substance Misuse Services)" userId="S::anya.hughes@wales.nhs.uk::b32c56a3-17ca-4d36-9546-4f0783b5c227" providerId="AD" clId="Web-{60B7052D-1D82-CA18-E12C-F906860C2C92}" dt="2024-04-08T14:53:20.289" v="814"/>
          <ac:spMkLst>
            <pc:docMk/>
            <pc:sldMk cId="1165450992" sldId="257"/>
            <ac:spMk id="26" creationId="{E3A1387C-A161-4A3C-91B0-AADC43458CF6}"/>
          </ac:spMkLst>
        </pc:spChg>
        <pc:spChg chg="add">
          <ac:chgData name="Anya Hughes (BCUHB - Substance Misuse Services)" userId="S::anya.hughes@wales.nhs.uk::b32c56a3-17ca-4d36-9546-4f0783b5c227" providerId="AD" clId="Web-{60B7052D-1D82-CA18-E12C-F906860C2C92}" dt="2024-04-08T14:53:20.289" v="814"/>
          <ac:spMkLst>
            <pc:docMk/>
            <pc:sldMk cId="1165450992" sldId="257"/>
            <ac:spMk id="27" creationId="{F19CFEE1-AF86-42B8-9EC4-EDB6FC4AFC25}"/>
          </ac:spMkLst>
        </pc:spChg>
        <pc:graphicFrameChg chg="add mod ord modGraphic">
          <ac:chgData name="Anya Hughes (BCUHB - Substance Misuse Services)" userId="S::anya.hughes@wales.nhs.uk::b32c56a3-17ca-4d36-9546-4f0783b5c227" providerId="AD" clId="Web-{60B7052D-1D82-CA18-E12C-F906860C2C92}" dt="2024-04-08T14:53:37.447" v="817" actId="20577"/>
          <ac:graphicFrameMkLst>
            <pc:docMk/>
            <pc:sldMk cId="1165450992" sldId="257"/>
            <ac:graphicFrameMk id="4" creationId="{620700D1-E4E5-4110-C979-DEE3D093442C}"/>
          </ac:graphicFrameMkLst>
        </pc:graphicFrameChg>
        <pc:picChg chg="add del">
          <ac:chgData name="Anya Hughes (BCUHB - Substance Misuse Services)" userId="S::anya.hughes@wales.nhs.uk::b32c56a3-17ca-4d36-9546-4f0783b5c227" providerId="AD" clId="Web-{60B7052D-1D82-CA18-E12C-F906860C2C92}" dt="2024-04-08T14:53:09.836" v="811"/>
          <ac:picMkLst>
            <pc:docMk/>
            <pc:sldMk cId="1165450992" sldId="257"/>
            <ac:picMk id="11" creationId="{2BD4AA0B-889E-42F1-8C61-06B590988062}"/>
          </ac:picMkLst>
        </pc:picChg>
        <pc:picChg chg="add del">
          <ac:chgData name="Anya Hughes (BCUHB - Substance Misuse Services)" userId="S::anya.hughes@wales.nhs.uk::b32c56a3-17ca-4d36-9546-4f0783b5c227" providerId="AD" clId="Web-{60B7052D-1D82-CA18-E12C-F906860C2C92}" dt="2024-04-08T14:53:20.211" v="813"/>
          <ac:picMkLst>
            <pc:docMk/>
            <pc:sldMk cId="1165450992" sldId="257"/>
            <ac:picMk id="18" creationId="{0185E6FF-2B7C-46FE-98E4-7796FAA08D27}"/>
          </ac:picMkLst>
        </pc:picChg>
        <pc:picChg chg="add">
          <ac:chgData name="Anya Hughes (BCUHB - Substance Misuse Services)" userId="S::anya.hughes@wales.nhs.uk::b32c56a3-17ca-4d36-9546-4f0783b5c227" providerId="AD" clId="Web-{60B7052D-1D82-CA18-E12C-F906860C2C92}" dt="2024-04-08T14:53:20.289" v="814"/>
          <ac:picMkLst>
            <pc:docMk/>
            <pc:sldMk cId="1165450992" sldId="257"/>
            <ac:picMk id="23" creationId="{984EA61F-AAFE-4370-A43B-DE1487C10970}"/>
          </ac:picMkLst>
        </pc:picChg>
        <pc:picChg chg="add">
          <ac:chgData name="Anya Hughes (BCUHB - Substance Misuse Services)" userId="S::anya.hughes@wales.nhs.uk::b32c56a3-17ca-4d36-9546-4f0783b5c227" providerId="AD" clId="Web-{60B7052D-1D82-CA18-E12C-F906860C2C92}" dt="2024-04-08T14:53:20.289" v="814"/>
          <ac:picMkLst>
            <pc:docMk/>
            <pc:sldMk cId="1165450992" sldId="257"/>
            <ac:picMk id="24" creationId="{5DD3F6F6-DFAB-456E-80D6-AA3F841AD4C0}"/>
          </ac:picMkLst>
        </pc:picChg>
      </pc:sldChg>
      <pc:sldChg chg="addSp delSp modSp">
        <pc:chgData name="Anya Hughes (BCUHB - Substance Misuse Services)" userId="S::anya.hughes@wales.nhs.uk::b32c56a3-17ca-4d36-9546-4f0783b5c227" providerId="AD" clId="Web-{60B7052D-1D82-CA18-E12C-F906860C2C92}" dt="2024-04-08T14:07:45.035" v="697" actId="14100"/>
        <pc:sldMkLst>
          <pc:docMk/>
          <pc:sldMk cId="1152810454" sldId="258"/>
        </pc:sldMkLst>
        <pc:spChg chg="mod">
          <ac:chgData name="Anya Hughes (BCUHB - Substance Misuse Services)" userId="S::anya.hughes@wales.nhs.uk::b32c56a3-17ca-4d36-9546-4f0783b5c227" providerId="AD" clId="Web-{60B7052D-1D82-CA18-E12C-F906860C2C92}" dt="2024-04-08T13:48:40.507" v="215" actId="20577"/>
          <ac:spMkLst>
            <pc:docMk/>
            <pc:sldMk cId="1152810454" sldId="258"/>
            <ac:spMk id="2" creationId="{BBDA3128-AF0D-50B5-B820-61DD3A97A014}"/>
          </ac:spMkLst>
        </pc:spChg>
        <pc:spChg chg="del">
          <ac:chgData name="Anya Hughes (BCUHB - Substance Misuse Services)" userId="S::anya.hughes@wales.nhs.uk::b32c56a3-17ca-4d36-9546-4f0783b5c227" providerId="AD" clId="Web-{60B7052D-1D82-CA18-E12C-F906860C2C92}" dt="2024-04-08T13:48:43.132" v="216"/>
          <ac:spMkLst>
            <pc:docMk/>
            <pc:sldMk cId="1152810454" sldId="258"/>
            <ac:spMk id="3" creationId="{997E3E29-FA2D-622D-E550-8A323C9C2DFA}"/>
          </ac:spMkLst>
        </pc:spChg>
        <pc:spChg chg="add del mod">
          <ac:chgData name="Anya Hughes (BCUHB - Substance Misuse Services)" userId="S::anya.hughes@wales.nhs.uk::b32c56a3-17ca-4d36-9546-4f0783b5c227" providerId="AD" clId="Web-{60B7052D-1D82-CA18-E12C-F906860C2C92}" dt="2024-04-08T13:49:57.715" v="218"/>
          <ac:spMkLst>
            <pc:docMk/>
            <pc:sldMk cId="1152810454" sldId="258"/>
            <ac:spMk id="12" creationId="{637B92D4-5FFB-7B3F-2F95-692138236A90}"/>
          </ac:spMkLst>
        </pc:spChg>
        <pc:spChg chg="add del mod">
          <ac:chgData name="Anya Hughes (BCUHB - Substance Misuse Services)" userId="S::anya.hughes@wales.nhs.uk::b32c56a3-17ca-4d36-9546-4f0783b5c227" providerId="AD" clId="Web-{60B7052D-1D82-CA18-E12C-F906860C2C92}" dt="2024-04-08T13:50:57.766" v="220"/>
          <ac:spMkLst>
            <pc:docMk/>
            <pc:sldMk cId="1152810454" sldId="258"/>
            <ac:spMk id="24" creationId="{BA0F79FC-22CF-B703-ACE6-C2707099CB58}"/>
          </ac:spMkLst>
        </pc:spChg>
        <pc:graphicFrameChg chg="add del mod ord modGraphic">
          <ac:chgData name="Anya Hughes (BCUHB - Substance Misuse Services)" userId="S::anya.hughes@wales.nhs.uk::b32c56a3-17ca-4d36-9546-4f0783b5c227" providerId="AD" clId="Web-{60B7052D-1D82-CA18-E12C-F906860C2C92}" dt="2024-04-08T13:48:45.773" v="217"/>
          <ac:graphicFrameMkLst>
            <pc:docMk/>
            <pc:sldMk cId="1152810454" sldId="258"/>
            <ac:graphicFrameMk id="4" creationId="{54AF0949-6FB3-1D6F-7572-1DED49990F79}"/>
          </ac:graphicFrameMkLst>
        </pc:graphicFrameChg>
        <pc:graphicFrameChg chg="add del mod ord modGraphic">
          <ac:chgData name="Anya Hughes (BCUHB - Substance Misuse Services)" userId="S::anya.hughes@wales.nhs.uk::b32c56a3-17ca-4d36-9546-4f0783b5c227" providerId="AD" clId="Web-{60B7052D-1D82-CA18-E12C-F906860C2C92}" dt="2024-04-08T13:50:26.280" v="219"/>
          <ac:graphicFrameMkLst>
            <pc:docMk/>
            <pc:sldMk cId="1152810454" sldId="258"/>
            <ac:graphicFrameMk id="13" creationId="{DFAA7C3C-3F9F-E9F0-03BD-05D1D3233AC7}"/>
          </ac:graphicFrameMkLst>
        </pc:graphicFrameChg>
        <pc:graphicFrameChg chg="add mod ord modGraphic">
          <ac:chgData name="Anya Hughes (BCUHB - Substance Misuse Services)" userId="S::anya.hughes@wales.nhs.uk::b32c56a3-17ca-4d36-9546-4f0783b5c227" providerId="AD" clId="Web-{60B7052D-1D82-CA18-E12C-F906860C2C92}" dt="2024-04-08T14:07:45.035" v="697" actId="14100"/>
          <ac:graphicFrameMkLst>
            <pc:docMk/>
            <pc:sldMk cId="1152810454" sldId="258"/>
            <ac:graphicFrameMk id="25" creationId="{84F2CB8D-AC22-7304-DB70-A2C09BB71AEA}"/>
          </ac:graphicFrameMkLst>
        </pc:graphicFrameChg>
        <pc:graphicFrameChg chg="add del mod modGraphic">
          <ac:chgData name="Anya Hughes (BCUHB - Substance Misuse Services)" userId="S::anya.hughes@wales.nhs.uk::b32c56a3-17ca-4d36-9546-4f0783b5c227" providerId="AD" clId="Web-{60B7052D-1D82-CA18-E12C-F906860C2C92}" dt="2024-04-08T13:57:34.104" v="440"/>
          <ac:graphicFrameMkLst>
            <pc:docMk/>
            <pc:sldMk cId="1152810454" sldId="258"/>
            <ac:graphicFrameMk id="2347" creationId="{5E306807-CB46-8B71-08AE-7C7BB0120AF5}"/>
          </ac:graphicFrameMkLst>
        </pc:graphicFrameChg>
        <pc:graphicFrameChg chg="add del mod modGraphic">
          <ac:chgData name="Anya Hughes (BCUHB - Substance Misuse Services)" userId="S::anya.hughes@wales.nhs.uk::b32c56a3-17ca-4d36-9546-4f0783b5c227" providerId="AD" clId="Web-{60B7052D-1D82-CA18-E12C-F906860C2C92}" dt="2024-04-08T14:02:08.466" v="521"/>
          <ac:graphicFrameMkLst>
            <pc:docMk/>
            <pc:sldMk cId="1152810454" sldId="258"/>
            <ac:graphicFrameMk id="3337" creationId="{AE03D0AF-8111-41E1-2135-595AF62C942D}"/>
          </ac:graphicFrameMkLst>
        </pc:graphicFrameChg>
        <pc:graphicFrameChg chg="add mod modGraphic">
          <ac:chgData name="Anya Hughes (BCUHB - Substance Misuse Services)" userId="S::anya.hughes@wales.nhs.uk::b32c56a3-17ca-4d36-9546-4f0783b5c227" providerId="AD" clId="Web-{60B7052D-1D82-CA18-E12C-F906860C2C92}" dt="2024-04-08T14:07:18.893" v="693" actId="14100"/>
          <ac:graphicFrameMkLst>
            <pc:docMk/>
            <pc:sldMk cId="1152810454" sldId="258"/>
            <ac:graphicFrameMk id="3788" creationId="{414B7CC9-5DE4-B73E-92D4-BBD97725D2E0}"/>
          </ac:graphicFrameMkLst>
        </pc:graphicFrameChg>
      </pc:sldChg>
      <pc:sldChg chg="addSp modSp">
        <pc:chgData name="Anya Hughes (BCUHB - Substance Misuse Services)" userId="S::anya.hughes@wales.nhs.uk::b32c56a3-17ca-4d36-9546-4f0783b5c227" providerId="AD" clId="Web-{60B7052D-1D82-CA18-E12C-F906860C2C92}" dt="2024-04-08T14:49:44.854" v="794" actId="20577"/>
        <pc:sldMkLst>
          <pc:docMk/>
          <pc:sldMk cId="3791805687" sldId="259"/>
        </pc:sldMkLst>
        <pc:spChg chg="mod">
          <ac:chgData name="Anya Hughes (BCUHB - Substance Misuse Services)" userId="S::anya.hughes@wales.nhs.uk::b32c56a3-17ca-4d36-9546-4f0783b5c227" providerId="AD" clId="Web-{60B7052D-1D82-CA18-E12C-F906860C2C92}" dt="2024-04-08T14:47:32.533" v="717" actId="1076"/>
          <ac:spMkLst>
            <pc:docMk/>
            <pc:sldMk cId="3791805687" sldId="259"/>
            <ac:spMk id="3" creationId="{15BC5C49-FB76-03AE-5E60-1C7D6CC0EA6A}"/>
          </ac:spMkLst>
        </pc:spChg>
        <pc:spChg chg="add mod">
          <ac:chgData name="Anya Hughes (BCUHB - Substance Misuse Services)" userId="S::anya.hughes@wales.nhs.uk::b32c56a3-17ca-4d36-9546-4f0783b5c227" providerId="AD" clId="Web-{60B7052D-1D82-CA18-E12C-F906860C2C92}" dt="2024-04-08T14:49:44.854" v="794" actId="20577"/>
          <ac:spMkLst>
            <pc:docMk/>
            <pc:sldMk cId="3791805687" sldId="259"/>
            <ac:spMk id="5" creationId="{F34D94EC-1243-1170-8802-D4EF3395FB64}"/>
          </ac:spMkLst>
        </pc:spChg>
        <pc:picChg chg="add mod">
          <ac:chgData name="Anya Hughes (BCUHB - Substance Misuse Services)" userId="S::anya.hughes@wales.nhs.uk::b32c56a3-17ca-4d36-9546-4f0783b5c227" providerId="AD" clId="Web-{60B7052D-1D82-CA18-E12C-F906860C2C92}" dt="2024-04-08T14:47:35.831" v="718" actId="1076"/>
          <ac:picMkLst>
            <pc:docMk/>
            <pc:sldMk cId="3791805687" sldId="259"/>
            <ac:picMk id="4" creationId="{CFE584B1-3EBC-7BCB-943F-7A8EFF10294A}"/>
          </ac:picMkLst>
        </pc:picChg>
      </pc:sldChg>
      <pc:sldChg chg="addSp delSp modSp ord">
        <pc:chgData name="Anya Hughes (BCUHB - Substance Misuse Services)" userId="S::anya.hughes@wales.nhs.uk::b32c56a3-17ca-4d36-9546-4f0783b5c227" providerId="AD" clId="Web-{60B7052D-1D82-CA18-E12C-F906860C2C92}" dt="2024-04-08T14:10:06.107" v="712"/>
        <pc:sldMkLst>
          <pc:docMk/>
          <pc:sldMk cId="3912108390" sldId="260"/>
        </pc:sldMkLst>
        <pc:spChg chg="mod">
          <ac:chgData name="Anya Hughes (BCUHB - Substance Misuse Services)" userId="S::anya.hughes@wales.nhs.uk::b32c56a3-17ca-4d36-9546-4f0783b5c227" providerId="AD" clId="Web-{60B7052D-1D82-CA18-E12C-F906860C2C92}" dt="2024-04-08T14:08:59.899" v="707" actId="20577"/>
          <ac:spMkLst>
            <pc:docMk/>
            <pc:sldMk cId="3912108390" sldId="260"/>
            <ac:spMk id="2" creationId="{1384C79D-AA6B-9D9A-66E3-467B0337BA7E}"/>
          </ac:spMkLst>
        </pc:spChg>
        <pc:spChg chg="del mod">
          <ac:chgData name="Anya Hughes (BCUHB - Substance Misuse Services)" userId="S::anya.hughes@wales.nhs.uk::b32c56a3-17ca-4d36-9546-4f0783b5c227" providerId="AD" clId="Web-{60B7052D-1D82-CA18-E12C-F906860C2C92}" dt="2024-04-08T14:09:04.915" v="709"/>
          <ac:spMkLst>
            <pc:docMk/>
            <pc:sldMk cId="3912108390" sldId="260"/>
            <ac:spMk id="3" creationId="{12B6B3CF-28C2-0D17-88AC-78A5C49034C5}"/>
          </ac:spMkLst>
        </pc:spChg>
        <pc:graphicFrameChg chg="add del mod modGraphic">
          <ac:chgData name="Anya Hughes (BCUHB - Substance Misuse Services)" userId="S::anya.hughes@wales.nhs.uk::b32c56a3-17ca-4d36-9546-4f0783b5c227" providerId="AD" clId="Web-{60B7052D-1D82-CA18-E12C-F906860C2C92}" dt="2024-04-08T14:10:06.107" v="712"/>
          <ac:graphicFrameMkLst>
            <pc:docMk/>
            <pc:sldMk cId="3912108390" sldId="260"/>
            <ac:graphicFrameMk id="4" creationId="{AE390BB8-991F-A3A6-8F04-A94456DC1D1A}"/>
          </ac:graphicFrameMkLst>
        </pc:graphicFrameChg>
      </pc:sldChg>
      <pc:sldChg chg="addSp delSp modSp new">
        <pc:chgData name="Anya Hughes (BCUHB - Substance Misuse Services)" userId="S::anya.hughes@wales.nhs.uk::b32c56a3-17ca-4d36-9546-4f0783b5c227" providerId="AD" clId="Web-{60B7052D-1D82-CA18-E12C-F906860C2C92}" dt="2024-04-08T14:51:00.078" v="809" actId="1076"/>
        <pc:sldMkLst>
          <pc:docMk/>
          <pc:sldMk cId="197481382" sldId="261"/>
        </pc:sldMkLst>
        <pc:spChg chg="mod">
          <ac:chgData name="Anya Hughes (BCUHB - Substance Misuse Services)" userId="S::anya.hughes@wales.nhs.uk::b32c56a3-17ca-4d36-9546-4f0783b5c227" providerId="AD" clId="Web-{60B7052D-1D82-CA18-E12C-F906860C2C92}" dt="2024-04-08T14:50:30.451" v="804" actId="20577"/>
          <ac:spMkLst>
            <pc:docMk/>
            <pc:sldMk cId="197481382" sldId="261"/>
            <ac:spMk id="2" creationId="{C85DEAE6-FDE8-05D9-E500-E260BB63AD09}"/>
          </ac:spMkLst>
        </pc:spChg>
        <pc:spChg chg="del">
          <ac:chgData name="Anya Hughes (BCUHB - Substance Misuse Services)" userId="S::anya.hughes@wales.nhs.uk::b32c56a3-17ca-4d36-9546-4f0783b5c227" providerId="AD" clId="Web-{60B7052D-1D82-CA18-E12C-F906860C2C92}" dt="2024-04-08T14:50:32.451" v="805"/>
          <ac:spMkLst>
            <pc:docMk/>
            <pc:sldMk cId="197481382" sldId="261"/>
            <ac:spMk id="3" creationId="{7546C5C4-18A5-13C3-444B-C20429038790}"/>
          </ac:spMkLst>
        </pc:spChg>
        <pc:picChg chg="add mod">
          <ac:chgData name="Anya Hughes (BCUHB - Substance Misuse Services)" userId="S::anya.hughes@wales.nhs.uk::b32c56a3-17ca-4d36-9546-4f0783b5c227" providerId="AD" clId="Web-{60B7052D-1D82-CA18-E12C-F906860C2C92}" dt="2024-04-08T14:51:00.078" v="809" actId="1076"/>
          <ac:picMkLst>
            <pc:docMk/>
            <pc:sldMk cId="197481382" sldId="261"/>
            <ac:picMk id="4" creationId="{30CC31C5-72E3-9EB7-9828-D3CA9BFFC7D3}"/>
          </ac:picMkLst>
        </pc:picChg>
      </pc:sldChg>
    </pc:docChg>
  </pc:docChgLst>
  <pc:docChgLst>
    <pc:chgData name="Anya Hughes (BCUHB - Substance Misuse Services)" userId="S::anya.hughes@wales.nhs.uk::b32c56a3-17ca-4d36-9546-4f0783b5c227" providerId="AD" clId="Web-{2E75B8A5-5924-47FC-5597-29A2E21D9A6D}"/>
    <pc:docChg chg="modSld">
      <pc:chgData name="Anya Hughes (BCUHB - Substance Misuse Services)" userId="S::anya.hughes@wales.nhs.uk::b32c56a3-17ca-4d36-9546-4f0783b5c227" providerId="AD" clId="Web-{2E75B8A5-5924-47FC-5597-29A2E21D9A6D}" dt="2024-04-11T13:51:15.145" v="41" actId="20577"/>
      <pc:docMkLst>
        <pc:docMk/>
      </pc:docMkLst>
      <pc:sldChg chg="modSp">
        <pc:chgData name="Anya Hughes (BCUHB - Substance Misuse Services)" userId="S::anya.hughes@wales.nhs.uk::b32c56a3-17ca-4d36-9546-4f0783b5c227" providerId="AD" clId="Web-{2E75B8A5-5924-47FC-5597-29A2E21D9A6D}" dt="2024-04-11T13:35:50.294" v="5" actId="20577"/>
        <pc:sldMkLst>
          <pc:docMk/>
          <pc:sldMk cId="1152810454" sldId="258"/>
        </pc:sldMkLst>
        <pc:graphicFrameChg chg="modGraphic">
          <ac:chgData name="Anya Hughes (BCUHB - Substance Misuse Services)" userId="S::anya.hughes@wales.nhs.uk::b32c56a3-17ca-4d36-9546-4f0783b5c227" providerId="AD" clId="Web-{2E75B8A5-5924-47FC-5597-29A2E21D9A6D}" dt="2024-04-11T13:35:50.294" v="5" actId="20577"/>
          <ac:graphicFrameMkLst>
            <pc:docMk/>
            <pc:sldMk cId="1152810454" sldId="258"/>
            <ac:graphicFrameMk id="3788" creationId="{414B7CC9-5DE4-B73E-92D4-BBD97725D2E0}"/>
          </ac:graphicFrameMkLst>
        </pc:graphicFrameChg>
      </pc:sldChg>
      <pc:sldChg chg="addSp modSp">
        <pc:chgData name="Anya Hughes (BCUHB - Substance Misuse Services)" userId="S::anya.hughes@wales.nhs.uk::b32c56a3-17ca-4d36-9546-4f0783b5c227" providerId="AD" clId="Web-{2E75B8A5-5924-47FC-5597-29A2E21D9A6D}" dt="2024-04-11T13:51:15.145" v="41" actId="20577"/>
        <pc:sldMkLst>
          <pc:docMk/>
          <pc:sldMk cId="3912108390" sldId="260"/>
        </pc:sldMkLst>
        <pc:graphicFrameChg chg="add mod modGraphic">
          <ac:chgData name="Anya Hughes (BCUHB - Substance Misuse Services)" userId="S::anya.hughes@wales.nhs.uk::b32c56a3-17ca-4d36-9546-4f0783b5c227" providerId="AD" clId="Web-{2E75B8A5-5924-47FC-5597-29A2E21D9A6D}" dt="2024-04-11T13:51:15.145" v="41" actId="20577"/>
          <ac:graphicFrameMkLst>
            <pc:docMk/>
            <pc:sldMk cId="3912108390" sldId="260"/>
            <ac:graphicFrameMk id="3" creationId="{3EFCC209-17DA-F900-7BA7-234D385DB66A}"/>
          </ac:graphicFrameMkLst>
        </pc:graphicFrameChg>
      </pc:sldChg>
    </pc:docChg>
  </pc:docChgLst>
  <pc:docChgLst>
    <pc:chgData name="Anya Hughes (BCUHB - Substance Misuse Services)" userId="S::anya.hughes@wales.nhs.uk::b32c56a3-17ca-4d36-9546-4f0783b5c227" providerId="AD" clId="Web-{8682FFCE-9CD4-C714-30A6-7FA325C2D868}"/>
    <pc:docChg chg="addSld delSld modSld">
      <pc:chgData name="Anya Hughes (BCUHB - Substance Misuse Services)" userId="S::anya.hughes@wales.nhs.uk::b32c56a3-17ca-4d36-9546-4f0783b5c227" providerId="AD" clId="Web-{8682FFCE-9CD4-C714-30A6-7FA325C2D868}" dt="2024-04-16T12:15:30.027" v="1041"/>
      <pc:docMkLst>
        <pc:docMk/>
      </pc:docMkLst>
      <pc:sldChg chg="modSp">
        <pc:chgData name="Anya Hughes (BCUHB - Substance Misuse Services)" userId="S::anya.hughes@wales.nhs.uk::b32c56a3-17ca-4d36-9546-4f0783b5c227" providerId="AD" clId="Web-{8682FFCE-9CD4-C714-30A6-7FA325C2D868}" dt="2024-04-16T08:17:20.448" v="2" actId="20577"/>
        <pc:sldMkLst>
          <pc:docMk/>
          <pc:sldMk cId="553726541" sldId="256"/>
        </pc:sldMkLst>
        <pc:spChg chg="mod">
          <ac:chgData name="Anya Hughes (BCUHB - Substance Misuse Services)" userId="S::anya.hughes@wales.nhs.uk::b32c56a3-17ca-4d36-9546-4f0783b5c227" providerId="AD" clId="Web-{8682FFCE-9CD4-C714-30A6-7FA325C2D868}" dt="2024-04-16T08:17:20.448" v="2" actId="20577"/>
          <ac:spMkLst>
            <pc:docMk/>
            <pc:sldMk cId="553726541" sldId="256"/>
            <ac:spMk id="4" creationId="{5A3F16B9-46C5-7EA1-DCDC-E21665261AF2}"/>
          </ac:spMkLst>
        </pc:spChg>
      </pc:sldChg>
      <pc:sldChg chg="modSp">
        <pc:chgData name="Anya Hughes (BCUHB - Substance Misuse Services)" userId="S::anya.hughes@wales.nhs.uk::b32c56a3-17ca-4d36-9546-4f0783b5c227" providerId="AD" clId="Web-{8682FFCE-9CD4-C714-30A6-7FA325C2D868}" dt="2024-04-16T12:11:07.551" v="1024" actId="20577"/>
        <pc:sldMkLst>
          <pc:docMk/>
          <pc:sldMk cId="1165450992" sldId="257"/>
        </pc:sldMkLst>
        <pc:graphicFrameChg chg="modGraphic">
          <ac:chgData name="Anya Hughes (BCUHB - Substance Misuse Services)" userId="S::anya.hughes@wales.nhs.uk::b32c56a3-17ca-4d36-9546-4f0783b5c227" providerId="AD" clId="Web-{8682FFCE-9CD4-C714-30A6-7FA325C2D868}" dt="2024-04-16T12:11:07.551" v="1024" actId="20577"/>
          <ac:graphicFrameMkLst>
            <pc:docMk/>
            <pc:sldMk cId="1165450992" sldId="257"/>
            <ac:graphicFrameMk id="4" creationId="{620700D1-E4E5-4110-C979-DEE3D093442C}"/>
          </ac:graphicFrameMkLst>
        </pc:graphicFrameChg>
      </pc:sldChg>
      <pc:sldChg chg="modSp">
        <pc:chgData name="Anya Hughes (BCUHB - Substance Misuse Services)" userId="S::anya.hughes@wales.nhs.uk::b32c56a3-17ca-4d36-9546-4f0783b5c227" providerId="AD" clId="Web-{8682FFCE-9CD4-C714-30A6-7FA325C2D868}" dt="2024-04-16T09:46:35.739" v="682"/>
        <pc:sldMkLst>
          <pc:docMk/>
          <pc:sldMk cId="1152810454" sldId="258"/>
        </pc:sldMkLst>
        <pc:graphicFrameChg chg="modGraphic">
          <ac:chgData name="Anya Hughes (BCUHB - Substance Misuse Services)" userId="S::anya.hughes@wales.nhs.uk::b32c56a3-17ca-4d36-9546-4f0783b5c227" providerId="AD" clId="Web-{8682FFCE-9CD4-C714-30A6-7FA325C2D868}" dt="2024-04-16T09:46:25.567" v="681"/>
          <ac:graphicFrameMkLst>
            <pc:docMk/>
            <pc:sldMk cId="1152810454" sldId="258"/>
            <ac:graphicFrameMk id="25" creationId="{84F2CB8D-AC22-7304-DB70-A2C09BB71AEA}"/>
          </ac:graphicFrameMkLst>
        </pc:graphicFrameChg>
        <pc:graphicFrameChg chg="modGraphic">
          <ac:chgData name="Anya Hughes (BCUHB - Substance Misuse Services)" userId="S::anya.hughes@wales.nhs.uk::b32c56a3-17ca-4d36-9546-4f0783b5c227" providerId="AD" clId="Web-{8682FFCE-9CD4-C714-30A6-7FA325C2D868}" dt="2024-04-16T09:46:35.739" v="682"/>
          <ac:graphicFrameMkLst>
            <pc:docMk/>
            <pc:sldMk cId="1152810454" sldId="258"/>
            <ac:graphicFrameMk id="3788" creationId="{414B7CC9-5DE4-B73E-92D4-BBD97725D2E0}"/>
          </ac:graphicFrameMkLst>
        </pc:graphicFrameChg>
      </pc:sldChg>
      <pc:sldChg chg="modSp">
        <pc:chgData name="Anya Hughes (BCUHB - Substance Misuse Services)" userId="S::anya.hughes@wales.nhs.uk::b32c56a3-17ca-4d36-9546-4f0783b5c227" providerId="AD" clId="Web-{8682FFCE-9CD4-C714-30A6-7FA325C2D868}" dt="2024-04-16T09:36:37.209" v="616" actId="1076"/>
        <pc:sldMkLst>
          <pc:docMk/>
          <pc:sldMk cId="3791805687" sldId="259"/>
        </pc:sldMkLst>
        <pc:spChg chg="mod">
          <ac:chgData name="Anya Hughes (BCUHB - Substance Misuse Services)" userId="S::anya.hughes@wales.nhs.uk::b32c56a3-17ca-4d36-9546-4f0783b5c227" providerId="AD" clId="Web-{8682FFCE-9CD4-C714-30A6-7FA325C2D868}" dt="2024-04-16T09:36:37.209" v="616" actId="1076"/>
          <ac:spMkLst>
            <pc:docMk/>
            <pc:sldMk cId="3791805687" sldId="259"/>
            <ac:spMk id="3" creationId="{15BC5C49-FB76-03AE-5E60-1C7D6CC0EA6A}"/>
          </ac:spMkLst>
        </pc:spChg>
        <pc:spChg chg="mod">
          <ac:chgData name="Anya Hughes (BCUHB - Substance Misuse Services)" userId="S::anya.hughes@wales.nhs.uk::b32c56a3-17ca-4d36-9546-4f0783b5c227" providerId="AD" clId="Web-{8682FFCE-9CD4-C714-30A6-7FA325C2D868}" dt="2024-04-16T08:28:31.776" v="101" actId="20577"/>
          <ac:spMkLst>
            <pc:docMk/>
            <pc:sldMk cId="3791805687" sldId="259"/>
            <ac:spMk id="5" creationId="{F34D94EC-1243-1170-8802-D4EF3395FB64}"/>
          </ac:spMkLst>
        </pc:spChg>
        <pc:picChg chg="mod">
          <ac:chgData name="Anya Hughes (BCUHB - Substance Misuse Services)" userId="S::anya.hughes@wales.nhs.uk::b32c56a3-17ca-4d36-9546-4f0783b5c227" providerId="AD" clId="Web-{8682FFCE-9CD4-C714-30A6-7FA325C2D868}" dt="2024-04-16T08:28:04.901" v="98" actId="1076"/>
          <ac:picMkLst>
            <pc:docMk/>
            <pc:sldMk cId="3791805687" sldId="259"/>
            <ac:picMk id="4" creationId="{CFE584B1-3EBC-7BCB-943F-7A8EFF10294A}"/>
          </ac:picMkLst>
        </pc:picChg>
      </pc:sldChg>
      <pc:sldChg chg="addSp delSp modSp">
        <pc:chgData name="Anya Hughes (BCUHB - Substance Misuse Services)" userId="S::anya.hughes@wales.nhs.uk::b32c56a3-17ca-4d36-9546-4f0783b5c227" providerId="AD" clId="Web-{8682FFCE-9CD4-C714-30A6-7FA325C2D868}" dt="2024-04-16T10:00:15.276" v="684" actId="20577"/>
        <pc:sldMkLst>
          <pc:docMk/>
          <pc:sldMk cId="3912108390" sldId="260"/>
        </pc:sldMkLst>
        <pc:spChg chg="add del mod">
          <ac:chgData name="Anya Hughes (BCUHB - Substance Misuse Services)" userId="S::anya.hughes@wales.nhs.uk::b32c56a3-17ca-4d36-9546-4f0783b5c227" providerId="AD" clId="Web-{8682FFCE-9CD4-C714-30A6-7FA325C2D868}" dt="2024-04-16T09:34:12.111" v="607"/>
          <ac:spMkLst>
            <pc:docMk/>
            <pc:sldMk cId="3912108390" sldId="260"/>
            <ac:spMk id="15" creationId="{96D2760B-423A-05F0-2147-214FA8992610}"/>
          </ac:spMkLst>
        </pc:spChg>
        <pc:spChg chg="mod">
          <ac:chgData name="Anya Hughes (BCUHB - Substance Misuse Services)" userId="S::anya.hughes@wales.nhs.uk::b32c56a3-17ca-4d36-9546-4f0783b5c227" providerId="AD" clId="Web-{8682FFCE-9CD4-C714-30A6-7FA325C2D868}" dt="2024-04-16T10:00:15.276" v="684" actId="20577"/>
          <ac:spMkLst>
            <pc:docMk/>
            <pc:sldMk cId="3912108390" sldId="260"/>
            <ac:spMk id="703" creationId="{0C590D9B-A440-0D5C-F7AD-6F3E5E2A7F50}"/>
          </ac:spMkLst>
        </pc:spChg>
        <pc:graphicFrameChg chg="mod modGraphic">
          <ac:chgData name="Anya Hughes (BCUHB - Substance Misuse Services)" userId="S::anya.hughes@wales.nhs.uk::b32c56a3-17ca-4d36-9546-4f0783b5c227" providerId="AD" clId="Web-{8682FFCE-9CD4-C714-30A6-7FA325C2D868}" dt="2024-04-16T09:35:42.004" v="611" actId="20577"/>
          <ac:graphicFrameMkLst>
            <pc:docMk/>
            <pc:sldMk cId="3912108390" sldId="260"/>
            <ac:graphicFrameMk id="18" creationId="{C8BCA730-81B5-F6C7-ACF7-1B841DB0D5AC}"/>
          </ac:graphicFrameMkLst>
        </pc:graphicFrameChg>
      </pc:sldChg>
      <pc:sldChg chg="modSp">
        <pc:chgData name="Anya Hughes (BCUHB - Substance Misuse Services)" userId="S::anya.hughes@wales.nhs.uk::b32c56a3-17ca-4d36-9546-4f0783b5c227" providerId="AD" clId="Web-{8682FFCE-9CD4-C714-30A6-7FA325C2D868}" dt="2024-04-16T08:48:29.180" v="455" actId="20577"/>
        <pc:sldMkLst>
          <pc:docMk/>
          <pc:sldMk cId="197481382" sldId="261"/>
        </pc:sldMkLst>
        <pc:spChg chg="mod">
          <ac:chgData name="Anya Hughes (BCUHB - Substance Misuse Services)" userId="S::anya.hughes@wales.nhs.uk::b32c56a3-17ca-4d36-9546-4f0783b5c227" providerId="AD" clId="Web-{8682FFCE-9CD4-C714-30A6-7FA325C2D868}" dt="2024-04-16T08:48:29.180" v="455" actId="20577"/>
          <ac:spMkLst>
            <pc:docMk/>
            <pc:sldMk cId="197481382" sldId="261"/>
            <ac:spMk id="3" creationId="{0E62EFF5-8B97-ED0E-9E5E-3064AA47F260}"/>
          </ac:spMkLst>
        </pc:spChg>
      </pc:sldChg>
      <pc:sldChg chg="modSp">
        <pc:chgData name="Anya Hughes (BCUHB - Substance Misuse Services)" userId="S::anya.hughes@wales.nhs.uk::b32c56a3-17ca-4d36-9546-4f0783b5c227" providerId="AD" clId="Web-{8682FFCE-9CD4-C714-30A6-7FA325C2D868}" dt="2024-04-16T09:38:13.102" v="674" actId="20577"/>
        <pc:sldMkLst>
          <pc:docMk/>
          <pc:sldMk cId="2305022804" sldId="262"/>
        </pc:sldMkLst>
        <pc:spChg chg="mod">
          <ac:chgData name="Anya Hughes (BCUHB - Substance Misuse Services)" userId="S::anya.hughes@wales.nhs.uk::b32c56a3-17ca-4d36-9546-4f0783b5c227" providerId="AD" clId="Web-{8682FFCE-9CD4-C714-30A6-7FA325C2D868}" dt="2024-04-16T09:38:13.102" v="674" actId="20577"/>
          <ac:spMkLst>
            <pc:docMk/>
            <pc:sldMk cId="2305022804" sldId="262"/>
            <ac:spMk id="3" creationId="{B003A8C0-7267-FD54-82EB-2BFFD719BA48}"/>
          </ac:spMkLst>
        </pc:spChg>
      </pc:sldChg>
      <pc:sldChg chg="modSp">
        <pc:chgData name="Anya Hughes (BCUHB - Substance Misuse Services)" userId="S::anya.hughes@wales.nhs.uk::b32c56a3-17ca-4d36-9546-4f0783b5c227" providerId="AD" clId="Web-{8682FFCE-9CD4-C714-30A6-7FA325C2D868}" dt="2024-04-16T09:36:25.661" v="615" actId="20577"/>
        <pc:sldMkLst>
          <pc:docMk/>
          <pc:sldMk cId="1300665684" sldId="263"/>
        </pc:sldMkLst>
        <pc:spChg chg="mod">
          <ac:chgData name="Anya Hughes (BCUHB - Substance Misuse Services)" userId="S::anya.hughes@wales.nhs.uk::b32c56a3-17ca-4d36-9546-4f0783b5c227" providerId="AD" clId="Web-{8682FFCE-9CD4-C714-30A6-7FA325C2D868}" dt="2024-04-16T08:21:05.032" v="7" actId="20577"/>
          <ac:spMkLst>
            <pc:docMk/>
            <pc:sldMk cId="1300665684" sldId="263"/>
            <ac:spMk id="2" creationId="{FBAC8303-69D2-1EC2-AD45-4C161D91E8B4}"/>
          </ac:spMkLst>
        </pc:spChg>
        <pc:graphicFrameChg chg="modGraphic">
          <ac:chgData name="Anya Hughes (BCUHB - Substance Misuse Services)" userId="S::anya.hughes@wales.nhs.uk::b32c56a3-17ca-4d36-9546-4f0783b5c227" providerId="AD" clId="Web-{8682FFCE-9CD4-C714-30A6-7FA325C2D868}" dt="2024-04-16T09:36:25.661" v="615" actId="20577"/>
          <ac:graphicFrameMkLst>
            <pc:docMk/>
            <pc:sldMk cId="1300665684" sldId="263"/>
            <ac:graphicFrameMk id="5" creationId="{302BEB90-A957-7391-C4E9-A5862E0F73F5}"/>
          </ac:graphicFrameMkLst>
        </pc:graphicFrameChg>
      </pc:sldChg>
      <pc:sldChg chg="modSp">
        <pc:chgData name="Anya Hughes (BCUHB - Substance Misuse Services)" userId="S::anya.hughes@wales.nhs.uk::b32c56a3-17ca-4d36-9546-4f0783b5c227" providerId="AD" clId="Web-{8682FFCE-9CD4-C714-30A6-7FA325C2D868}" dt="2024-04-16T08:52:03.091" v="534" actId="20577"/>
        <pc:sldMkLst>
          <pc:docMk/>
          <pc:sldMk cId="434935629" sldId="264"/>
        </pc:sldMkLst>
        <pc:spChg chg="mod">
          <ac:chgData name="Anya Hughes (BCUHB - Substance Misuse Services)" userId="S::anya.hughes@wales.nhs.uk::b32c56a3-17ca-4d36-9546-4f0783b5c227" providerId="AD" clId="Web-{8682FFCE-9CD4-C714-30A6-7FA325C2D868}" dt="2024-04-16T08:52:03.091" v="534" actId="20577"/>
          <ac:spMkLst>
            <pc:docMk/>
            <pc:sldMk cId="434935629" sldId="264"/>
            <ac:spMk id="3" creationId="{8AA16F07-4F7D-9E9F-43A7-97173D89C8BB}"/>
          </ac:spMkLst>
        </pc:spChg>
      </pc:sldChg>
      <pc:sldChg chg="addSp modSp">
        <pc:chgData name="Anya Hughes (BCUHB - Substance Misuse Services)" userId="S::anya.hughes@wales.nhs.uk::b32c56a3-17ca-4d36-9546-4f0783b5c227" providerId="AD" clId="Web-{8682FFCE-9CD4-C714-30A6-7FA325C2D868}" dt="2024-04-16T08:26:52.680" v="90" actId="20577"/>
        <pc:sldMkLst>
          <pc:docMk/>
          <pc:sldMk cId="944763538" sldId="266"/>
        </pc:sldMkLst>
        <pc:spChg chg="add mod">
          <ac:chgData name="Anya Hughes (BCUHB - Substance Misuse Services)" userId="S::anya.hughes@wales.nhs.uk::b32c56a3-17ca-4d36-9546-4f0783b5c227" providerId="AD" clId="Web-{8682FFCE-9CD4-C714-30A6-7FA325C2D868}" dt="2024-04-16T08:26:52.680" v="90" actId="20577"/>
          <ac:spMkLst>
            <pc:docMk/>
            <pc:sldMk cId="944763538" sldId="266"/>
            <ac:spMk id="3" creationId="{3B39613A-EF17-A300-438A-3DE109BC98D0}"/>
          </ac:spMkLst>
        </pc:spChg>
        <pc:picChg chg="mod">
          <ac:chgData name="Anya Hughes (BCUHB - Substance Misuse Services)" userId="S::anya.hughes@wales.nhs.uk::b32c56a3-17ca-4d36-9546-4f0783b5c227" providerId="AD" clId="Web-{8682FFCE-9CD4-C714-30A6-7FA325C2D868}" dt="2024-04-16T08:24:16.036" v="86" actId="14100"/>
          <ac:picMkLst>
            <pc:docMk/>
            <pc:sldMk cId="944763538" sldId="266"/>
            <ac:picMk id="4" creationId="{D445571C-8551-164F-E379-63DA80EEBD92}"/>
          </ac:picMkLst>
        </pc:picChg>
      </pc:sldChg>
      <pc:sldChg chg="new del">
        <pc:chgData name="Anya Hughes (BCUHB - Substance Misuse Services)" userId="S::anya.hughes@wales.nhs.uk::b32c56a3-17ca-4d36-9546-4f0783b5c227" providerId="AD" clId="Web-{8682FFCE-9CD4-C714-30A6-7FA325C2D868}" dt="2024-04-16T12:15:30.027" v="1041"/>
        <pc:sldMkLst>
          <pc:docMk/>
          <pc:sldMk cId="158491220" sldId="267"/>
        </pc:sldMkLst>
      </pc:sldChg>
      <pc:sldChg chg="modSp new">
        <pc:chgData name="Anya Hughes (BCUHB - Substance Misuse Services)" userId="S::anya.hughes@wales.nhs.uk::b32c56a3-17ca-4d36-9546-4f0783b5c227" providerId="AD" clId="Web-{8682FFCE-9CD4-C714-30A6-7FA325C2D868}" dt="2024-04-16T12:01:28.301" v="830" actId="20577"/>
        <pc:sldMkLst>
          <pc:docMk/>
          <pc:sldMk cId="3311527591" sldId="268"/>
        </pc:sldMkLst>
        <pc:spChg chg="mod">
          <ac:chgData name="Anya Hughes (BCUHB - Substance Misuse Services)" userId="S::anya.hughes@wales.nhs.uk::b32c56a3-17ca-4d36-9546-4f0783b5c227" providerId="AD" clId="Web-{8682FFCE-9CD4-C714-30A6-7FA325C2D868}" dt="2024-04-16T12:01:28.301" v="830" actId="20577"/>
          <ac:spMkLst>
            <pc:docMk/>
            <pc:sldMk cId="3311527591" sldId="268"/>
            <ac:spMk id="2" creationId="{61492082-989F-B4CD-6716-790A6F31AAD1}"/>
          </ac:spMkLst>
        </pc:spChg>
        <pc:spChg chg="mod">
          <ac:chgData name="Anya Hughes (BCUHB - Substance Misuse Services)" userId="S::anya.hughes@wales.nhs.uk::b32c56a3-17ca-4d36-9546-4f0783b5c227" providerId="AD" clId="Web-{8682FFCE-9CD4-C714-30A6-7FA325C2D868}" dt="2024-04-16T12:01:00.066" v="822" actId="1076"/>
          <ac:spMkLst>
            <pc:docMk/>
            <pc:sldMk cId="3311527591" sldId="268"/>
            <ac:spMk id="3" creationId="{7B08BEDC-98F1-DF0A-EA34-728BB46622A1}"/>
          </ac:spMkLst>
        </pc:spChg>
      </pc:sldChg>
      <pc:sldChg chg="modSp new">
        <pc:chgData name="Anya Hughes (BCUHB - Substance Misuse Services)" userId="S::anya.hughes@wales.nhs.uk::b32c56a3-17ca-4d36-9546-4f0783b5c227" providerId="AD" clId="Web-{8682FFCE-9CD4-C714-30A6-7FA325C2D868}" dt="2024-04-16T12:14:57.589" v="1040" actId="20577"/>
        <pc:sldMkLst>
          <pc:docMk/>
          <pc:sldMk cId="1030630683" sldId="269"/>
        </pc:sldMkLst>
        <pc:spChg chg="mod">
          <ac:chgData name="Anya Hughes (BCUHB - Substance Misuse Services)" userId="S::anya.hughes@wales.nhs.uk::b32c56a3-17ca-4d36-9546-4f0783b5c227" providerId="AD" clId="Web-{8682FFCE-9CD4-C714-30A6-7FA325C2D868}" dt="2024-04-16T12:02:23.333" v="844" actId="20577"/>
          <ac:spMkLst>
            <pc:docMk/>
            <pc:sldMk cId="1030630683" sldId="269"/>
            <ac:spMk id="2" creationId="{3367C424-E1EA-6E22-4F3A-1CFDB0D3AEF9}"/>
          </ac:spMkLst>
        </pc:spChg>
        <pc:spChg chg="mod">
          <ac:chgData name="Anya Hughes (BCUHB - Substance Misuse Services)" userId="S::anya.hughes@wales.nhs.uk::b32c56a3-17ca-4d36-9546-4f0783b5c227" providerId="AD" clId="Web-{8682FFCE-9CD4-C714-30A6-7FA325C2D868}" dt="2024-04-16T12:14:57.589" v="1040" actId="20577"/>
          <ac:spMkLst>
            <pc:docMk/>
            <pc:sldMk cId="1030630683" sldId="269"/>
            <ac:spMk id="3" creationId="{2982397E-7C51-9F8D-2ED5-C6F5AA04155B}"/>
          </ac:spMkLst>
        </pc:spChg>
      </pc:sldChg>
      <pc:sldChg chg="addSp delSp modSp new">
        <pc:chgData name="Anya Hughes (BCUHB - Substance Misuse Services)" userId="S::anya.hughes@wales.nhs.uk::b32c56a3-17ca-4d36-9546-4f0783b5c227" providerId="AD" clId="Web-{8682FFCE-9CD4-C714-30A6-7FA325C2D868}" dt="2024-04-16T12:10:15.034" v="1007" actId="1076"/>
        <pc:sldMkLst>
          <pc:docMk/>
          <pc:sldMk cId="3920041667" sldId="270"/>
        </pc:sldMkLst>
        <pc:spChg chg="mod">
          <ac:chgData name="Anya Hughes (BCUHB - Substance Misuse Services)" userId="S::anya.hughes@wales.nhs.uk::b32c56a3-17ca-4d36-9546-4f0783b5c227" providerId="AD" clId="Web-{8682FFCE-9CD4-C714-30A6-7FA325C2D868}" dt="2024-04-16T12:07:50.608" v="983" actId="20577"/>
          <ac:spMkLst>
            <pc:docMk/>
            <pc:sldMk cId="3920041667" sldId="270"/>
            <ac:spMk id="2" creationId="{80886BA4-9605-DD38-87CA-8F1C5AD8EFF0}"/>
          </ac:spMkLst>
        </pc:spChg>
        <pc:spChg chg="del">
          <ac:chgData name="Anya Hughes (BCUHB - Substance Misuse Services)" userId="S::anya.hughes@wales.nhs.uk::b32c56a3-17ca-4d36-9546-4f0783b5c227" providerId="AD" clId="Web-{8682FFCE-9CD4-C714-30A6-7FA325C2D868}" dt="2024-04-16T12:07:23.998" v="969"/>
          <ac:spMkLst>
            <pc:docMk/>
            <pc:sldMk cId="3920041667" sldId="270"/>
            <ac:spMk id="3" creationId="{5285BD37-C354-9A1B-534F-99D19462D27D}"/>
          </ac:spMkLst>
        </pc:spChg>
        <pc:spChg chg="add mod">
          <ac:chgData name="Anya Hughes (BCUHB - Substance Misuse Services)" userId="S::anya.hughes@wales.nhs.uk::b32c56a3-17ca-4d36-9546-4f0783b5c227" providerId="AD" clId="Web-{8682FFCE-9CD4-C714-30A6-7FA325C2D868}" dt="2024-04-16T12:10:15.034" v="1007" actId="1076"/>
          <ac:spMkLst>
            <pc:docMk/>
            <pc:sldMk cId="3920041667" sldId="270"/>
            <ac:spMk id="5" creationId="{4D71179E-B10B-6AA2-BFDB-8DB974337E6B}"/>
          </ac:spMkLst>
        </pc:spChg>
        <pc:graphicFrameChg chg="add">
          <ac:chgData name="Anya Hughes (BCUHB - Substance Misuse Services)" userId="S::anya.hughes@wales.nhs.uk::b32c56a3-17ca-4d36-9546-4f0783b5c227" providerId="AD" clId="Web-{8682FFCE-9CD4-C714-30A6-7FA325C2D868}" dt="2024-04-16T12:07:19.873" v="968"/>
          <ac:graphicFrameMkLst>
            <pc:docMk/>
            <pc:sldMk cId="3920041667" sldId="270"/>
            <ac:graphicFrameMk id="4" creationId="{3370168F-F537-80D2-18E2-009148DED7BD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7.7754488435424443E-2"/>
          <c:y val="0.17427314645785386"/>
          <c:w val="0.90503111406848791"/>
          <c:h val="0.641839002159126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9900CC"/>
            </a:solidFill>
            <a:ln>
              <a:noFill/>
            </a:ln>
            <a:effectLst>
              <a:outerShdw blurRad="63500" dist="38100" dir="540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Peer Hours</c:v>
                </c:pt>
                <c:pt idx="1">
                  <c:v>Leaflets</c:v>
                </c:pt>
                <c:pt idx="2">
                  <c:v>In Cell Work Books</c:v>
                </c:pt>
                <c:pt idx="3">
                  <c:v>Peer Interventions </c:v>
                </c:pt>
                <c:pt idx="4">
                  <c:v>Declines</c:v>
                </c:pt>
                <c:pt idx="5">
                  <c:v>Residents attended HAT Sessions 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2787</c:v>
                </c:pt>
                <c:pt idx="1">
                  <c:v>1395</c:v>
                </c:pt>
                <c:pt idx="2">
                  <c:v>810</c:v>
                </c:pt>
                <c:pt idx="3">
                  <c:v>572</c:v>
                </c:pt>
                <c:pt idx="4">
                  <c:v>540</c:v>
                </c:pt>
                <c:pt idx="5">
                  <c:v>327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5C-4D5B-9D4F-7832156DD6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axId val="444077672"/>
        <c:axId val="444078000"/>
      </c:barChart>
      <c:valAx>
        <c:axId val="444078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44077672"/>
        <c:crosses val="autoZero"/>
        <c:crossBetween val="between"/>
      </c:valAx>
      <c:catAx>
        <c:axId val="444077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407800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7030A0"/>
      </a:solidFill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53F464-4467-4AFF-8EE4-909E7AB78D2C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F67C9776-A623-423F-B02A-9F7164B23AAC}">
      <dgm:prSet phldrT="[Text]" phldr="0"/>
      <dgm:spPr/>
      <dgm:t>
        <a:bodyPr/>
        <a:lstStyle/>
        <a:p>
          <a:pPr rtl="0"/>
          <a:r>
            <a:rPr lang="en-GB" dirty="0">
              <a:latin typeface="Arial" panose="020B0604020202020204"/>
            </a:rPr>
            <a:t>Checked over 2000 prisoners' records and made a list of who needed a test.</a:t>
          </a:r>
          <a:endParaRPr lang="en-GB" dirty="0"/>
        </a:p>
      </dgm:t>
    </dgm:pt>
    <dgm:pt modelId="{80AA0498-C22B-4839-9D3A-DCB075CA0A46}" type="parTrans" cxnId="{43698A30-EC34-4A66-B261-2C93CB606E14}">
      <dgm:prSet/>
      <dgm:spPr/>
      <dgm:t>
        <a:bodyPr/>
        <a:lstStyle/>
        <a:p>
          <a:endParaRPr lang="en-GB"/>
        </a:p>
      </dgm:t>
    </dgm:pt>
    <dgm:pt modelId="{2544F006-1E6B-45D2-B8B4-A2796A8F26A4}" type="sibTrans" cxnId="{43698A30-EC34-4A66-B261-2C93CB606E14}">
      <dgm:prSet/>
      <dgm:spPr/>
      <dgm:t>
        <a:bodyPr/>
        <a:lstStyle/>
        <a:p>
          <a:endParaRPr lang="en-GB"/>
        </a:p>
      </dgm:t>
    </dgm:pt>
    <dgm:pt modelId="{12735B38-BD3F-4211-A858-4AF7DF7ABB22}">
      <dgm:prSet phldrT="[Text]" phldr="0"/>
      <dgm:spPr/>
      <dgm:t>
        <a:bodyPr/>
        <a:lstStyle/>
        <a:p>
          <a:pPr rtl="0"/>
          <a:r>
            <a:rPr lang="en-GB" dirty="0">
              <a:latin typeface="Arial" panose="020B0604020202020204"/>
            </a:rPr>
            <a:t>Made sure primary care were testing the new arrivals during initial screen ( This was reviewed every morning and still is).</a:t>
          </a:r>
          <a:endParaRPr lang="en-GB" dirty="0"/>
        </a:p>
      </dgm:t>
    </dgm:pt>
    <dgm:pt modelId="{A281504F-CF67-4085-B0E8-3ADC8FCCA879}" type="parTrans" cxnId="{128C9B38-18A7-487B-ADBC-3D79E4C2B3DF}">
      <dgm:prSet/>
      <dgm:spPr/>
      <dgm:t>
        <a:bodyPr/>
        <a:lstStyle/>
        <a:p>
          <a:endParaRPr lang="en-GB"/>
        </a:p>
      </dgm:t>
    </dgm:pt>
    <dgm:pt modelId="{7DE36B4D-9954-41A0-B54F-B7844A7DB1BD}" type="sibTrans" cxnId="{128C9B38-18A7-487B-ADBC-3D79E4C2B3DF}">
      <dgm:prSet/>
      <dgm:spPr/>
      <dgm:t>
        <a:bodyPr/>
        <a:lstStyle/>
        <a:p>
          <a:endParaRPr lang="en-GB"/>
        </a:p>
      </dgm:t>
    </dgm:pt>
    <dgm:pt modelId="{E77A72EB-9311-4825-8167-F5EB1CD5DE41}">
      <dgm:prSet phldrT="[Text]" phldr="0"/>
      <dgm:spPr/>
      <dgm:t>
        <a:bodyPr/>
        <a:lstStyle/>
        <a:p>
          <a:pPr rtl="0"/>
          <a:r>
            <a:rPr lang="en-GB" dirty="0">
              <a:latin typeface="Arial" panose="020B0604020202020204"/>
            </a:rPr>
            <a:t>Started mini mass testing at the gym, wings and workshops.</a:t>
          </a:r>
          <a:endParaRPr lang="en-GB" dirty="0"/>
        </a:p>
      </dgm:t>
    </dgm:pt>
    <dgm:pt modelId="{8E1B177D-FBAC-4486-A821-595737CC952F}" type="parTrans" cxnId="{34C9A473-6C07-4098-A9B5-46A01E0447F8}">
      <dgm:prSet/>
      <dgm:spPr/>
      <dgm:t>
        <a:bodyPr/>
        <a:lstStyle/>
        <a:p>
          <a:endParaRPr lang="en-GB"/>
        </a:p>
      </dgm:t>
    </dgm:pt>
    <dgm:pt modelId="{1C4D8675-309E-4FE4-B4DC-F698F3D6B6FC}" type="sibTrans" cxnId="{34C9A473-6C07-4098-A9B5-46A01E0447F8}">
      <dgm:prSet/>
      <dgm:spPr/>
      <dgm:t>
        <a:bodyPr/>
        <a:lstStyle/>
        <a:p>
          <a:endParaRPr lang="en-GB"/>
        </a:p>
      </dgm:t>
    </dgm:pt>
    <dgm:pt modelId="{97490888-08E4-409A-B763-A91B6A5E41AF}">
      <dgm:prSet phldrT="[Text]" phldr="0"/>
      <dgm:spPr/>
      <dgm:t>
        <a:bodyPr/>
        <a:lstStyle/>
        <a:p>
          <a:pPr rtl="0"/>
          <a:r>
            <a:rPr lang="en-GB" dirty="0">
              <a:latin typeface="Arial" panose="020B0604020202020204"/>
            </a:rPr>
            <a:t>Started the peer programme.</a:t>
          </a:r>
          <a:endParaRPr lang="en-GB" dirty="0"/>
        </a:p>
      </dgm:t>
    </dgm:pt>
    <dgm:pt modelId="{7F3E074A-111C-4FA7-80D1-F73AB682DF7E}" type="parTrans" cxnId="{4041E19F-3CB6-4AEA-B501-D1E105649805}">
      <dgm:prSet/>
      <dgm:spPr/>
      <dgm:t>
        <a:bodyPr/>
        <a:lstStyle/>
        <a:p>
          <a:endParaRPr lang="en-GB"/>
        </a:p>
      </dgm:t>
    </dgm:pt>
    <dgm:pt modelId="{39A1EF71-1616-4A46-951F-8A505BB252CB}" type="sibTrans" cxnId="{4041E19F-3CB6-4AEA-B501-D1E105649805}">
      <dgm:prSet/>
      <dgm:spPr/>
      <dgm:t>
        <a:bodyPr/>
        <a:lstStyle/>
        <a:p>
          <a:endParaRPr lang="en-GB"/>
        </a:p>
      </dgm:t>
    </dgm:pt>
    <dgm:pt modelId="{931B8524-C851-4126-8DD6-692A8DBB88DE}">
      <dgm:prSet phldrT="[Text]" phldr="0"/>
      <dgm:spPr/>
      <dgm:t>
        <a:bodyPr/>
        <a:lstStyle/>
        <a:p>
          <a:pPr rtl="0"/>
          <a:r>
            <a:rPr lang="en-GB" dirty="0">
              <a:latin typeface="Arial" panose="020B0604020202020204"/>
            </a:rPr>
            <a:t>Used the peers to overturn declines and assist with testing and training.</a:t>
          </a:r>
        </a:p>
      </dgm:t>
    </dgm:pt>
    <dgm:pt modelId="{FDA13AA2-2FD2-4E45-9585-D64C46F229F5}" type="parTrans" cxnId="{5F53BA7B-C3FA-499C-B806-CABE52DA5234}">
      <dgm:prSet/>
      <dgm:spPr/>
      <dgm:t>
        <a:bodyPr/>
        <a:lstStyle/>
        <a:p>
          <a:endParaRPr lang="en-GB"/>
        </a:p>
      </dgm:t>
    </dgm:pt>
    <dgm:pt modelId="{DCCB46A3-DD2E-4976-A3B2-0C1A44254222}" type="sibTrans" cxnId="{5F53BA7B-C3FA-499C-B806-CABE52DA5234}">
      <dgm:prSet/>
      <dgm:spPr/>
      <dgm:t>
        <a:bodyPr/>
        <a:lstStyle/>
        <a:p>
          <a:endParaRPr lang="en-GB"/>
        </a:p>
      </dgm:t>
    </dgm:pt>
    <dgm:pt modelId="{5163F65F-3559-4909-B28E-2209812617AA}">
      <dgm:prSet phldr="0"/>
      <dgm:spPr/>
      <dgm:t>
        <a:bodyPr/>
        <a:lstStyle/>
        <a:p>
          <a:pPr rtl="0"/>
          <a:r>
            <a:rPr lang="en-GB" dirty="0">
              <a:latin typeface="Arial" panose="020B0604020202020204"/>
            </a:rPr>
            <a:t>Provided prisoner and staff training.</a:t>
          </a:r>
          <a:endParaRPr lang="en-GB" dirty="0"/>
        </a:p>
      </dgm:t>
    </dgm:pt>
    <dgm:pt modelId="{6C62AE6D-EB78-453C-B9E6-27FC95F30BE8}" type="parTrans" cxnId="{839CEBFB-E4A3-4B7B-8681-EBA1363B0D0D}">
      <dgm:prSet/>
      <dgm:spPr/>
    </dgm:pt>
    <dgm:pt modelId="{77F1794E-4DDC-4365-AA59-709F4B6858F1}" type="sibTrans" cxnId="{839CEBFB-E4A3-4B7B-8681-EBA1363B0D0D}">
      <dgm:prSet/>
      <dgm:spPr/>
      <dgm:t>
        <a:bodyPr/>
        <a:lstStyle/>
        <a:p>
          <a:endParaRPr lang="en-GB"/>
        </a:p>
      </dgm:t>
    </dgm:pt>
    <dgm:pt modelId="{69B683E1-3636-48D4-9ECD-C95A7CB23B11}">
      <dgm:prSet phldr="0"/>
      <dgm:spPr/>
      <dgm:t>
        <a:bodyPr/>
        <a:lstStyle/>
        <a:p>
          <a:pPr rtl="0"/>
          <a:r>
            <a:rPr lang="en-GB" dirty="0">
              <a:latin typeface="Arial" panose="020B0604020202020204"/>
            </a:rPr>
            <a:t>Gave prisoners a chance to promote their own health.</a:t>
          </a:r>
        </a:p>
      </dgm:t>
    </dgm:pt>
    <dgm:pt modelId="{531DB06E-9426-467B-94D5-456437EF6625}" type="parTrans" cxnId="{E86EA6D7-EA4B-4094-AC0A-3D21E6FB9BAA}">
      <dgm:prSet/>
      <dgm:spPr/>
    </dgm:pt>
    <dgm:pt modelId="{235F88CE-335D-4C8B-BF56-175ED3EDF2DE}" type="sibTrans" cxnId="{E86EA6D7-EA4B-4094-AC0A-3D21E6FB9BAA}">
      <dgm:prSet/>
      <dgm:spPr/>
    </dgm:pt>
    <dgm:pt modelId="{BE2F4C95-14F3-4A33-8BD6-3AD7D2BDC199}" type="pres">
      <dgm:prSet presAssocID="{1453F464-4467-4AFF-8EE4-909E7AB78D2C}" presName="vert0" presStyleCnt="0">
        <dgm:presLayoutVars>
          <dgm:dir/>
          <dgm:animOne val="branch"/>
          <dgm:animLvl val="lvl"/>
        </dgm:presLayoutVars>
      </dgm:prSet>
      <dgm:spPr/>
    </dgm:pt>
    <dgm:pt modelId="{1D881826-86FC-44C2-AE18-B80C73171E0B}" type="pres">
      <dgm:prSet presAssocID="{F67C9776-A623-423F-B02A-9F7164B23AAC}" presName="thickLine" presStyleLbl="alignNode1" presStyleIdx="0" presStyleCnt="7"/>
      <dgm:spPr/>
    </dgm:pt>
    <dgm:pt modelId="{78658ED1-7355-4DE3-AFFE-D56D54F3F319}" type="pres">
      <dgm:prSet presAssocID="{F67C9776-A623-423F-B02A-9F7164B23AAC}" presName="horz1" presStyleCnt="0"/>
      <dgm:spPr/>
    </dgm:pt>
    <dgm:pt modelId="{6627FD00-CCBD-45EB-8C03-82D3687442A2}" type="pres">
      <dgm:prSet presAssocID="{F67C9776-A623-423F-B02A-9F7164B23AAC}" presName="tx1" presStyleLbl="revTx" presStyleIdx="0" presStyleCnt="7"/>
      <dgm:spPr/>
    </dgm:pt>
    <dgm:pt modelId="{DD4E8070-C063-4708-85AF-6EEF3CC959A9}" type="pres">
      <dgm:prSet presAssocID="{F67C9776-A623-423F-B02A-9F7164B23AAC}" presName="vert1" presStyleCnt="0"/>
      <dgm:spPr/>
    </dgm:pt>
    <dgm:pt modelId="{9E9D1E26-EF37-4C0A-983C-3F5098B7AD0C}" type="pres">
      <dgm:prSet presAssocID="{12735B38-BD3F-4211-A858-4AF7DF7ABB22}" presName="thickLine" presStyleLbl="alignNode1" presStyleIdx="1" presStyleCnt="7"/>
      <dgm:spPr/>
    </dgm:pt>
    <dgm:pt modelId="{D54AD68F-7FA7-40FE-91A6-AF29202EED66}" type="pres">
      <dgm:prSet presAssocID="{12735B38-BD3F-4211-A858-4AF7DF7ABB22}" presName="horz1" presStyleCnt="0"/>
      <dgm:spPr/>
    </dgm:pt>
    <dgm:pt modelId="{A06CFFA0-49D0-433A-A577-8F013481B786}" type="pres">
      <dgm:prSet presAssocID="{12735B38-BD3F-4211-A858-4AF7DF7ABB22}" presName="tx1" presStyleLbl="revTx" presStyleIdx="1" presStyleCnt="7"/>
      <dgm:spPr/>
    </dgm:pt>
    <dgm:pt modelId="{DE6C81F9-BE7C-4D11-8941-14F1434C5373}" type="pres">
      <dgm:prSet presAssocID="{12735B38-BD3F-4211-A858-4AF7DF7ABB22}" presName="vert1" presStyleCnt="0"/>
      <dgm:spPr/>
    </dgm:pt>
    <dgm:pt modelId="{559CCFA2-3248-4316-9464-AF44E2919DB9}" type="pres">
      <dgm:prSet presAssocID="{E77A72EB-9311-4825-8167-F5EB1CD5DE41}" presName="thickLine" presStyleLbl="alignNode1" presStyleIdx="2" presStyleCnt="7"/>
      <dgm:spPr/>
    </dgm:pt>
    <dgm:pt modelId="{42EC787A-E34B-4A34-92DC-CC024DC87B61}" type="pres">
      <dgm:prSet presAssocID="{E77A72EB-9311-4825-8167-F5EB1CD5DE41}" presName="horz1" presStyleCnt="0"/>
      <dgm:spPr/>
    </dgm:pt>
    <dgm:pt modelId="{57E14AEE-0107-40BB-962A-57EF52EEBB27}" type="pres">
      <dgm:prSet presAssocID="{E77A72EB-9311-4825-8167-F5EB1CD5DE41}" presName="tx1" presStyleLbl="revTx" presStyleIdx="2" presStyleCnt="7"/>
      <dgm:spPr/>
    </dgm:pt>
    <dgm:pt modelId="{12B459EF-63D5-4623-9ADE-AC49476490A0}" type="pres">
      <dgm:prSet presAssocID="{E77A72EB-9311-4825-8167-F5EB1CD5DE41}" presName="vert1" presStyleCnt="0"/>
      <dgm:spPr/>
    </dgm:pt>
    <dgm:pt modelId="{2757F65E-F6AE-4CE1-AFE8-237640227245}" type="pres">
      <dgm:prSet presAssocID="{97490888-08E4-409A-B763-A91B6A5E41AF}" presName="thickLine" presStyleLbl="alignNode1" presStyleIdx="3" presStyleCnt="7"/>
      <dgm:spPr/>
    </dgm:pt>
    <dgm:pt modelId="{2ED3C5BA-AF2D-46B0-9D7E-721231391DDA}" type="pres">
      <dgm:prSet presAssocID="{97490888-08E4-409A-B763-A91B6A5E41AF}" presName="horz1" presStyleCnt="0"/>
      <dgm:spPr/>
    </dgm:pt>
    <dgm:pt modelId="{FE6984B7-11E5-4A64-8527-F2911FB4D2DC}" type="pres">
      <dgm:prSet presAssocID="{97490888-08E4-409A-B763-A91B6A5E41AF}" presName="tx1" presStyleLbl="revTx" presStyleIdx="3" presStyleCnt="7"/>
      <dgm:spPr/>
    </dgm:pt>
    <dgm:pt modelId="{E38B43A2-E6CC-434C-8B65-7DA6F35B0891}" type="pres">
      <dgm:prSet presAssocID="{97490888-08E4-409A-B763-A91B6A5E41AF}" presName="vert1" presStyleCnt="0"/>
      <dgm:spPr/>
    </dgm:pt>
    <dgm:pt modelId="{F3775C7A-7CA6-414E-A212-2F827BA37B48}" type="pres">
      <dgm:prSet presAssocID="{931B8524-C851-4126-8DD6-692A8DBB88DE}" presName="thickLine" presStyleLbl="alignNode1" presStyleIdx="4" presStyleCnt="7"/>
      <dgm:spPr/>
    </dgm:pt>
    <dgm:pt modelId="{171E87BA-2ABF-44BA-94C1-091093EDFBCD}" type="pres">
      <dgm:prSet presAssocID="{931B8524-C851-4126-8DD6-692A8DBB88DE}" presName="horz1" presStyleCnt="0"/>
      <dgm:spPr/>
    </dgm:pt>
    <dgm:pt modelId="{7FE607B3-BDEC-44A9-B17E-6D8D55D2FD5F}" type="pres">
      <dgm:prSet presAssocID="{931B8524-C851-4126-8DD6-692A8DBB88DE}" presName="tx1" presStyleLbl="revTx" presStyleIdx="4" presStyleCnt="7"/>
      <dgm:spPr/>
    </dgm:pt>
    <dgm:pt modelId="{65DDEE19-0590-4F87-80E0-D02A5ED8C57D}" type="pres">
      <dgm:prSet presAssocID="{931B8524-C851-4126-8DD6-692A8DBB88DE}" presName="vert1" presStyleCnt="0"/>
      <dgm:spPr/>
    </dgm:pt>
    <dgm:pt modelId="{B8EA7456-8FEB-48D3-A3F1-DC443ABB43F2}" type="pres">
      <dgm:prSet presAssocID="{5163F65F-3559-4909-B28E-2209812617AA}" presName="thickLine" presStyleLbl="alignNode1" presStyleIdx="5" presStyleCnt="7"/>
      <dgm:spPr/>
    </dgm:pt>
    <dgm:pt modelId="{70A4E34F-38E5-4D08-980C-029E2B778CCE}" type="pres">
      <dgm:prSet presAssocID="{5163F65F-3559-4909-B28E-2209812617AA}" presName="horz1" presStyleCnt="0"/>
      <dgm:spPr/>
    </dgm:pt>
    <dgm:pt modelId="{1EF58D4E-5632-47FF-8AD0-2577C45CF939}" type="pres">
      <dgm:prSet presAssocID="{5163F65F-3559-4909-B28E-2209812617AA}" presName="tx1" presStyleLbl="revTx" presStyleIdx="5" presStyleCnt="7"/>
      <dgm:spPr/>
    </dgm:pt>
    <dgm:pt modelId="{10B71EE2-F8E4-4596-AD86-13B058EA1253}" type="pres">
      <dgm:prSet presAssocID="{5163F65F-3559-4909-B28E-2209812617AA}" presName="vert1" presStyleCnt="0"/>
      <dgm:spPr/>
    </dgm:pt>
    <dgm:pt modelId="{53F6BC6B-C3A1-41DC-9F5E-542240F9FFF0}" type="pres">
      <dgm:prSet presAssocID="{69B683E1-3636-48D4-9ECD-C95A7CB23B11}" presName="thickLine" presStyleLbl="alignNode1" presStyleIdx="6" presStyleCnt="7"/>
      <dgm:spPr/>
    </dgm:pt>
    <dgm:pt modelId="{B8EF2B00-0859-4BF6-9ACB-023A954EF6C2}" type="pres">
      <dgm:prSet presAssocID="{69B683E1-3636-48D4-9ECD-C95A7CB23B11}" presName="horz1" presStyleCnt="0"/>
      <dgm:spPr/>
    </dgm:pt>
    <dgm:pt modelId="{E84FA709-F1F8-4C29-A996-132AB4DA0FFF}" type="pres">
      <dgm:prSet presAssocID="{69B683E1-3636-48D4-9ECD-C95A7CB23B11}" presName="tx1" presStyleLbl="revTx" presStyleIdx="6" presStyleCnt="7"/>
      <dgm:spPr/>
    </dgm:pt>
    <dgm:pt modelId="{F4E39DCB-AB40-421A-8B7D-79AA271D6085}" type="pres">
      <dgm:prSet presAssocID="{69B683E1-3636-48D4-9ECD-C95A7CB23B11}" presName="vert1" presStyleCnt="0"/>
      <dgm:spPr/>
    </dgm:pt>
  </dgm:ptLst>
  <dgm:cxnLst>
    <dgm:cxn modelId="{2165C320-2728-40FE-84F1-005BB1890A60}" type="presOf" srcId="{69B683E1-3636-48D4-9ECD-C95A7CB23B11}" destId="{E84FA709-F1F8-4C29-A996-132AB4DA0FFF}" srcOrd="0" destOrd="0" presId="urn:microsoft.com/office/officeart/2008/layout/LinedList"/>
    <dgm:cxn modelId="{478A6523-D510-4751-ABB1-2EB41DB3B0AD}" type="presOf" srcId="{12735B38-BD3F-4211-A858-4AF7DF7ABB22}" destId="{A06CFFA0-49D0-433A-A577-8F013481B786}" srcOrd="0" destOrd="0" presId="urn:microsoft.com/office/officeart/2008/layout/LinedList"/>
    <dgm:cxn modelId="{9284662E-1C91-4C00-A598-B7738392D583}" type="presOf" srcId="{E77A72EB-9311-4825-8167-F5EB1CD5DE41}" destId="{57E14AEE-0107-40BB-962A-57EF52EEBB27}" srcOrd="0" destOrd="0" presId="urn:microsoft.com/office/officeart/2008/layout/LinedList"/>
    <dgm:cxn modelId="{43698A30-EC34-4A66-B261-2C93CB606E14}" srcId="{1453F464-4467-4AFF-8EE4-909E7AB78D2C}" destId="{F67C9776-A623-423F-B02A-9F7164B23AAC}" srcOrd="0" destOrd="0" parTransId="{80AA0498-C22B-4839-9D3A-DCB075CA0A46}" sibTransId="{2544F006-1E6B-45D2-B8B4-A2796A8F26A4}"/>
    <dgm:cxn modelId="{128C9B38-18A7-487B-ADBC-3D79E4C2B3DF}" srcId="{1453F464-4467-4AFF-8EE4-909E7AB78D2C}" destId="{12735B38-BD3F-4211-A858-4AF7DF7ABB22}" srcOrd="1" destOrd="0" parTransId="{A281504F-CF67-4085-B0E8-3ADC8FCCA879}" sibTransId="{7DE36B4D-9954-41A0-B54F-B7844A7DB1BD}"/>
    <dgm:cxn modelId="{5499924A-D85F-4BDF-B276-2E7C22C2397C}" type="presOf" srcId="{5163F65F-3559-4909-B28E-2209812617AA}" destId="{1EF58D4E-5632-47FF-8AD0-2577C45CF939}" srcOrd="0" destOrd="0" presId="urn:microsoft.com/office/officeart/2008/layout/LinedList"/>
    <dgm:cxn modelId="{4265D550-2316-4493-821C-3799DA985ACE}" type="presOf" srcId="{931B8524-C851-4126-8DD6-692A8DBB88DE}" destId="{7FE607B3-BDEC-44A9-B17E-6D8D55D2FD5F}" srcOrd="0" destOrd="0" presId="urn:microsoft.com/office/officeart/2008/layout/LinedList"/>
    <dgm:cxn modelId="{34C9A473-6C07-4098-A9B5-46A01E0447F8}" srcId="{1453F464-4467-4AFF-8EE4-909E7AB78D2C}" destId="{E77A72EB-9311-4825-8167-F5EB1CD5DE41}" srcOrd="2" destOrd="0" parTransId="{8E1B177D-FBAC-4486-A821-595737CC952F}" sibTransId="{1C4D8675-309E-4FE4-B4DC-F698F3D6B6FC}"/>
    <dgm:cxn modelId="{5F53BA7B-C3FA-499C-B806-CABE52DA5234}" srcId="{1453F464-4467-4AFF-8EE4-909E7AB78D2C}" destId="{931B8524-C851-4126-8DD6-692A8DBB88DE}" srcOrd="4" destOrd="0" parTransId="{FDA13AA2-2FD2-4E45-9585-D64C46F229F5}" sibTransId="{DCCB46A3-DD2E-4976-A3B2-0C1A44254222}"/>
    <dgm:cxn modelId="{F3D82E84-878E-4460-BF49-9ADCAB29A8D1}" type="presOf" srcId="{1453F464-4467-4AFF-8EE4-909E7AB78D2C}" destId="{BE2F4C95-14F3-4A33-8BD6-3AD7D2BDC199}" srcOrd="0" destOrd="0" presId="urn:microsoft.com/office/officeart/2008/layout/LinedList"/>
    <dgm:cxn modelId="{B494499C-4AE0-4C1E-BCFA-9AEACD3DB4A3}" type="presOf" srcId="{F67C9776-A623-423F-B02A-9F7164B23AAC}" destId="{6627FD00-CCBD-45EB-8C03-82D3687442A2}" srcOrd="0" destOrd="0" presId="urn:microsoft.com/office/officeart/2008/layout/LinedList"/>
    <dgm:cxn modelId="{4041E19F-3CB6-4AEA-B501-D1E105649805}" srcId="{1453F464-4467-4AFF-8EE4-909E7AB78D2C}" destId="{97490888-08E4-409A-B763-A91B6A5E41AF}" srcOrd="3" destOrd="0" parTransId="{7F3E074A-111C-4FA7-80D1-F73AB682DF7E}" sibTransId="{39A1EF71-1616-4A46-951F-8A505BB252CB}"/>
    <dgm:cxn modelId="{E86EA6D7-EA4B-4094-AC0A-3D21E6FB9BAA}" srcId="{1453F464-4467-4AFF-8EE4-909E7AB78D2C}" destId="{69B683E1-3636-48D4-9ECD-C95A7CB23B11}" srcOrd="6" destOrd="0" parTransId="{531DB06E-9426-467B-94D5-456437EF6625}" sibTransId="{235F88CE-335D-4C8B-BF56-175ED3EDF2DE}"/>
    <dgm:cxn modelId="{839CEBFB-E4A3-4B7B-8681-EBA1363B0D0D}" srcId="{1453F464-4467-4AFF-8EE4-909E7AB78D2C}" destId="{5163F65F-3559-4909-B28E-2209812617AA}" srcOrd="5" destOrd="0" parTransId="{6C62AE6D-EB78-453C-B9E6-27FC95F30BE8}" sibTransId="{77F1794E-4DDC-4365-AA59-709F4B6858F1}"/>
    <dgm:cxn modelId="{4A842FFF-5DDE-4F7C-BD57-8B455AE1CF6E}" type="presOf" srcId="{97490888-08E4-409A-B763-A91B6A5E41AF}" destId="{FE6984B7-11E5-4A64-8527-F2911FB4D2DC}" srcOrd="0" destOrd="0" presId="urn:microsoft.com/office/officeart/2008/layout/LinedList"/>
    <dgm:cxn modelId="{E1494A21-0109-46E7-9857-5CF4F92053D6}" type="presParOf" srcId="{BE2F4C95-14F3-4A33-8BD6-3AD7D2BDC199}" destId="{1D881826-86FC-44C2-AE18-B80C73171E0B}" srcOrd="0" destOrd="0" presId="urn:microsoft.com/office/officeart/2008/layout/LinedList"/>
    <dgm:cxn modelId="{0D8DD27B-4848-430A-9B2B-2EE990C73959}" type="presParOf" srcId="{BE2F4C95-14F3-4A33-8BD6-3AD7D2BDC199}" destId="{78658ED1-7355-4DE3-AFFE-D56D54F3F319}" srcOrd="1" destOrd="0" presId="urn:microsoft.com/office/officeart/2008/layout/LinedList"/>
    <dgm:cxn modelId="{B7CBFDC3-03EE-4015-A639-EAF479B42793}" type="presParOf" srcId="{78658ED1-7355-4DE3-AFFE-D56D54F3F319}" destId="{6627FD00-CCBD-45EB-8C03-82D3687442A2}" srcOrd="0" destOrd="0" presId="urn:microsoft.com/office/officeart/2008/layout/LinedList"/>
    <dgm:cxn modelId="{973E0098-CB81-46D7-94B4-76C4820C01D1}" type="presParOf" srcId="{78658ED1-7355-4DE3-AFFE-D56D54F3F319}" destId="{DD4E8070-C063-4708-85AF-6EEF3CC959A9}" srcOrd="1" destOrd="0" presId="urn:microsoft.com/office/officeart/2008/layout/LinedList"/>
    <dgm:cxn modelId="{BBAF3318-8AF4-4060-9947-5D06939B1E42}" type="presParOf" srcId="{BE2F4C95-14F3-4A33-8BD6-3AD7D2BDC199}" destId="{9E9D1E26-EF37-4C0A-983C-3F5098B7AD0C}" srcOrd="2" destOrd="0" presId="urn:microsoft.com/office/officeart/2008/layout/LinedList"/>
    <dgm:cxn modelId="{12D917D5-34A4-44EA-8D63-CF9265B7168D}" type="presParOf" srcId="{BE2F4C95-14F3-4A33-8BD6-3AD7D2BDC199}" destId="{D54AD68F-7FA7-40FE-91A6-AF29202EED66}" srcOrd="3" destOrd="0" presId="urn:microsoft.com/office/officeart/2008/layout/LinedList"/>
    <dgm:cxn modelId="{F340B21B-711E-447C-B4AA-390A46E5DE39}" type="presParOf" srcId="{D54AD68F-7FA7-40FE-91A6-AF29202EED66}" destId="{A06CFFA0-49D0-433A-A577-8F013481B786}" srcOrd="0" destOrd="0" presId="urn:microsoft.com/office/officeart/2008/layout/LinedList"/>
    <dgm:cxn modelId="{D694D5D4-0FC0-4932-B682-817909AA3822}" type="presParOf" srcId="{D54AD68F-7FA7-40FE-91A6-AF29202EED66}" destId="{DE6C81F9-BE7C-4D11-8941-14F1434C5373}" srcOrd="1" destOrd="0" presId="urn:microsoft.com/office/officeart/2008/layout/LinedList"/>
    <dgm:cxn modelId="{7B26E7FB-981E-447A-9F78-1E7E9755D9B4}" type="presParOf" srcId="{BE2F4C95-14F3-4A33-8BD6-3AD7D2BDC199}" destId="{559CCFA2-3248-4316-9464-AF44E2919DB9}" srcOrd="4" destOrd="0" presId="urn:microsoft.com/office/officeart/2008/layout/LinedList"/>
    <dgm:cxn modelId="{3EFF6CE9-4B5F-47AB-9F92-BFC7EC5DE32E}" type="presParOf" srcId="{BE2F4C95-14F3-4A33-8BD6-3AD7D2BDC199}" destId="{42EC787A-E34B-4A34-92DC-CC024DC87B61}" srcOrd="5" destOrd="0" presId="urn:microsoft.com/office/officeart/2008/layout/LinedList"/>
    <dgm:cxn modelId="{4DEADA13-B4F1-4216-83C2-C610FC48D41C}" type="presParOf" srcId="{42EC787A-E34B-4A34-92DC-CC024DC87B61}" destId="{57E14AEE-0107-40BB-962A-57EF52EEBB27}" srcOrd="0" destOrd="0" presId="urn:microsoft.com/office/officeart/2008/layout/LinedList"/>
    <dgm:cxn modelId="{9A7ACE51-E526-4F7C-8FF5-70A43E8172FB}" type="presParOf" srcId="{42EC787A-E34B-4A34-92DC-CC024DC87B61}" destId="{12B459EF-63D5-4623-9ADE-AC49476490A0}" srcOrd="1" destOrd="0" presId="urn:microsoft.com/office/officeart/2008/layout/LinedList"/>
    <dgm:cxn modelId="{8C8CC6F3-EC99-448A-A698-5433F53DD4BF}" type="presParOf" srcId="{BE2F4C95-14F3-4A33-8BD6-3AD7D2BDC199}" destId="{2757F65E-F6AE-4CE1-AFE8-237640227245}" srcOrd="6" destOrd="0" presId="urn:microsoft.com/office/officeart/2008/layout/LinedList"/>
    <dgm:cxn modelId="{26A45F70-0E3C-43BE-9806-52D4334EEB3F}" type="presParOf" srcId="{BE2F4C95-14F3-4A33-8BD6-3AD7D2BDC199}" destId="{2ED3C5BA-AF2D-46B0-9D7E-721231391DDA}" srcOrd="7" destOrd="0" presId="urn:microsoft.com/office/officeart/2008/layout/LinedList"/>
    <dgm:cxn modelId="{E9153A05-84C5-425E-85BA-044CBF592BF3}" type="presParOf" srcId="{2ED3C5BA-AF2D-46B0-9D7E-721231391DDA}" destId="{FE6984B7-11E5-4A64-8527-F2911FB4D2DC}" srcOrd="0" destOrd="0" presId="urn:microsoft.com/office/officeart/2008/layout/LinedList"/>
    <dgm:cxn modelId="{66FDC811-C8AD-4608-A7D8-39EF5201BA03}" type="presParOf" srcId="{2ED3C5BA-AF2D-46B0-9D7E-721231391DDA}" destId="{E38B43A2-E6CC-434C-8B65-7DA6F35B0891}" srcOrd="1" destOrd="0" presId="urn:microsoft.com/office/officeart/2008/layout/LinedList"/>
    <dgm:cxn modelId="{6C5C60CB-8908-40CB-A420-A37AD1E2205D}" type="presParOf" srcId="{BE2F4C95-14F3-4A33-8BD6-3AD7D2BDC199}" destId="{F3775C7A-7CA6-414E-A212-2F827BA37B48}" srcOrd="8" destOrd="0" presId="urn:microsoft.com/office/officeart/2008/layout/LinedList"/>
    <dgm:cxn modelId="{64BF4C7F-7EDE-42D5-89C8-F41232DF07D0}" type="presParOf" srcId="{BE2F4C95-14F3-4A33-8BD6-3AD7D2BDC199}" destId="{171E87BA-2ABF-44BA-94C1-091093EDFBCD}" srcOrd="9" destOrd="0" presId="urn:microsoft.com/office/officeart/2008/layout/LinedList"/>
    <dgm:cxn modelId="{3A92832F-46D3-4360-8247-C775FC167FF7}" type="presParOf" srcId="{171E87BA-2ABF-44BA-94C1-091093EDFBCD}" destId="{7FE607B3-BDEC-44A9-B17E-6D8D55D2FD5F}" srcOrd="0" destOrd="0" presId="urn:microsoft.com/office/officeart/2008/layout/LinedList"/>
    <dgm:cxn modelId="{6E0E048C-9892-4709-8366-FCE828CAD0CC}" type="presParOf" srcId="{171E87BA-2ABF-44BA-94C1-091093EDFBCD}" destId="{65DDEE19-0590-4F87-80E0-D02A5ED8C57D}" srcOrd="1" destOrd="0" presId="urn:microsoft.com/office/officeart/2008/layout/LinedList"/>
    <dgm:cxn modelId="{64F21245-D857-42ED-8A00-E09A7F3ECA8A}" type="presParOf" srcId="{BE2F4C95-14F3-4A33-8BD6-3AD7D2BDC199}" destId="{B8EA7456-8FEB-48D3-A3F1-DC443ABB43F2}" srcOrd="10" destOrd="0" presId="urn:microsoft.com/office/officeart/2008/layout/LinedList"/>
    <dgm:cxn modelId="{163D79B4-9839-4930-8FA5-F23162ED6280}" type="presParOf" srcId="{BE2F4C95-14F3-4A33-8BD6-3AD7D2BDC199}" destId="{70A4E34F-38E5-4D08-980C-029E2B778CCE}" srcOrd="11" destOrd="0" presId="urn:microsoft.com/office/officeart/2008/layout/LinedList"/>
    <dgm:cxn modelId="{1B560FF4-963F-438A-AA69-E4173E63365F}" type="presParOf" srcId="{70A4E34F-38E5-4D08-980C-029E2B778CCE}" destId="{1EF58D4E-5632-47FF-8AD0-2577C45CF939}" srcOrd="0" destOrd="0" presId="urn:microsoft.com/office/officeart/2008/layout/LinedList"/>
    <dgm:cxn modelId="{A2CEBC7B-4CDA-4293-AB75-AE8EEB5C44B1}" type="presParOf" srcId="{70A4E34F-38E5-4D08-980C-029E2B778CCE}" destId="{10B71EE2-F8E4-4596-AD86-13B058EA1253}" srcOrd="1" destOrd="0" presId="urn:microsoft.com/office/officeart/2008/layout/LinedList"/>
    <dgm:cxn modelId="{3663DE73-EE39-4680-818B-AAB05AFB5A87}" type="presParOf" srcId="{BE2F4C95-14F3-4A33-8BD6-3AD7D2BDC199}" destId="{53F6BC6B-C3A1-41DC-9F5E-542240F9FFF0}" srcOrd="12" destOrd="0" presId="urn:microsoft.com/office/officeart/2008/layout/LinedList"/>
    <dgm:cxn modelId="{F75A35E9-F785-44EB-BFB5-E42FBEA7050F}" type="presParOf" srcId="{BE2F4C95-14F3-4A33-8BD6-3AD7D2BDC199}" destId="{B8EF2B00-0859-4BF6-9ACB-023A954EF6C2}" srcOrd="13" destOrd="0" presId="urn:microsoft.com/office/officeart/2008/layout/LinedList"/>
    <dgm:cxn modelId="{EC58EBB7-63B9-4F87-AAF4-B8A5A7D78C1A}" type="presParOf" srcId="{B8EF2B00-0859-4BF6-9ACB-023A954EF6C2}" destId="{E84FA709-F1F8-4C29-A996-132AB4DA0FFF}" srcOrd="0" destOrd="0" presId="urn:microsoft.com/office/officeart/2008/layout/LinedList"/>
    <dgm:cxn modelId="{83420B55-68B5-4A63-A467-EC3EBAEDF6D3}" type="presParOf" srcId="{B8EF2B00-0859-4BF6-9ACB-023A954EF6C2}" destId="{F4E39DCB-AB40-421A-8B7D-79AA271D608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9B45AB-3EF9-404E-888E-293F1A4557C4}" type="doc">
      <dgm:prSet loTypeId="urn:microsoft.com/office/officeart/2005/8/layout/lProcess1" loCatId="process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8C0EDF8B-F81A-4F3A-A6E4-F475BF3B9F6F}">
      <dgm:prSet phldrT="[Text]" phldr="0"/>
      <dgm:spPr/>
      <dgm:t>
        <a:bodyPr/>
        <a:lstStyle/>
        <a:p>
          <a:pPr rtl="0"/>
          <a:r>
            <a:rPr lang="en-GB" dirty="0">
              <a:latin typeface="Arial" panose="020B0604020202020204"/>
            </a:rPr>
            <a:t> New arrivals who have had HCV before</a:t>
          </a:r>
          <a:endParaRPr lang="en-GB" dirty="0"/>
        </a:p>
      </dgm:t>
    </dgm:pt>
    <dgm:pt modelId="{7C7E3ECE-E2C0-4C9F-8455-14F3663EC193}" type="parTrans" cxnId="{D5C5F70A-7AAF-4C36-A4B9-638326199CDE}">
      <dgm:prSet/>
      <dgm:spPr/>
      <dgm:t>
        <a:bodyPr/>
        <a:lstStyle/>
        <a:p>
          <a:endParaRPr lang="en-GB"/>
        </a:p>
      </dgm:t>
    </dgm:pt>
    <dgm:pt modelId="{E87C9213-C306-4028-9F82-8C7C254FBDF4}" type="sibTrans" cxnId="{D5C5F70A-7AAF-4C36-A4B9-638326199CDE}">
      <dgm:prSet/>
      <dgm:spPr/>
      <dgm:t>
        <a:bodyPr/>
        <a:lstStyle/>
        <a:p>
          <a:endParaRPr lang="en-GB"/>
        </a:p>
      </dgm:t>
    </dgm:pt>
    <dgm:pt modelId="{0D135C70-C584-48B7-8E2F-DFCE8040B3E8}">
      <dgm:prSet phldrT="[Text]" phldr="0"/>
      <dgm:spPr/>
      <dgm:t>
        <a:bodyPr/>
        <a:lstStyle/>
        <a:p>
          <a:pPr rtl="0"/>
          <a:r>
            <a:rPr lang="en-GB" dirty="0">
              <a:latin typeface="Arial" panose="020B0604020202020204"/>
            </a:rPr>
            <a:t>DBST in reception</a:t>
          </a:r>
          <a:endParaRPr lang="en-GB" dirty="0"/>
        </a:p>
      </dgm:t>
    </dgm:pt>
    <dgm:pt modelId="{D559105B-31BA-454D-942D-5911E13E864C}" type="parTrans" cxnId="{C98FACB5-D866-435F-9AA1-45C038351A16}">
      <dgm:prSet/>
      <dgm:spPr/>
      <dgm:t>
        <a:bodyPr/>
        <a:lstStyle/>
        <a:p>
          <a:endParaRPr lang="en-GB"/>
        </a:p>
      </dgm:t>
    </dgm:pt>
    <dgm:pt modelId="{C818227A-10CA-4166-A694-031F166BE888}" type="sibTrans" cxnId="{C98FACB5-D866-435F-9AA1-45C038351A16}">
      <dgm:prSet/>
      <dgm:spPr/>
      <dgm:t>
        <a:bodyPr/>
        <a:lstStyle/>
        <a:p>
          <a:endParaRPr lang="en-GB"/>
        </a:p>
      </dgm:t>
    </dgm:pt>
    <dgm:pt modelId="{22EF5797-CFFD-4B9B-B80D-9E2A6C7BFF96}">
      <dgm:prSet phldrT="[Text]" phldr="0"/>
      <dgm:spPr/>
      <dgm:t>
        <a:bodyPr/>
        <a:lstStyle/>
        <a:p>
          <a:pPr rtl="0"/>
          <a:r>
            <a:rPr lang="en-GB" dirty="0">
              <a:latin typeface="Arial" panose="020B0604020202020204"/>
            </a:rPr>
            <a:t>CEPHID PCR within the first few days of arrival ( before DBST results are back)</a:t>
          </a:r>
          <a:endParaRPr lang="en-GB" dirty="0"/>
        </a:p>
      </dgm:t>
    </dgm:pt>
    <dgm:pt modelId="{2ED4D7FB-096C-46DC-8048-E1DCA157A1D2}" type="parTrans" cxnId="{D249782B-880E-45C3-A66A-71EFA4432D31}">
      <dgm:prSet/>
      <dgm:spPr/>
      <dgm:t>
        <a:bodyPr/>
        <a:lstStyle/>
        <a:p>
          <a:endParaRPr lang="en-GB"/>
        </a:p>
      </dgm:t>
    </dgm:pt>
    <dgm:pt modelId="{CCCDEA66-FFC5-45B6-89D3-55108B7C1FA3}" type="sibTrans" cxnId="{D249782B-880E-45C3-A66A-71EFA4432D31}">
      <dgm:prSet/>
      <dgm:spPr/>
      <dgm:t>
        <a:bodyPr/>
        <a:lstStyle/>
        <a:p>
          <a:endParaRPr lang="en-GB"/>
        </a:p>
      </dgm:t>
    </dgm:pt>
    <dgm:pt modelId="{88039083-E3FE-4ECA-8AB4-4E41DBAB9FB2}">
      <dgm:prSet phldrT="[Text]" phldr="0"/>
      <dgm:spPr/>
      <dgm:t>
        <a:bodyPr/>
        <a:lstStyle/>
        <a:p>
          <a:pPr rtl="0"/>
          <a:r>
            <a:rPr lang="en-GB" dirty="0">
              <a:latin typeface="Arial" panose="020B0604020202020204"/>
            </a:rPr>
            <a:t>New arrivals with no history of HCV</a:t>
          </a:r>
          <a:endParaRPr lang="en-GB" dirty="0"/>
        </a:p>
      </dgm:t>
    </dgm:pt>
    <dgm:pt modelId="{9BFBA04C-ADA5-4F2C-B891-FD67FBD2F16E}" type="parTrans" cxnId="{CB35DBF6-09CE-4EE7-9BB2-647FC9F36E3A}">
      <dgm:prSet/>
      <dgm:spPr/>
      <dgm:t>
        <a:bodyPr/>
        <a:lstStyle/>
        <a:p>
          <a:endParaRPr lang="en-GB"/>
        </a:p>
      </dgm:t>
    </dgm:pt>
    <dgm:pt modelId="{95059C67-B178-4A57-B5E6-A725213B8B06}" type="sibTrans" cxnId="{CB35DBF6-09CE-4EE7-9BB2-647FC9F36E3A}">
      <dgm:prSet/>
      <dgm:spPr/>
      <dgm:t>
        <a:bodyPr/>
        <a:lstStyle/>
        <a:p>
          <a:endParaRPr lang="en-GB"/>
        </a:p>
      </dgm:t>
    </dgm:pt>
    <dgm:pt modelId="{11A30370-1688-408E-8AA6-9479796CF272}">
      <dgm:prSet phldrT="[Text]" phldr="0"/>
      <dgm:spPr/>
      <dgm:t>
        <a:bodyPr/>
        <a:lstStyle/>
        <a:p>
          <a:pPr rtl="0"/>
          <a:r>
            <a:rPr lang="en-GB" dirty="0">
              <a:latin typeface="Arial" panose="020B0604020202020204"/>
            </a:rPr>
            <a:t>DBST in reception.</a:t>
          </a:r>
          <a:endParaRPr lang="en-GB" dirty="0"/>
        </a:p>
      </dgm:t>
    </dgm:pt>
    <dgm:pt modelId="{0B4BF71E-B291-4CB9-AFE3-4DBA1866F3A5}" type="parTrans" cxnId="{EDD56EC9-7E63-4B5A-85C1-F44B009031BE}">
      <dgm:prSet/>
      <dgm:spPr/>
      <dgm:t>
        <a:bodyPr/>
        <a:lstStyle/>
        <a:p>
          <a:endParaRPr lang="en-GB"/>
        </a:p>
      </dgm:t>
    </dgm:pt>
    <dgm:pt modelId="{CA05B463-75B3-410D-ABA9-8241F01167FB}" type="sibTrans" cxnId="{EDD56EC9-7E63-4B5A-85C1-F44B009031BE}">
      <dgm:prSet/>
      <dgm:spPr/>
      <dgm:t>
        <a:bodyPr/>
        <a:lstStyle/>
        <a:p>
          <a:endParaRPr lang="en-GB"/>
        </a:p>
      </dgm:t>
    </dgm:pt>
    <dgm:pt modelId="{1ADF834D-3D1F-47E7-A65D-1DA15EFD3417}">
      <dgm:prSet phldrT="[Text]" phldr="0"/>
      <dgm:spPr/>
      <dgm:t>
        <a:bodyPr/>
        <a:lstStyle/>
        <a:p>
          <a:pPr rtl="0"/>
          <a:r>
            <a:rPr lang="en-GB" dirty="0">
              <a:latin typeface="Arial" panose="020B0604020202020204"/>
            </a:rPr>
            <a:t>Positive results in 4-10 days and CEPHID PCR obtained as soon as possible.</a:t>
          </a:r>
          <a:endParaRPr lang="en-GB" dirty="0"/>
        </a:p>
      </dgm:t>
    </dgm:pt>
    <dgm:pt modelId="{B7FC3D03-C660-42A1-971E-DA66AF2DEE6A}" type="parTrans" cxnId="{33459B9C-D712-450E-AB3D-83A23E237899}">
      <dgm:prSet/>
      <dgm:spPr/>
      <dgm:t>
        <a:bodyPr/>
        <a:lstStyle/>
        <a:p>
          <a:endParaRPr lang="en-GB"/>
        </a:p>
      </dgm:t>
    </dgm:pt>
    <dgm:pt modelId="{49D737A9-FB98-42B4-8820-A7DB7CF870F3}" type="sibTrans" cxnId="{33459B9C-D712-450E-AB3D-83A23E237899}">
      <dgm:prSet/>
      <dgm:spPr/>
      <dgm:t>
        <a:bodyPr/>
        <a:lstStyle/>
        <a:p>
          <a:endParaRPr lang="en-GB"/>
        </a:p>
      </dgm:t>
    </dgm:pt>
    <dgm:pt modelId="{44B68020-BDAB-4BC4-9FCB-8DD2A221139D}">
      <dgm:prSet phldr="0"/>
      <dgm:spPr/>
      <dgm:t>
        <a:bodyPr/>
        <a:lstStyle/>
        <a:p>
          <a:pPr rtl="0"/>
          <a:r>
            <a:rPr lang="en-GB" dirty="0">
              <a:latin typeface="Arial" panose="020B0604020202020204"/>
            </a:rPr>
            <a:t>If are PCR negative and they've been putting themselves at risk in community, repeat in three months with CEPHID PCR</a:t>
          </a:r>
        </a:p>
      </dgm:t>
    </dgm:pt>
    <dgm:pt modelId="{9216C8F3-3928-4975-9433-5CDF36FADBA4}" type="parTrans" cxnId="{3B958225-BE36-4F9E-A0E2-C28BF2985A99}">
      <dgm:prSet/>
      <dgm:spPr/>
    </dgm:pt>
    <dgm:pt modelId="{91988FB8-D571-4633-A339-E4DDC6FF0B1C}" type="sibTrans" cxnId="{3B958225-BE36-4F9E-A0E2-C28BF2985A99}">
      <dgm:prSet/>
      <dgm:spPr/>
    </dgm:pt>
    <dgm:pt modelId="{8AF67861-80F0-45A0-9C24-4420AD0721F8}">
      <dgm:prSet phldr="0"/>
      <dgm:spPr/>
      <dgm:t>
        <a:bodyPr/>
        <a:lstStyle/>
        <a:p>
          <a:pPr rtl="0"/>
          <a:r>
            <a:rPr lang="en-GB" dirty="0">
              <a:latin typeface="Calibri"/>
              <a:ea typeface="Calibri"/>
              <a:cs typeface="Calibri"/>
            </a:rPr>
            <a:t>If CEPHID PCR is negative and they've been putting themselves at risk in community, repeat in three months.</a:t>
          </a:r>
          <a:endParaRPr lang="en-GB" dirty="0">
            <a:latin typeface="Arial" panose="020B0604020202020204"/>
          </a:endParaRPr>
        </a:p>
      </dgm:t>
    </dgm:pt>
    <dgm:pt modelId="{75FCAFA0-ACEE-4175-810C-4A452C08377A}" type="parTrans" cxnId="{C3468953-427A-403A-A706-1BE4C366835F}">
      <dgm:prSet/>
      <dgm:spPr/>
    </dgm:pt>
    <dgm:pt modelId="{A8B0DD72-64B6-42E7-83FD-428B185E5AC7}" type="sibTrans" cxnId="{C3468953-427A-403A-A706-1BE4C366835F}">
      <dgm:prSet/>
      <dgm:spPr/>
    </dgm:pt>
    <dgm:pt modelId="{E3000C60-5A9E-4E07-BA01-F7953EC8F7C3}">
      <dgm:prSet phldr="0"/>
      <dgm:spPr/>
      <dgm:t>
        <a:bodyPr/>
        <a:lstStyle/>
        <a:p>
          <a:pPr rtl="0"/>
          <a:r>
            <a:rPr lang="en-GB" dirty="0">
              <a:latin typeface="Arial" panose="020B0604020202020204"/>
            </a:rPr>
            <a:t>If PCR negative, then repeat 9-12 months later ( DBST PCR)</a:t>
          </a:r>
        </a:p>
      </dgm:t>
    </dgm:pt>
    <dgm:pt modelId="{9BE75454-1FC0-444F-981E-9E2EBB7A2183}" type="parTrans" cxnId="{E994CAD0-05D5-426C-8DAA-F69ADADDF2F3}">
      <dgm:prSet/>
      <dgm:spPr/>
    </dgm:pt>
    <dgm:pt modelId="{3F67BDBC-7881-48BB-9CAD-F0AEAE0D770F}" type="sibTrans" cxnId="{E994CAD0-05D5-426C-8DAA-F69ADADDF2F3}">
      <dgm:prSet/>
      <dgm:spPr/>
    </dgm:pt>
    <dgm:pt modelId="{EECC202E-3E95-4C64-9F32-FBEC9FDA0005}">
      <dgm:prSet phldr="0"/>
      <dgm:spPr/>
      <dgm:t>
        <a:bodyPr/>
        <a:lstStyle/>
        <a:p>
          <a:pPr rtl="0"/>
          <a:r>
            <a:rPr lang="en-GB" dirty="0">
              <a:latin typeface="Calibri"/>
              <a:ea typeface="Calibri"/>
              <a:cs typeface="Calibri"/>
            </a:rPr>
            <a:t>If PCR negative again  repeat 9-12 months later ( DBST PCR)</a:t>
          </a:r>
          <a:endParaRPr lang="en-US" dirty="0">
            <a:latin typeface="Calibri"/>
            <a:ea typeface="Calibri"/>
            <a:cs typeface="Calibri"/>
          </a:endParaRPr>
        </a:p>
      </dgm:t>
    </dgm:pt>
    <dgm:pt modelId="{74C1BA34-9F55-40DF-93E1-81CB684A24D8}" type="parTrans" cxnId="{40A3136D-86A6-4117-98A3-514DBDBE0156}">
      <dgm:prSet/>
      <dgm:spPr/>
    </dgm:pt>
    <dgm:pt modelId="{4FC24897-54D7-49F8-B1C4-4C7B21585BB6}" type="sibTrans" cxnId="{40A3136D-86A6-4117-98A3-514DBDBE0156}">
      <dgm:prSet/>
      <dgm:spPr/>
    </dgm:pt>
    <dgm:pt modelId="{CB16121C-43BD-4E20-A9E8-0027CFBFC8A9}" type="pres">
      <dgm:prSet presAssocID="{C49B45AB-3EF9-404E-888E-293F1A4557C4}" presName="Name0" presStyleCnt="0">
        <dgm:presLayoutVars>
          <dgm:dir/>
          <dgm:animLvl val="lvl"/>
          <dgm:resizeHandles val="exact"/>
        </dgm:presLayoutVars>
      </dgm:prSet>
      <dgm:spPr/>
    </dgm:pt>
    <dgm:pt modelId="{2DB59925-A28C-4D18-9514-0CF4AED7AF55}" type="pres">
      <dgm:prSet presAssocID="{8C0EDF8B-F81A-4F3A-A6E4-F475BF3B9F6F}" presName="vertFlow" presStyleCnt="0"/>
      <dgm:spPr/>
    </dgm:pt>
    <dgm:pt modelId="{A2DE56C6-3D8D-473C-BCB0-51D3932252B9}" type="pres">
      <dgm:prSet presAssocID="{8C0EDF8B-F81A-4F3A-A6E4-F475BF3B9F6F}" presName="header" presStyleLbl="node1" presStyleIdx="0" presStyleCnt="2"/>
      <dgm:spPr/>
    </dgm:pt>
    <dgm:pt modelId="{7D7EA5C2-10A3-4E1C-A985-F8C6BBB7C848}" type="pres">
      <dgm:prSet presAssocID="{D559105B-31BA-454D-942D-5911E13E864C}" presName="parTrans" presStyleLbl="sibTrans2D1" presStyleIdx="0" presStyleCnt="8"/>
      <dgm:spPr/>
    </dgm:pt>
    <dgm:pt modelId="{196E4449-6D6A-49F8-8447-C4FEA57143AB}" type="pres">
      <dgm:prSet presAssocID="{0D135C70-C584-48B7-8E2F-DFCE8040B3E8}" presName="child" presStyleLbl="alignAccFollowNode1" presStyleIdx="0" presStyleCnt="8">
        <dgm:presLayoutVars>
          <dgm:chMax val="0"/>
          <dgm:bulletEnabled val="1"/>
        </dgm:presLayoutVars>
      </dgm:prSet>
      <dgm:spPr/>
    </dgm:pt>
    <dgm:pt modelId="{CE1E04D6-3C02-47D1-B76C-68EF5C8ABF3B}" type="pres">
      <dgm:prSet presAssocID="{C818227A-10CA-4166-A694-031F166BE888}" presName="sibTrans" presStyleLbl="sibTrans2D1" presStyleIdx="1" presStyleCnt="8"/>
      <dgm:spPr/>
    </dgm:pt>
    <dgm:pt modelId="{7EA16DF6-4EE6-4310-A971-E86A6A56CBC2}" type="pres">
      <dgm:prSet presAssocID="{22EF5797-CFFD-4B9B-B80D-9E2A6C7BFF96}" presName="child" presStyleLbl="alignAccFollowNode1" presStyleIdx="1" presStyleCnt="8">
        <dgm:presLayoutVars>
          <dgm:chMax val="0"/>
          <dgm:bulletEnabled val="1"/>
        </dgm:presLayoutVars>
      </dgm:prSet>
      <dgm:spPr/>
    </dgm:pt>
    <dgm:pt modelId="{EB11829C-46A9-46F2-A8FB-368DF1A5602F}" type="pres">
      <dgm:prSet presAssocID="{CCCDEA66-FFC5-45B6-89D3-55108B7C1FA3}" presName="sibTrans" presStyleLbl="sibTrans2D1" presStyleIdx="2" presStyleCnt="8"/>
      <dgm:spPr/>
    </dgm:pt>
    <dgm:pt modelId="{8A7D4233-6987-4E1A-88AA-2643AB673870}" type="pres">
      <dgm:prSet presAssocID="{44B68020-BDAB-4BC4-9FCB-8DD2A221139D}" presName="child" presStyleLbl="alignAccFollowNode1" presStyleIdx="2" presStyleCnt="8">
        <dgm:presLayoutVars>
          <dgm:chMax val="0"/>
          <dgm:bulletEnabled val="1"/>
        </dgm:presLayoutVars>
      </dgm:prSet>
      <dgm:spPr/>
    </dgm:pt>
    <dgm:pt modelId="{1FC64220-C29C-4747-9439-7B3EEDBDE6AD}" type="pres">
      <dgm:prSet presAssocID="{91988FB8-D571-4633-A339-E4DDC6FF0B1C}" presName="sibTrans" presStyleLbl="sibTrans2D1" presStyleIdx="3" presStyleCnt="8"/>
      <dgm:spPr/>
    </dgm:pt>
    <dgm:pt modelId="{5FDB6E4D-BF1D-4D7A-AF84-D71FA7BB57D8}" type="pres">
      <dgm:prSet presAssocID="{E3000C60-5A9E-4E07-BA01-F7953EC8F7C3}" presName="child" presStyleLbl="alignAccFollowNode1" presStyleIdx="3" presStyleCnt="8">
        <dgm:presLayoutVars>
          <dgm:chMax val="0"/>
          <dgm:bulletEnabled val="1"/>
        </dgm:presLayoutVars>
      </dgm:prSet>
      <dgm:spPr/>
    </dgm:pt>
    <dgm:pt modelId="{1C6DB3B1-4133-4425-A2DB-69C06A02DA66}" type="pres">
      <dgm:prSet presAssocID="{8C0EDF8B-F81A-4F3A-A6E4-F475BF3B9F6F}" presName="hSp" presStyleCnt="0"/>
      <dgm:spPr/>
    </dgm:pt>
    <dgm:pt modelId="{8F1DB162-DF70-4532-B1DD-6B411F500512}" type="pres">
      <dgm:prSet presAssocID="{88039083-E3FE-4ECA-8AB4-4E41DBAB9FB2}" presName="vertFlow" presStyleCnt="0"/>
      <dgm:spPr/>
    </dgm:pt>
    <dgm:pt modelId="{16511EDF-C291-40EA-A7CD-6C8D6F3E9C57}" type="pres">
      <dgm:prSet presAssocID="{88039083-E3FE-4ECA-8AB4-4E41DBAB9FB2}" presName="header" presStyleLbl="node1" presStyleIdx="1" presStyleCnt="2"/>
      <dgm:spPr/>
    </dgm:pt>
    <dgm:pt modelId="{BC325D10-0EE4-4F3F-820D-124BEC6B7C34}" type="pres">
      <dgm:prSet presAssocID="{0B4BF71E-B291-4CB9-AFE3-4DBA1866F3A5}" presName="parTrans" presStyleLbl="sibTrans2D1" presStyleIdx="4" presStyleCnt="8"/>
      <dgm:spPr/>
    </dgm:pt>
    <dgm:pt modelId="{1C3C1439-437A-4088-8655-FD1BC45B7358}" type="pres">
      <dgm:prSet presAssocID="{11A30370-1688-408E-8AA6-9479796CF272}" presName="child" presStyleLbl="alignAccFollowNode1" presStyleIdx="4" presStyleCnt="8">
        <dgm:presLayoutVars>
          <dgm:chMax val="0"/>
          <dgm:bulletEnabled val="1"/>
        </dgm:presLayoutVars>
      </dgm:prSet>
      <dgm:spPr/>
    </dgm:pt>
    <dgm:pt modelId="{CDE6AE61-F749-47CC-92C7-D6F7A79A1707}" type="pres">
      <dgm:prSet presAssocID="{CA05B463-75B3-410D-ABA9-8241F01167FB}" presName="sibTrans" presStyleLbl="sibTrans2D1" presStyleIdx="5" presStyleCnt="8"/>
      <dgm:spPr/>
    </dgm:pt>
    <dgm:pt modelId="{158B17DF-09C6-4EFF-864D-1ADDBF782FDF}" type="pres">
      <dgm:prSet presAssocID="{1ADF834D-3D1F-47E7-A65D-1DA15EFD3417}" presName="child" presStyleLbl="alignAccFollowNode1" presStyleIdx="5" presStyleCnt="8">
        <dgm:presLayoutVars>
          <dgm:chMax val="0"/>
          <dgm:bulletEnabled val="1"/>
        </dgm:presLayoutVars>
      </dgm:prSet>
      <dgm:spPr/>
    </dgm:pt>
    <dgm:pt modelId="{FFD1AC0F-0603-459A-9BC3-1FE5F2E784B1}" type="pres">
      <dgm:prSet presAssocID="{49D737A9-FB98-42B4-8820-A7DB7CF870F3}" presName="sibTrans" presStyleLbl="sibTrans2D1" presStyleIdx="6" presStyleCnt="8"/>
      <dgm:spPr/>
    </dgm:pt>
    <dgm:pt modelId="{B78FD1DE-D5CF-440A-BB04-96D5235D6C2B}" type="pres">
      <dgm:prSet presAssocID="{8AF67861-80F0-45A0-9C24-4420AD0721F8}" presName="child" presStyleLbl="alignAccFollowNode1" presStyleIdx="6" presStyleCnt="8">
        <dgm:presLayoutVars>
          <dgm:chMax val="0"/>
          <dgm:bulletEnabled val="1"/>
        </dgm:presLayoutVars>
      </dgm:prSet>
      <dgm:spPr/>
    </dgm:pt>
    <dgm:pt modelId="{2E7F589D-0E0A-4BE9-B11B-28AA9516B9ED}" type="pres">
      <dgm:prSet presAssocID="{A8B0DD72-64B6-42E7-83FD-428B185E5AC7}" presName="sibTrans" presStyleLbl="sibTrans2D1" presStyleIdx="7" presStyleCnt="8"/>
      <dgm:spPr/>
    </dgm:pt>
    <dgm:pt modelId="{6C00F440-26AE-4608-9B7F-CD995C0EA0FC}" type="pres">
      <dgm:prSet presAssocID="{EECC202E-3E95-4C64-9F32-FBEC9FDA0005}" presName="child" presStyleLbl="alignAccFollowNode1" presStyleIdx="7" presStyleCnt="8">
        <dgm:presLayoutVars>
          <dgm:chMax val="0"/>
          <dgm:bulletEnabled val="1"/>
        </dgm:presLayoutVars>
      </dgm:prSet>
      <dgm:spPr/>
    </dgm:pt>
  </dgm:ptLst>
  <dgm:cxnLst>
    <dgm:cxn modelId="{D5C5F70A-7AAF-4C36-A4B9-638326199CDE}" srcId="{C49B45AB-3EF9-404E-888E-293F1A4557C4}" destId="{8C0EDF8B-F81A-4F3A-A6E4-F475BF3B9F6F}" srcOrd="0" destOrd="0" parTransId="{7C7E3ECE-E2C0-4C9F-8455-14F3663EC193}" sibTransId="{E87C9213-C306-4028-9F82-8C7C254FBDF4}"/>
    <dgm:cxn modelId="{E01DE117-7666-4F73-9ED5-13E6397859BD}" type="presOf" srcId="{49D737A9-FB98-42B4-8820-A7DB7CF870F3}" destId="{FFD1AC0F-0603-459A-9BC3-1FE5F2E784B1}" srcOrd="0" destOrd="0" presId="urn:microsoft.com/office/officeart/2005/8/layout/lProcess1"/>
    <dgm:cxn modelId="{3B958225-BE36-4F9E-A0E2-C28BF2985A99}" srcId="{8C0EDF8B-F81A-4F3A-A6E4-F475BF3B9F6F}" destId="{44B68020-BDAB-4BC4-9FCB-8DD2A221139D}" srcOrd="2" destOrd="0" parTransId="{9216C8F3-3928-4975-9433-5CDF36FADBA4}" sibTransId="{91988FB8-D571-4633-A339-E4DDC6FF0B1C}"/>
    <dgm:cxn modelId="{9B3BB027-5F96-4518-969D-15B06BC0C24F}" type="presOf" srcId="{0D135C70-C584-48B7-8E2F-DFCE8040B3E8}" destId="{196E4449-6D6A-49F8-8447-C4FEA57143AB}" srcOrd="0" destOrd="0" presId="urn:microsoft.com/office/officeart/2005/8/layout/lProcess1"/>
    <dgm:cxn modelId="{D249782B-880E-45C3-A66A-71EFA4432D31}" srcId="{8C0EDF8B-F81A-4F3A-A6E4-F475BF3B9F6F}" destId="{22EF5797-CFFD-4B9B-B80D-9E2A6C7BFF96}" srcOrd="1" destOrd="0" parTransId="{2ED4D7FB-096C-46DC-8048-E1DCA157A1D2}" sibTransId="{CCCDEA66-FFC5-45B6-89D3-55108B7C1FA3}"/>
    <dgm:cxn modelId="{24900639-CB04-4865-8323-5BE3691B4AC8}" type="presOf" srcId="{44B68020-BDAB-4BC4-9FCB-8DD2A221139D}" destId="{8A7D4233-6987-4E1A-88AA-2643AB673870}" srcOrd="0" destOrd="0" presId="urn:microsoft.com/office/officeart/2005/8/layout/lProcess1"/>
    <dgm:cxn modelId="{40A3136D-86A6-4117-98A3-514DBDBE0156}" srcId="{88039083-E3FE-4ECA-8AB4-4E41DBAB9FB2}" destId="{EECC202E-3E95-4C64-9F32-FBEC9FDA0005}" srcOrd="3" destOrd="0" parTransId="{74C1BA34-9F55-40DF-93E1-81CB684A24D8}" sibTransId="{4FC24897-54D7-49F8-B1C4-4C7B21585BB6}"/>
    <dgm:cxn modelId="{C3468953-427A-403A-A706-1BE4C366835F}" srcId="{88039083-E3FE-4ECA-8AB4-4E41DBAB9FB2}" destId="{8AF67861-80F0-45A0-9C24-4420AD0721F8}" srcOrd="2" destOrd="0" parTransId="{75FCAFA0-ACEE-4175-810C-4A452C08377A}" sibTransId="{A8B0DD72-64B6-42E7-83FD-428B185E5AC7}"/>
    <dgm:cxn modelId="{F2952456-1346-444A-8EFA-B853092FD300}" type="presOf" srcId="{11A30370-1688-408E-8AA6-9479796CF272}" destId="{1C3C1439-437A-4088-8655-FD1BC45B7358}" srcOrd="0" destOrd="0" presId="urn:microsoft.com/office/officeart/2005/8/layout/lProcess1"/>
    <dgm:cxn modelId="{8349E87B-2998-4AE6-B911-09475AD73DAF}" type="presOf" srcId="{C818227A-10CA-4166-A694-031F166BE888}" destId="{CE1E04D6-3C02-47D1-B76C-68EF5C8ABF3B}" srcOrd="0" destOrd="0" presId="urn:microsoft.com/office/officeart/2005/8/layout/lProcess1"/>
    <dgm:cxn modelId="{8C35B880-08CE-4A38-958B-50200CE830D3}" type="presOf" srcId="{CA05B463-75B3-410D-ABA9-8241F01167FB}" destId="{CDE6AE61-F749-47CC-92C7-D6F7A79A1707}" srcOrd="0" destOrd="0" presId="urn:microsoft.com/office/officeart/2005/8/layout/lProcess1"/>
    <dgm:cxn modelId="{E93EBA83-1CC4-4D85-B28C-61F8E4831E6F}" type="presOf" srcId="{0B4BF71E-B291-4CB9-AFE3-4DBA1866F3A5}" destId="{BC325D10-0EE4-4F3F-820D-124BEC6B7C34}" srcOrd="0" destOrd="0" presId="urn:microsoft.com/office/officeart/2005/8/layout/lProcess1"/>
    <dgm:cxn modelId="{4CC36E89-7825-43E7-A798-9AA4D6165288}" type="presOf" srcId="{D559105B-31BA-454D-942D-5911E13E864C}" destId="{7D7EA5C2-10A3-4E1C-A985-F8C6BBB7C848}" srcOrd="0" destOrd="0" presId="urn:microsoft.com/office/officeart/2005/8/layout/lProcess1"/>
    <dgm:cxn modelId="{477B958F-85F1-4559-A5ED-D467D0CAB7A8}" type="presOf" srcId="{EECC202E-3E95-4C64-9F32-FBEC9FDA0005}" destId="{6C00F440-26AE-4608-9B7F-CD995C0EA0FC}" srcOrd="0" destOrd="0" presId="urn:microsoft.com/office/officeart/2005/8/layout/lProcess1"/>
    <dgm:cxn modelId="{7E7C6697-0D01-4116-8FCA-CCC398DFE14E}" type="presOf" srcId="{8AF67861-80F0-45A0-9C24-4420AD0721F8}" destId="{B78FD1DE-D5CF-440A-BB04-96D5235D6C2B}" srcOrd="0" destOrd="0" presId="urn:microsoft.com/office/officeart/2005/8/layout/lProcess1"/>
    <dgm:cxn modelId="{33459B9C-D712-450E-AB3D-83A23E237899}" srcId="{88039083-E3FE-4ECA-8AB4-4E41DBAB9FB2}" destId="{1ADF834D-3D1F-47E7-A65D-1DA15EFD3417}" srcOrd="1" destOrd="0" parTransId="{B7FC3D03-C660-42A1-971E-DA66AF2DEE6A}" sibTransId="{49D737A9-FB98-42B4-8820-A7DB7CF870F3}"/>
    <dgm:cxn modelId="{C5F849A8-8BA2-4E1C-9062-178FE29293DC}" type="presOf" srcId="{8C0EDF8B-F81A-4F3A-A6E4-F475BF3B9F6F}" destId="{A2DE56C6-3D8D-473C-BCB0-51D3932252B9}" srcOrd="0" destOrd="0" presId="urn:microsoft.com/office/officeart/2005/8/layout/lProcess1"/>
    <dgm:cxn modelId="{C98FACB5-D866-435F-9AA1-45C038351A16}" srcId="{8C0EDF8B-F81A-4F3A-A6E4-F475BF3B9F6F}" destId="{0D135C70-C584-48B7-8E2F-DFCE8040B3E8}" srcOrd="0" destOrd="0" parTransId="{D559105B-31BA-454D-942D-5911E13E864C}" sibTransId="{C818227A-10CA-4166-A694-031F166BE888}"/>
    <dgm:cxn modelId="{CDD6BEC2-1758-4E94-BB1D-A21F78D6DB38}" type="presOf" srcId="{A8B0DD72-64B6-42E7-83FD-428B185E5AC7}" destId="{2E7F589D-0E0A-4BE9-B11B-28AA9516B9ED}" srcOrd="0" destOrd="0" presId="urn:microsoft.com/office/officeart/2005/8/layout/lProcess1"/>
    <dgm:cxn modelId="{EDD56EC9-7E63-4B5A-85C1-F44B009031BE}" srcId="{88039083-E3FE-4ECA-8AB4-4E41DBAB9FB2}" destId="{11A30370-1688-408E-8AA6-9479796CF272}" srcOrd="0" destOrd="0" parTransId="{0B4BF71E-B291-4CB9-AFE3-4DBA1866F3A5}" sibTransId="{CA05B463-75B3-410D-ABA9-8241F01167FB}"/>
    <dgm:cxn modelId="{DDDED6CE-9888-42F4-BC14-99E9735C39C7}" type="presOf" srcId="{88039083-E3FE-4ECA-8AB4-4E41DBAB9FB2}" destId="{16511EDF-C291-40EA-A7CD-6C8D6F3E9C57}" srcOrd="0" destOrd="0" presId="urn:microsoft.com/office/officeart/2005/8/layout/lProcess1"/>
    <dgm:cxn modelId="{E994CAD0-05D5-426C-8DAA-F69ADADDF2F3}" srcId="{8C0EDF8B-F81A-4F3A-A6E4-F475BF3B9F6F}" destId="{E3000C60-5A9E-4E07-BA01-F7953EC8F7C3}" srcOrd="3" destOrd="0" parTransId="{9BE75454-1FC0-444F-981E-9E2EBB7A2183}" sibTransId="{3F67BDBC-7881-48BB-9CAD-F0AEAE0D770F}"/>
    <dgm:cxn modelId="{56D421D4-D321-4C99-B3AE-5D0D31EE247A}" type="presOf" srcId="{E3000C60-5A9E-4E07-BA01-F7953EC8F7C3}" destId="{5FDB6E4D-BF1D-4D7A-AF84-D71FA7BB57D8}" srcOrd="0" destOrd="0" presId="urn:microsoft.com/office/officeart/2005/8/layout/lProcess1"/>
    <dgm:cxn modelId="{85DF0BD5-EE1E-4650-A1CA-2603820F11F1}" type="presOf" srcId="{1ADF834D-3D1F-47E7-A65D-1DA15EFD3417}" destId="{158B17DF-09C6-4EFF-864D-1ADDBF782FDF}" srcOrd="0" destOrd="0" presId="urn:microsoft.com/office/officeart/2005/8/layout/lProcess1"/>
    <dgm:cxn modelId="{7ABD81D6-93E1-452E-90B5-582CA130B29B}" type="presOf" srcId="{91988FB8-D571-4633-A339-E4DDC6FF0B1C}" destId="{1FC64220-C29C-4747-9439-7B3EEDBDE6AD}" srcOrd="0" destOrd="0" presId="urn:microsoft.com/office/officeart/2005/8/layout/lProcess1"/>
    <dgm:cxn modelId="{A794B7EB-4289-47EF-A5C9-D7D939B6A588}" type="presOf" srcId="{C49B45AB-3EF9-404E-888E-293F1A4557C4}" destId="{CB16121C-43BD-4E20-A9E8-0027CFBFC8A9}" srcOrd="0" destOrd="0" presId="urn:microsoft.com/office/officeart/2005/8/layout/lProcess1"/>
    <dgm:cxn modelId="{2E227BEF-385F-4158-B2D5-46F892BB7E2C}" type="presOf" srcId="{CCCDEA66-FFC5-45B6-89D3-55108B7C1FA3}" destId="{EB11829C-46A9-46F2-A8FB-368DF1A5602F}" srcOrd="0" destOrd="0" presId="urn:microsoft.com/office/officeart/2005/8/layout/lProcess1"/>
    <dgm:cxn modelId="{C3E4ACEF-3686-402A-92FF-DB805A4C96F4}" type="presOf" srcId="{22EF5797-CFFD-4B9B-B80D-9E2A6C7BFF96}" destId="{7EA16DF6-4EE6-4310-A971-E86A6A56CBC2}" srcOrd="0" destOrd="0" presId="urn:microsoft.com/office/officeart/2005/8/layout/lProcess1"/>
    <dgm:cxn modelId="{CB35DBF6-09CE-4EE7-9BB2-647FC9F36E3A}" srcId="{C49B45AB-3EF9-404E-888E-293F1A4557C4}" destId="{88039083-E3FE-4ECA-8AB4-4E41DBAB9FB2}" srcOrd="1" destOrd="0" parTransId="{9BFBA04C-ADA5-4F2C-B891-FD67FBD2F16E}" sibTransId="{95059C67-B178-4A57-B5E6-A725213B8B06}"/>
    <dgm:cxn modelId="{8027D873-4240-4F56-8068-1DF7711FEE29}" type="presParOf" srcId="{CB16121C-43BD-4E20-A9E8-0027CFBFC8A9}" destId="{2DB59925-A28C-4D18-9514-0CF4AED7AF55}" srcOrd="0" destOrd="0" presId="urn:microsoft.com/office/officeart/2005/8/layout/lProcess1"/>
    <dgm:cxn modelId="{BAB508FC-8F10-4AB3-B5DF-68ED9E05BCEF}" type="presParOf" srcId="{2DB59925-A28C-4D18-9514-0CF4AED7AF55}" destId="{A2DE56C6-3D8D-473C-BCB0-51D3932252B9}" srcOrd="0" destOrd="0" presId="urn:microsoft.com/office/officeart/2005/8/layout/lProcess1"/>
    <dgm:cxn modelId="{60F46DCD-FF98-491C-B30D-2DAF2614BB95}" type="presParOf" srcId="{2DB59925-A28C-4D18-9514-0CF4AED7AF55}" destId="{7D7EA5C2-10A3-4E1C-A985-F8C6BBB7C848}" srcOrd="1" destOrd="0" presId="urn:microsoft.com/office/officeart/2005/8/layout/lProcess1"/>
    <dgm:cxn modelId="{A93B6D64-944E-465D-9102-76D26ECFCF38}" type="presParOf" srcId="{2DB59925-A28C-4D18-9514-0CF4AED7AF55}" destId="{196E4449-6D6A-49F8-8447-C4FEA57143AB}" srcOrd="2" destOrd="0" presId="urn:microsoft.com/office/officeart/2005/8/layout/lProcess1"/>
    <dgm:cxn modelId="{4C8ABD90-1247-4A0A-8A50-0814A76F041C}" type="presParOf" srcId="{2DB59925-A28C-4D18-9514-0CF4AED7AF55}" destId="{CE1E04D6-3C02-47D1-B76C-68EF5C8ABF3B}" srcOrd="3" destOrd="0" presId="urn:microsoft.com/office/officeart/2005/8/layout/lProcess1"/>
    <dgm:cxn modelId="{CD2427D1-5000-4AF9-800E-B25E4E06BF30}" type="presParOf" srcId="{2DB59925-A28C-4D18-9514-0CF4AED7AF55}" destId="{7EA16DF6-4EE6-4310-A971-E86A6A56CBC2}" srcOrd="4" destOrd="0" presId="urn:microsoft.com/office/officeart/2005/8/layout/lProcess1"/>
    <dgm:cxn modelId="{5B2CE7F1-7C15-4F73-829C-D450FB2E6616}" type="presParOf" srcId="{2DB59925-A28C-4D18-9514-0CF4AED7AF55}" destId="{EB11829C-46A9-46F2-A8FB-368DF1A5602F}" srcOrd="5" destOrd="0" presId="urn:microsoft.com/office/officeart/2005/8/layout/lProcess1"/>
    <dgm:cxn modelId="{E95F692D-8C4F-402D-B253-8E9AE2DDB5EC}" type="presParOf" srcId="{2DB59925-A28C-4D18-9514-0CF4AED7AF55}" destId="{8A7D4233-6987-4E1A-88AA-2643AB673870}" srcOrd="6" destOrd="0" presId="urn:microsoft.com/office/officeart/2005/8/layout/lProcess1"/>
    <dgm:cxn modelId="{E8FC9FC6-638D-4311-AB1B-AF330DE5EAA3}" type="presParOf" srcId="{2DB59925-A28C-4D18-9514-0CF4AED7AF55}" destId="{1FC64220-C29C-4747-9439-7B3EEDBDE6AD}" srcOrd="7" destOrd="0" presId="urn:microsoft.com/office/officeart/2005/8/layout/lProcess1"/>
    <dgm:cxn modelId="{57F0C0F2-26F9-40F6-A3A8-F1E3465CFE7E}" type="presParOf" srcId="{2DB59925-A28C-4D18-9514-0CF4AED7AF55}" destId="{5FDB6E4D-BF1D-4D7A-AF84-D71FA7BB57D8}" srcOrd="8" destOrd="0" presId="urn:microsoft.com/office/officeart/2005/8/layout/lProcess1"/>
    <dgm:cxn modelId="{369F6A17-008D-4251-859C-4A49FC20A68E}" type="presParOf" srcId="{CB16121C-43BD-4E20-A9E8-0027CFBFC8A9}" destId="{1C6DB3B1-4133-4425-A2DB-69C06A02DA66}" srcOrd="1" destOrd="0" presId="urn:microsoft.com/office/officeart/2005/8/layout/lProcess1"/>
    <dgm:cxn modelId="{F7884B7D-5FAA-4518-A7D6-09EE20443587}" type="presParOf" srcId="{CB16121C-43BD-4E20-A9E8-0027CFBFC8A9}" destId="{8F1DB162-DF70-4532-B1DD-6B411F500512}" srcOrd="2" destOrd="0" presId="urn:microsoft.com/office/officeart/2005/8/layout/lProcess1"/>
    <dgm:cxn modelId="{9B12B1C8-4025-4847-AAC6-9E32B7722CAF}" type="presParOf" srcId="{8F1DB162-DF70-4532-B1DD-6B411F500512}" destId="{16511EDF-C291-40EA-A7CD-6C8D6F3E9C57}" srcOrd="0" destOrd="0" presId="urn:microsoft.com/office/officeart/2005/8/layout/lProcess1"/>
    <dgm:cxn modelId="{4BAF5CEB-7799-4B77-9A9D-18D2474D57E8}" type="presParOf" srcId="{8F1DB162-DF70-4532-B1DD-6B411F500512}" destId="{BC325D10-0EE4-4F3F-820D-124BEC6B7C34}" srcOrd="1" destOrd="0" presId="urn:microsoft.com/office/officeart/2005/8/layout/lProcess1"/>
    <dgm:cxn modelId="{7E5AFFF6-0262-4AC0-B440-8C5DDD323476}" type="presParOf" srcId="{8F1DB162-DF70-4532-B1DD-6B411F500512}" destId="{1C3C1439-437A-4088-8655-FD1BC45B7358}" srcOrd="2" destOrd="0" presId="urn:microsoft.com/office/officeart/2005/8/layout/lProcess1"/>
    <dgm:cxn modelId="{5ADC1874-ED88-43A9-9D9F-8F040EACA032}" type="presParOf" srcId="{8F1DB162-DF70-4532-B1DD-6B411F500512}" destId="{CDE6AE61-F749-47CC-92C7-D6F7A79A1707}" srcOrd="3" destOrd="0" presId="urn:microsoft.com/office/officeart/2005/8/layout/lProcess1"/>
    <dgm:cxn modelId="{88804F98-A819-489E-880C-C3A6DEFD879C}" type="presParOf" srcId="{8F1DB162-DF70-4532-B1DD-6B411F500512}" destId="{158B17DF-09C6-4EFF-864D-1ADDBF782FDF}" srcOrd="4" destOrd="0" presId="urn:microsoft.com/office/officeart/2005/8/layout/lProcess1"/>
    <dgm:cxn modelId="{73B419A1-2E2D-4B04-8888-28FB5CC0A0A0}" type="presParOf" srcId="{8F1DB162-DF70-4532-B1DD-6B411F500512}" destId="{FFD1AC0F-0603-459A-9BC3-1FE5F2E784B1}" srcOrd="5" destOrd="0" presId="urn:microsoft.com/office/officeart/2005/8/layout/lProcess1"/>
    <dgm:cxn modelId="{D670F1DA-E2F7-4ACD-82F9-4CE0A95FF2E4}" type="presParOf" srcId="{8F1DB162-DF70-4532-B1DD-6B411F500512}" destId="{B78FD1DE-D5CF-440A-BB04-96D5235D6C2B}" srcOrd="6" destOrd="0" presId="urn:microsoft.com/office/officeart/2005/8/layout/lProcess1"/>
    <dgm:cxn modelId="{F7F89E17-E9A3-4066-A799-AD766F444078}" type="presParOf" srcId="{8F1DB162-DF70-4532-B1DD-6B411F500512}" destId="{2E7F589D-0E0A-4BE9-B11B-28AA9516B9ED}" srcOrd="7" destOrd="0" presId="urn:microsoft.com/office/officeart/2005/8/layout/lProcess1"/>
    <dgm:cxn modelId="{11E175FA-5752-4DA1-8D5D-2A68E5BDB158}" type="presParOf" srcId="{8F1DB162-DF70-4532-B1DD-6B411F500512}" destId="{6C00F440-26AE-4608-9B7F-CD995C0EA0FC}" srcOrd="8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5DA589D-4AFF-410B-BDC8-5187BA09EA08}" type="doc">
      <dgm:prSet loTypeId="urn:microsoft.com/office/officeart/2005/8/layout/lProcess1" loCatId="process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n-GB"/>
        </a:p>
      </dgm:t>
    </dgm:pt>
    <dgm:pt modelId="{CF0D5678-B64E-4CB3-BF97-915DC55D1E8E}">
      <dgm:prSet phldrT="[Text]" phldr="0"/>
      <dgm:spPr/>
      <dgm:t>
        <a:bodyPr/>
        <a:lstStyle/>
        <a:p>
          <a:r>
            <a:rPr lang="en-GB" dirty="0">
              <a:latin typeface="Arial" panose="020B0604020202020204"/>
            </a:rPr>
            <a:t>Needlephobia</a:t>
          </a:r>
          <a:endParaRPr lang="en-GB" dirty="0"/>
        </a:p>
      </dgm:t>
    </dgm:pt>
    <dgm:pt modelId="{00AAE622-67CD-4EDA-9AFD-945EAD5097DE}" type="parTrans" cxnId="{60024679-3B5E-4937-9A51-863404D4A039}">
      <dgm:prSet/>
      <dgm:spPr/>
      <dgm:t>
        <a:bodyPr/>
        <a:lstStyle/>
        <a:p>
          <a:endParaRPr lang="en-GB"/>
        </a:p>
      </dgm:t>
    </dgm:pt>
    <dgm:pt modelId="{958576D0-51D5-4EDE-9FE9-206FF821C3F5}" type="sibTrans" cxnId="{60024679-3B5E-4937-9A51-863404D4A039}">
      <dgm:prSet/>
      <dgm:spPr/>
      <dgm:t>
        <a:bodyPr/>
        <a:lstStyle/>
        <a:p>
          <a:endParaRPr lang="en-GB"/>
        </a:p>
      </dgm:t>
    </dgm:pt>
    <dgm:pt modelId="{4BFB9094-2416-481A-872D-2390627A250E}">
      <dgm:prSet phldrT="[Text]" phldr="0"/>
      <dgm:spPr/>
      <dgm:t>
        <a:bodyPr/>
        <a:lstStyle/>
        <a:p>
          <a:pPr rtl="0"/>
          <a:r>
            <a:rPr lang="en-GB" dirty="0">
              <a:latin typeface="Arial" panose="020B0604020202020204"/>
            </a:rPr>
            <a:t>Decline in reception</a:t>
          </a:r>
          <a:endParaRPr lang="en-GB" dirty="0"/>
        </a:p>
      </dgm:t>
    </dgm:pt>
    <dgm:pt modelId="{2996BE87-07D8-4E35-9BA8-CC594528C7C8}" type="parTrans" cxnId="{CB02F77F-A6AD-40E4-B008-0688551E96BA}">
      <dgm:prSet/>
      <dgm:spPr/>
      <dgm:t>
        <a:bodyPr/>
        <a:lstStyle/>
        <a:p>
          <a:endParaRPr lang="en-GB"/>
        </a:p>
      </dgm:t>
    </dgm:pt>
    <dgm:pt modelId="{B587640C-C946-4F8B-B4E1-6BAA3C0A8601}" type="sibTrans" cxnId="{CB02F77F-A6AD-40E4-B008-0688551E96BA}">
      <dgm:prSet/>
      <dgm:spPr/>
      <dgm:t>
        <a:bodyPr/>
        <a:lstStyle/>
        <a:p>
          <a:endParaRPr lang="en-GB"/>
        </a:p>
      </dgm:t>
    </dgm:pt>
    <dgm:pt modelId="{2849B91D-8C6A-45F5-A0AC-F9F6B971C774}">
      <dgm:prSet phldrT="[Text]" phldr="0"/>
      <dgm:spPr/>
      <dgm:t>
        <a:bodyPr/>
        <a:lstStyle/>
        <a:p>
          <a:pPr rtl="0"/>
          <a:r>
            <a:rPr lang="en-GB" dirty="0">
              <a:latin typeface="Arial" panose="020B0604020202020204"/>
            </a:rPr>
            <a:t>Followed up with an appointment in healthcare for a oral swab</a:t>
          </a:r>
          <a:endParaRPr lang="en-GB" dirty="0"/>
        </a:p>
      </dgm:t>
    </dgm:pt>
    <dgm:pt modelId="{21DE40F8-D8ED-46D6-8C53-116079546E30}" type="parTrans" cxnId="{78C55A1E-90C2-4279-B401-FBE82CEB0129}">
      <dgm:prSet/>
      <dgm:spPr/>
      <dgm:t>
        <a:bodyPr/>
        <a:lstStyle/>
        <a:p>
          <a:endParaRPr lang="en-GB"/>
        </a:p>
      </dgm:t>
    </dgm:pt>
    <dgm:pt modelId="{C63F3DE2-FFA6-4BF7-BC48-2570526D3EB2}" type="sibTrans" cxnId="{78C55A1E-90C2-4279-B401-FBE82CEB0129}">
      <dgm:prSet/>
      <dgm:spPr/>
      <dgm:t>
        <a:bodyPr/>
        <a:lstStyle/>
        <a:p>
          <a:endParaRPr lang="en-GB"/>
        </a:p>
      </dgm:t>
    </dgm:pt>
    <dgm:pt modelId="{599DF62A-B20A-48B8-A2D4-EF4D69D3CA58}">
      <dgm:prSet phldrT="[Text]" phldr="0"/>
      <dgm:spPr/>
      <dgm:t>
        <a:bodyPr/>
        <a:lstStyle/>
        <a:p>
          <a:pPr rtl="0"/>
          <a:r>
            <a:rPr lang="en-GB" dirty="0">
              <a:latin typeface="Arial" panose="020B0604020202020204"/>
            </a:rPr>
            <a:t>Declined in reception</a:t>
          </a:r>
          <a:endParaRPr lang="en-GB" dirty="0"/>
        </a:p>
      </dgm:t>
    </dgm:pt>
    <dgm:pt modelId="{330D5943-A5B6-4A9D-B869-68F2C43DEED3}" type="parTrans" cxnId="{58026BC6-9DBE-4DE0-99E6-8CE50B3B7051}">
      <dgm:prSet/>
      <dgm:spPr/>
      <dgm:t>
        <a:bodyPr/>
        <a:lstStyle/>
        <a:p>
          <a:endParaRPr lang="en-GB"/>
        </a:p>
      </dgm:t>
    </dgm:pt>
    <dgm:pt modelId="{3E996E2B-56AC-46AC-B74D-B018EB2E5925}" type="sibTrans" cxnId="{58026BC6-9DBE-4DE0-99E6-8CE50B3B7051}">
      <dgm:prSet/>
      <dgm:spPr/>
      <dgm:t>
        <a:bodyPr/>
        <a:lstStyle/>
        <a:p>
          <a:endParaRPr lang="en-GB"/>
        </a:p>
      </dgm:t>
    </dgm:pt>
    <dgm:pt modelId="{0C2C5F19-6F4B-4BC4-AFEA-D2D8392E49F6}">
      <dgm:prSet phldrT="[Text]" phldr="0"/>
      <dgm:spPr/>
      <dgm:t>
        <a:bodyPr/>
        <a:lstStyle/>
        <a:p>
          <a:pPr rtl="0"/>
          <a:r>
            <a:rPr lang="en-GB" dirty="0">
              <a:latin typeface="Arial" panose="020B0604020202020204"/>
            </a:rPr>
            <a:t>Seen in the next few days of arrival with hcv peer.</a:t>
          </a:r>
        </a:p>
      </dgm:t>
    </dgm:pt>
    <dgm:pt modelId="{8AAD7120-7261-4B92-B072-F547A722560E}" type="parTrans" cxnId="{8F6528B1-F26A-482B-8671-DA483131F282}">
      <dgm:prSet/>
      <dgm:spPr/>
      <dgm:t>
        <a:bodyPr/>
        <a:lstStyle/>
        <a:p>
          <a:endParaRPr lang="en-GB"/>
        </a:p>
      </dgm:t>
    </dgm:pt>
    <dgm:pt modelId="{9E946C49-A6C8-4085-9DFD-BCF8B7927776}" type="sibTrans" cxnId="{8F6528B1-F26A-482B-8671-DA483131F282}">
      <dgm:prSet/>
      <dgm:spPr/>
      <dgm:t>
        <a:bodyPr/>
        <a:lstStyle/>
        <a:p>
          <a:endParaRPr lang="en-GB"/>
        </a:p>
      </dgm:t>
    </dgm:pt>
    <dgm:pt modelId="{A98E7719-0DA9-4AEC-B3B4-7B112559090E}">
      <dgm:prSet phldr="0"/>
      <dgm:spPr/>
      <dgm:t>
        <a:bodyPr/>
        <a:lstStyle/>
        <a:p>
          <a:pPr rtl="0"/>
          <a:r>
            <a:rPr lang="en-GB" dirty="0">
              <a:latin typeface="Arial" panose="020B0604020202020204"/>
            </a:rPr>
            <a:t>Education and harm reduction given and re offered a test.</a:t>
          </a:r>
          <a:endParaRPr lang="en-GB" dirty="0"/>
        </a:p>
      </dgm:t>
    </dgm:pt>
    <dgm:pt modelId="{6719AD4D-7BA4-4B16-8B48-D9588032F8DD}" type="parTrans" cxnId="{C8707F13-6A42-4490-BC69-CA13DE9EAE14}">
      <dgm:prSet/>
      <dgm:spPr/>
    </dgm:pt>
    <dgm:pt modelId="{D5F34050-55B6-4983-83AF-89B6E6D41067}" type="sibTrans" cxnId="{C8707F13-6A42-4490-BC69-CA13DE9EAE14}">
      <dgm:prSet/>
      <dgm:spPr/>
    </dgm:pt>
    <dgm:pt modelId="{0B064449-0F94-445E-AC4C-0242EB899276}">
      <dgm:prSet phldr="0"/>
      <dgm:spPr/>
      <dgm:t>
        <a:bodyPr/>
        <a:lstStyle/>
        <a:p>
          <a:pPr rtl="0"/>
          <a:r>
            <a:rPr lang="en-GB" dirty="0">
              <a:latin typeface="Calibri"/>
              <a:ea typeface="Calibri"/>
              <a:cs typeface="Calibri"/>
            </a:rPr>
            <a:t>If negative,  and they've been putting themselves at risk in community, repeat in three months</a:t>
          </a:r>
          <a:endParaRPr lang="en-GB" dirty="0">
            <a:latin typeface="Arial" panose="020B0604020202020204"/>
          </a:endParaRPr>
        </a:p>
      </dgm:t>
    </dgm:pt>
    <dgm:pt modelId="{E5DB686D-4A65-490A-866D-278C4E80DAE1}" type="parTrans" cxnId="{2EE6C7C5-C07B-439E-8A00-754699FA5283}">
      <dgm:prSet/>
      <dgm:spPr/>
    </dgm:pt>
    <dgm:pt modelId="{CBB5D707-339F-4E27-B2CB-5310CB5333D7}" type="sibTrans" cxnId="{2EE6C7C5-C07B-439E-8A00-754699FA5283}">
      <dgm:prSet/>
      <dgm:spPr/>
    </dgm:pt>
    <dgm:pt modelId="{6364FB3F-7A6C-4F06-89DD-EBC715A4CD37}">
      <dgm:prSet phldr="0"/>
      <dgm:spPr/>
      <dgm:t>
        <a:bodyPr/>
        <a:lstStyle/>
        <a:p>
          <a:pPr rtl="0"/>
          <a:r>
            <a:rPr lang="en-GB" dirty="0">
              <a:latin typeface="Calibri"/>
              <a:ea typeface="Calibri"/>
              <a:cs typeface="Calibri"/>
            </a:rPr>
            <a:t>If they decline and they've been putting themselves at risk in community, re-offer in three months.</a:t>
          </a:r>
          <a:endParaRPr lang="en-GB" dirty="0">
            <a:latin typeface="Arial" panose="020B0604020202020204"/>
          </a:endParaRPr>
        </a:p>
      </dgm:t>
    </dgm:pt>
    <dgm:pt modelId="{2D8FE125-C49A-42C9-B4EC-25D98C07F517}" type="parTrans" cxnId="{C2D5B1DB-EEC6-4D4B-A6C0-29D7E555C34D}">
      <dgm:prSet/>
      <dgm:spPr/>
    </dgm:pt>
    <dgm:pt modelId="{D212384F-6EA5-474D-A023-6D2ED6C7BA0F}" type="sibTrans" cxnId="{C2D5B1DB-EEC6-4D4B-A6C0-29D7E555C34D}">
      <dgm:prSet/>
      <dgm:spPr/>
    </dgm:pt>
    <dgm:pt modelId="{57EE293D-3676-4C54-BDAC-098F3404D106}">
      <dgm:prSet phldr="0"/>
      <dgm:spPr/>
      <dgm:t>
        <a:bodyPr/>
        <a:lstStyle/>
        <a:p>
          <a:pPr rtl="0"/>
          <a:r>
            <a:rPr lang="en-GB" dirty="0">
              <a:latin typeface="Calibri"/>
              <a:ea typeface="Calibri"/>
              <a:cs typeface="Calibri"/>
            </a:rPr>
            <a:t>If negative, then repeat in 9-12 months.</a:t>
          </a:r>
        </a:p>
      </dgm:t>
    </dgm:pt>
    <dgm:pt modelId="{C7EFE455-DEED-4E7C-BFBE-4BEAE5265900}" type="parTrans" cxnId="{A3585D1A-7DCC-4A87-8F1E-9DC8EC226422}">
      <dgm:prSet/>
      <dgm:spPr/>
    </dgm:pt>
    <dgm:pt modelId="{A1E9BC50-1A28-453D-ACE3-25CFAA6C7E95}" type="sibTrans" cxnId="{A3585D1A-7DCC-4A87-8F1E-9DC8EC226422}">
      <dgm:prSet/>
      <dgm:spPr/>
    </dgm:pt>
    <dgm:pt modelId="{94C33F96-C42B-43DE-8C83-A6117E660EBD}">
      <dgm:prSet phldr="0"/>
      <dgm:spPr/>
      <dgm:t>
        <a:bodyPr/>
        <a:lstStyle/>
        <a:p>
          <a:pPr rtl="0"/>
          <a:r>
            <a:rPr lang="en-GB" dirty="0">
              <a:latin typeface="Calibri"/>
              <a:ea typeface="Calibri"/>
              <a:cs typeface="Calibri"/>
            </a:rPr>
            <a:t>If they decline re-offer in 9-12 months.</a:t>
          </a:r>
        </a:p>
      </dgm:t>
    </dgm:pt>
    <dgm:pt modelId="{9D9F7401-AB92-45E8-B269-B053D442AA25}" type="parTrans" cxnId="{BC69D5D9-4C00-4164-91E5-83C61976CDB0}">
      <dgm:prSet/>
      <dgm:spPr/>
    </dgm:pt>
    <dgm:pt modelId="{66D7F332-283C-41F5-AFA3-F10591535DDA}" type="sibTrans" cxnId="{BC69D5D9-4C00-4164-91E5-83C61976CDB0}">
      <dgm:prSet/>
      <dgm:spPr/>
    </dgm:pt>
    <dgm:pt modelId="{90FD5622-5190-416F-87C6-B5C3B11A74D9}" type="pres">
      <dgm:prSet presAssocID="{05DA589D-4AFF-410B-BDC8-5187BA09EA08}" presName="Name0" presStyleCnt="0">
        <dgm:presLayoutVars>
          <dgm:dir/>
          <dgm:animLvl val="lvl"/>
          <dgm:resizeHandles val="exact"/>
        </dgm:presLayoutVars>
      </dgm:prSet>
      <dgm:spPr/>
    </dgm:pt>
    <dgm:pt modelId="{F2A11CE9-FD80-4E2F-B719-2EBD5B348869}" type="pres">
      <dgm:prSet presAssocID="{CF0D5678-B64E-4CB3-BF97-915DC55D1E8E}" presName="vertFlow" presStyleCnt="0"/>
      <dgm:spPr/>
    </dgm:pt>
    <dgm:pt modelId="{25383890-BAAF-4CC0-AF2E-55C0101A90DD}" type="pres">
      <dgm:prSet presAssocID="{CF0D5678-B64E-4CB3-BF97-915DC55D1E8E}" presName="header" presStyleLbl="node1" presStyleIdx="0" presStyleCnt="2"/>
      <dgm:spPr/>
    </dgm:pt>
    <dgm:pt modelId="{357D83BB-3E2C-4C39-B888-1BD1C57A1C2B}" type="pres">
      <dgm:prSet presAssocID="{2996BE87-07D8-4E35-9BA8-CC594528C7C8}" presName="parTrans" presStyleLbl="sibTrans2D1" presStyleIdx="0" presStyleCnt="8"/>
      <dgm:spPr/>
    </dgm:pt>
    <dgm:pt modelId="{22C759A6-64B4-4061-868C-03FB7CDD01DE}" type="pres">
      <dgm:prSet presAssocID="{4BFB9094-2416-481A-872D-2390627A250E}" presName="child" presStyleLbl="alignAccFollowNode1" presStyleIdx="0" presStyleCnt="8">
        <dgm:presLayoutVars>
          <dgm:chMax val="0"/>
          <dgm:bulletEnabled val="1"/>
        </dgm:presLayoutVars>
      </dgm:prSet>
      <dgm:spPr/>
    </dgm:pt>
    <dgm:pt modelId="{C36E950A-4E59-4038-A5B9-1E1A0F1A999D}" type="pres">
      <dgm:prSet presAssocID="{B587640C-C946-4F8B-B4E1-6BAA3C0A8601}" presName="sibTrans" presStyleLbl="sibTrans2D1" presStyleIdx="1" presStyleCnt="8"/>
      <dgm:spPr/>
    </dgm:pt>
    <dgm:pt modelId="{78FACACC-0621-4BBC-A6C2-D09FC3817003}" type="pres">
      <dgm:prSet presAssocID="{2849B91D-8C6A-45F5-A0AC-F9F6B971C774}" presName="child" presStyleLbl="alignAccFollowNode1" presStyleIdx="1" presStyleCnt="8">
        <dgm:presLayoutVars>
          <dgm:chMax val="0"/>
          <dgm:bulletEnabled val="1"/>
        </dgm:presLayoutVars>
      </dgm:prSet>
      <dgm:spPr/>
    </dgm:pt>
    <dgm:pt modelId="{B3E85333-F7CE-4AAC-99E6-261C713E4331}" type="pres">
      <dgm:prSet presAssocID="{C63F3DE2-FFA6-4BF7-BC48-2570526D3EB2}" presName="sibTrans" presStyleLbl="sibTrans2D1" presStyleIdx="2" presStyleCnt="8"/>
      <dgm:spPr/>
    </dgm:pt>
    <dgm:pt modelId="{F3C2B1F2-49DA-455D-A83F-29860449ACA5}" type="pres">
      <dgm:prSet presAssocID="{0B064449-0F94-445E-AC4C-0242EB899276}" presName="child" presStyleLbl="alignAccFollowNode1" presStyleIdx="2" presStyleCnt="8">
        <dgm:presLayoutVars>
          <dgm:chMax val="0"/>
          <dgm:bulletEnabled val="1"/>
        </dgm:presLayoutVars>
      </dgm:prSet>
      <dgm:spPr/>
    </dgm:pt>
    <dgm:pt modelId="{A74094E8-64F6-4BBC-B3A1-521EFFD2BA3B}" type="pres">
      <dgm:prSet presAssocID="{CBB5D707-339F-4E27-B2CB-5310CB5333D7}" presName="sibTrans" presStyleLbl="sibTrans2D1" presStyleIdx="3" presStyleCnt="8"/>
      <dgm:spPr/>
    </dgm:pt>
    <dgm:pt modelId="{92379C1E-5C82-4228-A5AB-CB5A2F195E64}" type="pres">
      <dgm:prSet presAssocID="{57EE293D-3676-4C54-BDAC-098F3404D106}" presName="child" presStyleLbl="alignAccFollowNode1" presStyleIdx="3" presStyleCnt="8">
        <dgm:presLayoutVars>
          <dgm:chMax val="0"/>
          <dgm:bulletEnabled val="1"/>
        </dgm:presLayoutVars>
      </dgm:prSet>
      <dgm:spPr/>
    </dgm:pt>
    <dgm:pt modelId="{857F0BF9-B194-4171-979E-F2463166D644}" type="pres">
      <dgm:prSet presAssocID="{CF0D5678-B64E-4CB3-BF97-915DC55D1E8E}" presName="hSp" presStyleCnt="0"/>
      <dgm:spPr/>
    </dgm:pt>
    <dgm:pt modelId="{CB0FF1AE-1418-4FDA-8102-3A5FAC5779A4}" type="pres">
      <dgm:prSet presAssocID="{599DF62A-B20A-48B8-A2D4-EF4D69D3CA58}" presName="vertFlow" presStyleCnt="0"/>
      <dgm:spPr/>
    </dgm:pt>
    <dgm:pt modelId="{5DB59F86-594F-4C0B-8085-055FA46FB168}" type="pres">
      <dgm:prSet presAssocID="{599DF62A-B20A-48B8-A2D4-EF4D69D3CA58}" presName="header" presStyleLbl="node1" presStyleIdx="1" presStyleCnt="2"/>
      <dgm:spPr/>
    </dgm:pt>
    <dgm:pt modelId="{358DAB19-F051-492B-A098-C4E21D00A902}" type="pres">
      <dgm:prSet presAssocID="{8AAD7120-7261-4B92-B072-F547A722560E}" presName="parTrans" presStyleLbl="sibTrans2D1" presStyleIdx="4" presStyleCnt="8"/>
      <dgm:spPr/>
    </dgm:pt>
    <dgm:pt modelId="{E1CA61D6-2A88-4502-986F-C14430D973DD}" type="pres">
      <dgm:prSet presAssocID="{0C2C5F19-6F4B-4BC4-AFEA-D2D8392E49F6}" presName="child" presStyleLbl="alignAccFollowNode1" presStyleIdx="4" presStyleCnt="8">
        <dgm:presLayoutVars>
          <dgm:chMax val="0"/>
          <dgm:bulletEnabled val="1"/>
        </dgm:presLayoutVars>
      </dgm:prSet>
      <dgm:spPr/>
    </dgm:pt>
    <dgm:pt modelId="{BD98C60C-2FEB-435B-ADDD-779FF50E9128}" type="pres">
      <dgm:prSet presAssocID="{9E946C49-A6C8-4085-9DFD-BCF8B7927776}" presName="sibTrans" presStyleLbl="sibTrans2D1" presStyleIdx="5" presStyleCnt="8"/>
      <dgm:spPr/>
    </dgm:pt>
    <dgm:pt modelId="{344CA884-7DAC-4FC6-983D-90BCA21FA1D1}" type="pres">
      <dgm:prSet presAssocID="{A98E7719-0DA9-4AEC-B3B4-7B112559090E}" presName="child" presStyleLbl="alignAccFollowNode1" presStyleIdx="5" presStyleCnt="8">
        <dgm:presLayoutVars>
          <dgm:chMax val="0"/>
          <dgm:bulletEnabled val="1"/>
        </dgm:presLayoutVars>
      </dgm:prSet>
      <dgm:spPr/>
    </dgm:pt>
    <dgm:pt modelId="{59EA6539-C978-4FB0-9689-58EA0D8E0466}" type="pres">
      <dgm:prSet presAssocID="{D5F34050-55B6-4983-83AF-89B6E6D41067}" presName="sibTrans" presStyleLbl="sibTrans2D1" presStyleIdx="6" presStyleCnt="8"/>
      <dgm:spPr/>
    </dgm:pt>
    <dgm:pt modelId="{BF316F7D-3D38-4B01-9A89-5A3D2F92C440}" type="pres">
      <dgm:prSet presAssocID="{6364FB3F-7A6C-4F06-89DD-EBC715A4CD37}" presName="child" presStyleLbl="alignAccFollowNode1" presStyleIdx="6" presStyleCnt="8">
        <dgm:presLayoutVars>
          <dgm:chMax val="0"/>
          <dgm:bulletEnabled val="1"/>
        </dgm:presLayoutVars>
      </dgm:prSet>
      <dgm:spPr/>
    </dgm:pt>
    <dgm:pt modelId="{BED10F2B-8443-4018-9C78-0358F5DDE898}" type="pres">
      <dgm:prSet presAssocID="{D212384F-6EA5-474D-A023-6D2ED6C7BA0F}" presName="sibTrans" presStyleLbl="sibTrans2D1" presStyleIdx="7" presStyleCnt="8"/>
      <dgm:spPr/>
    </dgm:pt>
    <dgm:pt modelId="{FCE6B1BB-1F5A-4360-96BD-ACAB2AA86C7E}" type="pres">
      <dgm:prSet presAssocID="{94C33F96-C42B-43DE-8C83-A6117E660EBD}" presName="child" presStyleLbl="alignAccFollowNode1" presStyleIdx="7" presStyleCnt="8">
        <dgm:presLayoutVars>
          <dgm:chMax val="0"/>
          <dgm:bulletEnabled val="1"/>
        </dgm:presLayoutVars>
      </dgm:prSet>
      <dgm:spPr/>
    </dgm:pt>
  </dgm:ptLst>
  <dgm:cxnLst>
    <dgm:cxn modelId="{09693A09-4A08-4859-91DF-03187DA3CC80}" type="presOf" srcId="{599DF62A-B20A-48B8-A2D4-EF4D69D3CA58}" destId="{5DB59F86-594F-4C0B-8085-055FA46FB168}" srcOrd="0" destOrd="0" presId="urn:microsoft.com/office/officeart/2005/8/layout/lProcess1"/>
    <dgm:cxn modelId="{CA8FBB10-8B3A-4290-936B-DB3E29E96D5F}" type="presOf" srcId="{0B064449-0F94-445E-AC4C-0242EB899276}" destId="{F3C2B1F2-49DA-455D-A83F-29860449ACA5}" srcOrd="0" destOrd="0" presId="urn:microsoft.com/office/officeart/2005/8/layout/lProcess1"/>
    <dgm:cxn modelId="{C8707F13-6A42-4490-BC69-CA13DE9EAE14}" srcId="{599DF62A-B20A-48B8-A2D4-EF4D69D3CA58}" destId="{A98E7719-0DA9-4AEC-B3B4-7B112559090E}" srcOrd="1" destOrd="0" parTransId="{6719AD4D-7BA4-4B16-8B48-D9588032F8DD}" sibTransId="{D5F34050-55B6-4983-83AF-89B6E6D41067}"/>
    <dgm:cxn modelId="{A3585D1A-7DCC-4A87-8F1E-9DC8EC226422}" srcId="{CF0D5678-B64E-4CB3-BF97-915DC55D1E8E}" destId="{57EE293D-3676-4C54-BDAC-098F3404D106}" srcOrd="3" destOrd="0" parTransId="{C7EFE455-DEED-4E7C-BFBE-4BEAE5265900}" sibTransId="{A1E9BC50-1A28-453D-ACE3-25CFAA6C7E95}"/>
    <dgm:cxn modelId="{78C55A1E-90C2-4279-B401-FBE82CEB0129}" srcId="{CF0D5678-B64E-4CB3-BF97-915DC55D1E8E}" destId="{2849B91D-8C6A-45F5-A0AC-F9F6B971C774}" srcOrd="1" destOrd="0" parTransId="{21DE40F8-D8ED-46D6-8C53-116079546E30}" sibTransId="{C63F3DE2-FFA6-4BF7-BC48-2570526D3EB2}"/>
    <dgm:cxn modelId="{25859F21-5F4E-4DC4-A8D5-1E0AE222DC5B}" type="presOf" srcId="{05DA589D-4AFF-410B-BDC8-5187BA09EA08}" destId="{90FD5622-5190-416F-87C6-B5C3B11A74D9}" srcOrd="0" destOrd="0" presId="urn:microsoft.com/office/officeart/2005/8/layout/lProcess1"/>
    <dgm:cxn modelId="{87DE9523-F2BD-4E86-9AFA-964F263AD711}" type="presOf" srcId="{CF0D5678-B64E-4CB3-BF97-915DC55D1E8E}" destId="{25383890-BAAF-4CC0-AF2E-55C0101A90DD}" srcOrd="0" destOrd="0" presId="urn:microsoft.com/office/officeart/2005/8/layout/lProcess1"/>
    <dgm:cxn modelId="{11FC082B-9C1D-4A55-A2C4-F5C977059BC1}" type="presOf" srcId="{A98E7719-0DA9-4AEC-B3B4-7B112559090E}" destId="{344CA884-7DAC-4FC6-983D-90BCA21FA1D1}" srcOrd="0" destOrd="0" presId="urn:microsoft.com/office/officeart/2005/8/layout/lProcess1"/>
    <dgm:cxn modelId="{AA7B7A30-6472-4B76-8473-C77B4EA9B1DB}" type="presOf" srcId="{94C33F96-C42B-43DE-8C83-A6117E660EBD}" destId="{FCE6B1BB-1F5A-4360-96BD-ACAB2AA86C7E}" srcOrd="0" destOrd="0" presId="urn:microsoft.com/office/officeart/2005/8/layout/lProcess1"/>
    <dgm:cxn modelId="{9A464D37-68B1-4467-AF6F-770BECD50C8E}" type="presOf" srcId="{B587640C-C946-4F8B-B4E1-6BAA3C0A8601}" destId="{C36E950A-4E59-4038-A5B9-1E1A0F1A999D}" srcOrd="0" destOrd="0" presId="urn:microsoft.com/office/officeart/2005/8/layout/lProcess1"/>
    <dgm:cxn modelId="{DB66703A-7D74-4097-B470-C6508245F1D1}" type="presOf" srcId="{6364FB3F-7A6C-4F06-89DD-EBC715A4CD37}" destId="{BF316F7D-3D38-4B01-9A89-5A3D2F92C440}" srcOrd="0" destOrd="0" presId="urn:microsoft.com/office/officeart/2005/8/layout/lProcess1"/>
    <dgm:cxn modelId="{92E48F65-77C7-430F-BCB7-46E720CD7F21}" type="presOf" srcId="{4BFB9094-2416-481A-872D-2390627A250E}" destId="{22C759A6-64B4-4061-868C-03FB7CDD01DE}" srcOrd="0" destOrd="0" presId="urn:microsoft.com/office/officeart/2005/8/layout/lProcess1"/>
    <dgm:cxn modelId="{A9682149-F3E1-4796-912A-9E8BDF05519B}" type="presOf" srcId="{8AAD7120-7261-4B92-B072-F547A722560E}" destId="{358DAB19-F051-492B-A098-C4E21D00A902}" srcOrd="0" destOrd="0" presId="urn:microsoft.com/office/officeart/2005/8/layout/lProcess1"/>
    <dgm:cxn modelId="{5949A34B-A213-4D01-AD6F-7FE9A48FAFCF}" type="presOf" srcId="{0C2C5F19-6F4B-4BC4-AFEA-D2D8392E49F6}" destId="{E1CA61D6-2A88-4502-986F-C14430D973DD}" srcOrd="0" destOrd="0" presId="urn:microsoft.com/office/officeart/2005/8/layout/lProcess1"/>
    <dgm:cxn modelId="{92B6336D-9681-4C22-B0BE-A4262F883B23}" type="presOf" srcId="{D5F34050-55B6-4983-83AF-89B6E6D41067}" destId="{59EA6539-C978-4FB0-9689-58EA0D8E0466}" srcOrd="0" destOrd="0" presId="urn:microsoft.com/office/officeart/2005/8/layout/lProcess1"/>
    <dgm:cxn modelId="{DE814273-7B9D-4C9A-9AAF-FC58ED34F682}" type="presOf" srcId="{CBB5D707-339F-4E27-B2CB-5310CB5333D7}" destId="{A74094E8-64F6-4BBC-B3A1-521EFFD2BA3B}" srcOrd="0" destOrd="0" presId="urn:microsoft.com/office/officeart/2005/8/layout/lProcess1"/>
    <dgm:cxn modelId="{85351757-352D-4F4A-A4A6-C80B1FB6D50D}" type="presOf" srcId="{9E946C49-A6C8-4085-9DFD-BCF8B7927776}" destId="{BD98C60C-2FEB-435B-ADDD-779FF50E9128}" srcOrd="0" destOrd="0" presId="urn:microsoft.com/office/officeart/2005/8/layout/lProcess1"/>
    <dgm:cxn modelId="{60024679-3B5E-4937-9A51-863404D4A039}" srcId="{05DA589D-4AFF-410B-BDC8-5187BA09EA08}" destId="{CF0D5678-B64E-4CB3-BF97-915DC55D1E8E}" srcOrd="0" destOrd="0" parTransId="{00AAE622-67CD-4EDA-9AFD-945EAD5097DE}" sibTransId="{958576D0-51D5-4EDE-9FE9-206FF821C3F5}"/>
    <dgm:cxn modelId="{5CB2E97D-43AC-4918-93D5-E3C7893F5C21}" type="presOf" srcId="{57EE293D-3676-4C54-BDAC-098F3404D106}" destId="{92379C1E-5C82-4228-A5AB-CB5A2F195E64}" srcOrd="0" destOrd="0" presId="urn:microsoft.com/office/officeart/2005/8/layout/lProcess1"/>
    <dgm:cxn modelId="{CB02F77F-A6AD-40E4-B008-0688551E96BA}" srcId="{CF0D5678-B64E-4CB3-BF97-915DC55D1E8E}" destId="{4BFB9094-2416-481A-872D-2390627A250E}" srcOrd="0" destOrd="0" parTransId="{2996BE87-07D8-4E35-9BA8-CC594528C7C8}" sibTransId="{B587640C-C946-4F8B-B4E1-6BAA3C0A8601}"/>
    <dgm:cxn modelId="{94A89B8B-B351-48E1-9F54-355EDE70AE8E}" type="presOf" srcId="{2996BE87-07D8-4E35-9BA8-CC594528C7C8}" destId="{357D83BB-3E2C-4C39-B888-1BD1C57A1C2B}" srcOrd="0" destOrd="0" presId="urn:microsoft.com/office/officeart/2005/8/layout/lProcess1"/>
    <dgm:cxn modelId="{D34ABE8C-119F-45BB-B899-04B6FAFDFAFB}" type="presOf" srcId="{2849B91D-8C6A-45F5-A0AC-F9F6B971C774}" destId="{78FACACC-0621-4BBC-A6C2-D09FC3817003}" srcOrd="0" destOrd="0" presId="urn:microsoft.com/office/officeart/2005/8/layout/lProcess1"/>
    <dgm:cxn modelId="{39015E9F-E174-4CBA-9BFB-4BBAC0C15042}" type="presOf" srcId="{D212384F-6EA5-474D-A023-6D2ED6C7BA0F}" destId="{BED10F2B-8443-4018-9C78-0358F5DDE898}" srcOrd="0" destOrd="0" presId="urn:microsoft.com/office/officeart/2005/8/layout/lProcess1"/>
    <dgm:cxn modelId="{8F6528B1-F26A-482B-8671-DA483131F282}" srcId="{599DF62A-B20A-48B8-A2D4-EF4D69D3CA58}" destId="{0C2C5F19-6F4B-4BC4-AFEA-D2D8392E49F6}" srcOrd="0" destOrd="0" parTransId="{8AAD7120-7261-4B92-B072-F547A722560E}" sibTransId="{9E946C49-A6C8-4085-9DFD-BCF8B7927776}"/>
    <dgm:cxn modelId="{2EE6C7C5-C07B-439E-8A00-754699FA5283}" srcId="{CF0D5678-B64E-4CB3-BF97-915DC55D1E8E}" destId="{0B064449-0F94-445E-AC4C-0242EB899276}" srcOrd="2" destOrd="0" parTransId="{E5DB686D-4A65-490A-866D-278C4E80DAE1}" sibTransId="{CBB5D707-339F-4E27-B2CB-5310CB5333D7}"/>
    <dgm:cxn modelId="{58026BC6-9DBE-4DE0-99E6-8CE50B3B7051}" srcId="{05DA589D-4AFF-410B-BDC8-5187BA09EA08}" destId="{599DF62A-B20A-48B8-A2D4-EF4D69D3CA58}" srcOrd="1" destOrd="0" parTransId="{330D5943-A5B6-4A9D-B869-68F2C43DEED3}" sibTransId="{3E996E2B-56AC-46AC-B74D-B018EB2E5925}"/>
    <dgm:cxn modelId="{BC69D5D9-4C00-4164-91E5-83C61976CDB0}" srcId="{599DF62A-B20A-48B8-A2D4-EF4D69D3CA58}" destId="{94C33F96-C42B-43DE-8C83-A6117E660EBD}" srcOrd="3" destOrd="0" parTransId="{9D9F7401-AB92-45E8-B269-B053D442AA25}" sibTransId="{66D7F332-283C-41F5-AFA3-F10591535DDA}"/>
    <dgm:cxn modelId="{C2D5B1DB-EEC6-4D4B-A6C0-29D7E555C34D}" srcId="{599DF62A-B20A-48B8-A2D4-EF4D69D3CA58}" destId="{6364FB3F-7A6C-4F06-89DD-EBC715A4CD37}" srcOrd="2" destOrd="0" parTransId="{2D8FE125-C49A-42C9-B4EC-25D98C07F517}" sibTransId="{D212384F-6EA5-474D-A023-6D2ED6C7BA0F}"/>
    <dgm:cxn modelId="{983003E6-52C8-443C-B895-57A121EC5E64}" type="presOf" srcId="{C63F3DE2-FFA6-4BF7-BC48-2570526D3EB2}" destId="{B3E85333-F7CE-4AAC-99E6-261C713E4331}" srcOrd="0" destOrd="0" presId="urn:microsoft.com/office/officeart/2005/8/layout/lProcess1"/>
    <dgm:cxn modelId="{FF434658-A2C1-44BD-98C3-25718A69EDAA}" type="presParOf" srcId="{90FD5622-5190-416F-87C6-B5C3B11A74D9}" destId="{F2A11CE9-FD80-4E2F-B719-2EBD5B348869}" srcOrd="0" destOrd="0" presId="urn:microsoft.com/office/officeart/2005/8/layout/lProcess1"/>
    <dgm:cxn modelId="{139A29B6-068E-4B8F-9F66-D0EF7B62A06E}" type="presParOf" srcId="{F2A11CE9-FD80-4E2F-B719-2EBD5B348869}" destId="{25383890-BAAF-4CC0-AF2E-55C0101A90DD}" srcOrd="0" destOrd="0" presId="urn:microsoft.com/office/officeart/2005/8/layout/lProcess1"/>
    <dgm:cxn modelId="{309DC414-0B07-424A-B049-3168D33C5DD3}" type="presParOf" srcId="{F2A11CE9-FD80-4E2F-B719-2EBD5B348869}" destId="{357D83BB-3E2C-4C39-B888-1BD1C57A1C2B}" srcOrd="1" destOrd="0" presId="urn:microsoft.com/office/officeart/2005/8/layout/lProcess1"/>
    <dgm:cxn modelId="{11B8DD22-FC39-49E3-821F-65FB2D1BDB66}" type="presParOf" srcId="{F2A11CE9-FD80-4E2F-B719-2EBD5B348869}" destId="{22C759A6-64B4-4061-868C-03FB7CDD01DE}" srcOrd="2" destOrd="0" presId="urn:microsoft.com/office/officeart/2005/8/layout/lProcess1"/>
    <dgm:cxn modelId="{99333605-BB04-4FE0-AD29-CD549E2E72D8}" type="presParOf" srcId="{F2A11CE9-FD80-4E2F-B719-2EBD5B348869}" destId="{C36E950A-4E59-4038-A5B9-1E1A0F1A999D}" srcOrd="3" destOrd="0" presId="urn:microsoft.com/office/officeart/2005/8/layout/lProcess1"/>
    <dgm:cxn modelId="{170CA3F5-60DE-4E16-A07E-BC3AFFD3956F}" type="presParOf" srcId="{F2A11CE9-FD80-4E2F-B719-2EBD5B348869}" destId="{78FACACC-0621-4BBC-A6C2-D09FC3817003}" srcOrd="4" destOrd="0" presId="urn:microsoft.com/office/officeart/2005/8/layout/lProcess1"/>
    <dgm:cxn modelId="{C60CCCD9-028F-4FBE-82E2-E74309D25F24}" type="presParOf" srcId="{F2A11CE9-FD80-4E2F-B719-2EBD5B348869}" destId="{B3E85333-F7CE-4AAC-99E6-261C713E4331}" srcOrd="5" destOrd="0" presId="urn:microsoft.com/office/officeart/2005/8/layout/lProcess1"/>
    <dgm:cxn modelId="{955706F1-47DA-4890-BEF2-39870251A0FC}" type="presParOf" srcId="{F2A11CE9-FD80-4E2F-B719-2EBD5B348869}" destId="{F3C2B1F2-49DA-455D-A83F-29860449ACA5}" srcOrd="6" destOrd="0" presId="urn:microsoft.com/office/officeart/2005/8/layout/lProcess1"/>
    <dgm:cxn modelId="{3BA754B2-5FBE-4872-A6E8-2FBB0C33652E}" type="presParOf" srcId="{F2A11CE9-FD80-4E2F-B719-2EBD5B348869}" destId="{A74094E8-64F6-4BBC-B3A1-521EFFD2BA3B}" srcOrd="7" destOrd="0" presId="urn:microsoft.com/office/officeart/2005/8/layout/lProcess1"/>
    <dgm:cxn modelId="{1AE2F379-012B-4D26-A5B2-F0D0A790FE73}" type="presParOf" srcId="{F2A11CE9-FD80-4E2F-B719-2EBD5B348869}" destId="{92379C1E-5C82-4228-A5AB-CB5A2F195E64}" srcOrd="8" destOrd="0" presId="urn:microsoft.com/office/officeart/2005/8/layout/lProcess1"/>
    <dgm:cxn modelId="{2FB75547-2561-4574-B68C-DF5A7DC7A3F0}" type="presParOf" srcId="{90FD5622-5190-416F-87C6-B5C3B11A74D9}" destId="{857F0BF9-B194-4171-979E-F2463166D644}" srcOrd="1" destOrd="0" presId="urn:microsoft.com/office/officeart/2005/8/layout/lProcess1"/>
    <dgm:cxn modelId="{09B1ABAF-4A34-4274-848E-BE6257FC21C3}" type="presParOf" srcId="{90FD5622-5190-416F-87C6-B5C3B11A74D9}" destId="{CB0FF1AE-1418-4FDA-8102-3A5FAC5779A4}" srcOrd="2" destOrd="0" presId="urn:microsoft.com/office/officeart/2005/8/layout/lProcess1"/>
    <dgm:cxn modelId="{E49738E5-B904-4719-BB7C-1E445A88B068}" type="presParOf" srcId="{CB0FF1AE-1418-4FDA-8102-3A5FAC5779A4}" destId="{5DB59F86-594F-4C0B-8085-055FA46FB168}" srcOrd="0" destOrd="0" presId="urn:microsoft.com/office/officeart/2005/8/layout/lProcess1"/>
    <dgm:cxn modelId="{63449C27-13F6-4717-AD85-3D0EB4B62FB0}" type="presParOf" srcId="{CB0FF1AE-1418-4FDA-8102-3A5FAC5779A4}" destId="{358DAB19-F051-492B-A098-C4E21D00A902}" srcOrd="1" destOrd="0" presId="urn:microsoft.com/office/officeart/2005/8/layout/lProcess1"/>
    <dgm:cxn modelId="{25FA0F99-B0AE-48FC-B28D-4DB7E07CD6DA}" type="presParOf" srcId="{CB0FF1AE-1418-4FDA-8102-3A5FAC5779A4}" destId="{E1CA61D6-2A88-4502-986F-C14430D973DD}" srcOrd="2" destOrd="0" presId="urn:microsoft.com/office/officeart/2005/8/layout/lProcess1"/>
    <dgm:cxn modelId="{A7221B97-94A7-4400-90CC-9649C86E8830}" type="presParOf" srcId="{CB0FF1AE-1418-4FDA-8102-3A5FAC5779A4}" destId="{BD98C60C-2FEB-435B-ADDD-779FF50E9128}" srcOrd="3" destOrd="0" presId="urn:microsoft.com/office/officeart/2005/8/layout/lProcess1"/>
    <dgm:cxn modelId="{8F1873A6-AEAD-46A1-B864-1326059910A0}" type="presParOf" srcId="{CB0FF1AE-1418-4FDA-8102-3A5FAC5779A4}" destId="{344CA884-7DAC-4FC6-983D-90BCA21FA1D1}" srcOrd="4" destOrd="0" presId="urn:microsoft.com/office/officeart/2005/8/layout/lProcess1"/>
    <dgm:cxn modelId="{2BC7D8A4-BE88-4BC3-BD00-798B60237B3A}" type="presParOf" srcId="{CB0FF1AE-1418-4FDA-8102-3A5FAC5779A4}" destId="{59EA6539-C978-4FB0-9689-58EA0D8E0466}" srcOrd="5" destOrd="0" presId="urn:microsoft.com/office/officeart/2005/8/layout/lProcess1"/>
    <dgm:cxn modelId="{53B3C955-79FF-4AB0-B299-85EBE33FF387}" type="presParOf" srcId="{CB0FF1AE-1418-4FDA-8102-3A5FAC5779A4}" destId="{BF316F7D-3D38-4B01-9A89-5A3D2F92C440}" srcOrd="6" destOrd="0" presId="urn:microsoft.com/office/officeart/2005/8/layout/lProcess1"/>
    <dgm:cxn modelId="{9D600C28-CFB0-4535-A1D8-F24BDC75C474}" type="presParOf" srcId="{CB0FF1AE-1418-4FDA-8102-3A5FAC5779A4}" destId="{BED10F2B-8443-4018-9C78-0358F5DDE898}" srcOrd="7" destOrd="0" presId="urn:microsoft.com/office/officeart/2005/8/layout/lProcess1"/>
    <dgm:cxn modelId="{4A694E83-1845-42B7-A240-8B44F1F6D501}" type="presParOf" srcId="{CB0FF1AE-1418-4FDA-8102-3A5FAC5779A4}" destId="{FCE6B1BB-1F5A-4360-96BD-ACAB2AA86C7E}" srcOrd="8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E86A31-D4AC-4F35-860C-13571760CF5B}" type="doc">
      <dgm:prSet loTypeId="urn:microsoft.com/office/officeart/2005/8/layout/arrow2" loCatId="process" qsTypeId="urn:microsoft.com/office/officeart/2005/8/quickstyle/simple1" qsCatId="simple" csTypeId="urn:microsoft.com/office/officeart/2005/8/colors/accent1_4" csCatId="accent1" phldr="1"/>
      <dgm:spPr/>
    </dgm:pt>
    <dgm:pt modelId="{328074F0-6175-44DF-B5B5-A1D029DF6740}">
      <dgm:prSet phldrT="[Text]" phldr="0"/>
      <dgm:spPr/>
      <dgm:t>
        <a:bodyPr/>
        <a:lstStyle/>
        <a:p>
          <a:pPr rtl="0"/>
          <a:r>
            <a:rPr lang="en-GB" dirty="0">
              <a:solidFill>
                <a:schemeClr val="bg1"/>
              </a:solidFill>
              <a:latin typeface="Arial" panose="020B0604020202020204"/>
            </a:rPr>
            <a:t>Fibro-scan .</a:t>
          </a:r>
        </a:p>
      </dgm:t>
    </dgm:pt>
    <dgm:pt modelId="{0F27B92F-5D35-41D2-96DB-DFB3E689BD96}" type="parTrans" cxnId="{9BC55539-E8C3-4E40-B4C8-0B3E0963B2F1}">
      <dgm:prSet/>
      <dgm:spPr/>
    </dgm:pt>
    <dgm:pt modelId="{14F72745-12C4-4243-BB3B-9B8B13191A7C}" type="sibTrans" cxnId="{9BC55539-E8C3-4E40-B4C8-0B3E0963B2F1}">
      <dgm:prSet/>
      <dgm:spPr/>
    </dgm:pt>
    <dgm:pt modelId="{2A06B339-CE97-4537-BE29-E00D5127AFFC}">
      <dgm:prSet phldrT="[Text]" phldr="0"/>
      <dgm:spPr/>
      <dgm:t>
        <a:bodyPr/>
        <a:lstStyle/>
        <a:p>
          <a:pPr rtl="0"/>
          <a:r>
            <a:rPr lang="en-GB" dirty="0">
              <a:solidFill>
                <a:schemeClr val="bg1"/>
              </a:solidFill>
              <a:latin typeface="Arial" panose="020B0604020202020204"/>
            </a:rPr>
            <a:t>Pre-treatment bloods.</a:t>
          </a:r>
          <a:endParaRPr lang="en-GB" dirty="0">
            <a:solidFill>
              <a:schemeClr val="bg1"/>
            </a:solidFill>
          </a:endParaRPr>
        </a:p>
      </dgm:t>
    </dgm:pt>
    <dgm:pt modelId="{2E8D3986-548A-4446-B40B-D8853EDB8AC5}" type="parTrans" cxnId="{8D0027D4-F16C-4FFC-90B6-C657470FA572}">
      <dgm:prSet/>
      <dgm:spPr/>
    </dgm:pt>
    <dgm:pt modelId="{15C3A024-2D47-45B7-9B49-D6116E4261DB}" type="sibTrans" cxnId="{8D0027D4-F16C-4FFC-90B6-C657470FA572}">
      <dgm:prSet/>
      <dgm:spPr/>
    </dgm:pt>
    <dgm:pt modelId="{93FF9D8E-0E28-469B-8D14-F1AA487946A7}">
      <dgm:prSet phldr="0"/>
      <dgm:spPr/>
      <dgm:t>
        <a:bodyPr/>
        <a:lstStyle/>
        <a:p>
          <a:pPr rtl="0"/>
          <a:r>
            <a:rPr lang="en-GB" dirty="0">
              <a:solidFill>
                <a:schemeClr val="bg1"/>
              </a:solidFill>
              <a:latin typeface="Arial" panose="020B0604020202020204"/>
            </a:rPr>
            <a:t>MDT with pharmacy.</a:t>
          </a:r>
        </a:p>
      </dgm:t>
    </dgm:pt>
    <dgm:pt modelId="{C60D67F6-FA25-4B3F-AB97-0ABE75012FCF}" type="parTrans" cxnId="{7955B4FD-0A39-476F-AAFF-24A1FC64EC0D}">
      <dgm:prSet/>
      <dgm:spPr/>
    </dgm:pt>
    <dgm:pt modelId="{6793034D-89A6-406E-9A1B-D8DAF0A9C447}" type="sibTrans" cxnId="{7955B4FD-0A39-476F-AAFF-24A1FC64EC0D}">
      <dgm:prSet/>
      <dgm:spPr/>
    </dgm:pt>
    <dgm:pt modelId="{D6BCE7EB-2E42-4413-B937-7D17D6B82841}">
      <dgm:prSet phldr="0"/>
      <dgm:spPr/>
      <dgm:t>
        <a:bodyPr/>
        <a:lstStyle/>
        <a:p>
          <a:pPr rtl="0"/>
          <a:r>
            <a:rPr lang="en-GB" dirty="0">
              <a:solidFill>
                <a:schemeClr val="bg1"/>
              </a:solidFill>
              <a:latin typeface="Arial" panose="020B0604020202020204"/>
            </a:rPr>
            <a:t>Treatment start.</a:t>
          </a:r>
        </a:p>
      </dgm:t>
    </dgm:pt>
    <dgm:pt modelId="{855ED8B6-82D1-4FDB-B339-B3A8754EA9FA}" type="parTrans" cxnId="{1C9A5F6F-5F49-4481-A56A-0DA8C98054C5}">
      <dgm:prSet/>
      <dgm:spPr/>
    </dgm:pt>
    <dgm:pt modelId="{084DCA13-0BF9-4D19-B780-9B9DE448A348}" type="sibTrans" cxnId="{1C9A5F6F-5F49-4481-A56A-0DA8C98054C5}">
      <dgm:prSet/>
      <dgm:spPr/>
    </dgm:pt>
    <dgm:pt modelId="{7D0CDCC5-7567-4A05-BFAA-CFDECEFD26B5}">
      <dgm:prSet phldr="0"/>
      <dgm:spPr/>
      <dgm:t>
        <a:bodyPr/>
        <a:lstStyle/>
        <a:p>
          <a:pPr rtl="0"/>
          <a:r>
            <a:rPr lang="en-GB" dirty="0">
              <a:solidFill>
                <a:schemeClr val="bg1"/>
              </a:solidFill>
              <a:latin typeface="Arial" panose="020B0604020202020204"/>
            </a:rPr>
            <a:t>Ongoing regular support.</a:t>
          </a:r>
        </a:p>
      </dgm:t>
    </dgm:pt>
    <dgm:pt modelId="{B68EC840-67CD-44ED-BDD6-4DFB02758914}" type="parTrans" cxnId="{F70AFE3B-2623-4FD6-A5F5-59DAF33F3F2C}">
      <dgm:prSet/>
      <dgm:spPr/>
    </dgm:pt>
    <dgm:pt modelId="{A864DA29-04FD-4B8C-A398-386697587F12}" type="sibTrans" cxnId="{F70AFE3B-2623-4FD6-A5F5-59DAF33F3F2C}">
      <dgm:prSet/>
      <dgm:spPr/>
    </dgm:pt>
    <dgm:pt modelId="{5E15A0A7-1DF4-41EF-A270-7975CC41AA8F}" type="pres">
      <dgm:prSet presAssocID="{0CE86A31-D4AC-4F35-860C-13571760CF5B}" presName="arrowDiagram" presStyleCnt="0">
        <dgm:presLayoutVars>
          <dgm:chMax val="5"/>
          <dgm:dir/>
          <dgm:resizeHandles val="exact"/>
        </dgm:presLayoutVars>
      </dgm:prSet>
      <dgm:spPr/>
    </dgm:pt>
    <dgm:pt modelId="{A1D0A376-5E15-44B0-8D1F-3D29EBCBF38F}" type="pres">
      <dgm:prSet presAssocID="{0CE86A31-D4AC-4F35-860C-13571760CF5B}" presName="arrow" presStyleLbl="bgShp" presStyleIdx="0" presStyleCnt="1"/>
      <dgm:spPr/>
    </dgm:pt>
    <dgm:pt modelId="{0A42F5FD-86BE-4BE3-9E66-233A031B072C}" type="pres">
      <dgm:prSet presAssocID="{0CE86A31-D4AC-4F35-860C-13571760CF5B}" presName="arrowDiagram5" presStyleCnt="0"/>
      <dgm:spPr/>
    </dgm:pt>
    <dgm:pt modelId="{F2799A92-695A-495D-AA3D-B268521E6329}" type="pres">
      <dgm:prSet presAssocID="{328074F0-6175-44DF-B5B5-A1D029DF6740}" presName="bullet5a" presStyleLbl="node1" presStyleIdx="0" presStyleCnt="5"/>
      <dgm:spPr/>
    </dgm:pt>
    <dgm:pt modelId="{0D503F92-B947-4DA1-8B1F-0A97248627D6}" type="pres">
      <dgm:prSet presAssocID="{328074F0-6175-44DF-B5B5-A1D029DF6740}" presName="textBox5a" presStyleLbl="revTx" presStyleIdx="0" presStyleCnt="5">
        <dgm:presLayoutVars>
          <dgm:bulletEnabled val="1"/>
        </dgm:presLayoutVars>
      </dgm:prSet>
      <dgm:spPr/>
    </dgm:pt>
    <dgm:pt modelId="{99D9CB7E-133B-46D9-AEF6-6F7A902BE69F}" type="pres">
      <dgm:prSet presAssocID="{2A06B339-CE97-4537-BE29-E00D5127AFFC}" presName="bullet5b" presStyleLbl="node1" presStyleIdx="1" presStyleCnt="5"/>
      <dgm:spPr/>
    </dgm:pt>
    <dgm:pt modelId="{31E6C8E5-1689-4F0D-A501-5AC62B411301}" type="pres">
      <dgm:prSet presAssocID="{2A06B339-CE97-4537-BE29-E00D5127AFFC}" presName="textBox5b" presStyleLbl="revTx" presStyleIdx="1" presStyleCnt="5">
        <dgm:presLayoutVars>
          <dgm:bulletEnabled val="1"/>
        </dgm:presLayoutVars>
      </dgm:prSet>
      <dgm:spPr/>
    </dgm:pt>
    <dgm:pt modelId="{D8FD52B0-4104-4490-907B-08D5786D5021}" type="pres">
      <dgm:prSet presAssocID="{93FF9D8E-0E28-469B-8D14-F1AA487946A7}" presName="bullet5c" presStyleLbl="node1" presStyleIdx="2" presStyleCnt="5"/>
      <dgm:spPr/>
    </dgm:pt>
    <dgm:pt modelId="{1D7777EA-3EDA-494F-9808-3CD32FDD9B35}" type="pres">
      <dgm:prSet presAssocID="{93FF9D8E-0E28-469B-8D14-F1AA487946A7}" presName="textBox5c" presStyleLbl="revTx" presStyleIdx="2" presStyleCnt="5">
        <dgm:presLayoutVars>
          <dgm:bulletEnabled val="1"/>
        </dgm:presLayoutVars>
      </dgm:prSet>
      <dgm:spPr/>
    </dgm:pt>
    <dgm:pt modelId="{CF5489DB-4379-41FA-ABF1-818E0D795DE8}" type="pres">
      <dgm:prSet presAssocID="{D6BCE7EB-2E42-4413-B937-7D17D6B82841}" presName="bullet5d" presStyleLbl="node1" presStyleIdx="3" presStyleCnt="5"/>
      <dgm:spPr/>
    </dgm:pt>
    <dgm:pt modelId="{18D8E639-F22B-4C83-AF37-D70E634F3BEE}" type="pres">
      <dgm:prSet presAssocID="{D6BCE7EB-2E42-4413-B937-7D17D6B82841}" presName="textBox5d" presStyleLbl="revTx" presStyleIdx="3" presStyleCnt="5">
        <dgm:presLayoutVars>
          <dgm:bulletEnabled val="1"/>
        </dgm:presLayoutVars>
      </dgm:prSet>
      <dgm:spPr/>
    </dgm:pt>
    <dgm:pt modelId="{332FE3BF-9505-4C02-82B7-969D33BBB2FB}" type="pres">
      <dgm:prSet presAssocID="{7D0CDCC5-7567-4A05-BFAA-CFDECEFD26B5}" presName="bullet5e" presStyleLbl="node1" presStyleIdx="4" presStyleCnt="5"/>
      <dgm:spPr/>
    </dgm:pt>
    <dgm:pt modelId="{FA7CF590-BA97-4641-9ABA-C69B950A17E9}" type="pres">
      <dgm:prSet presAssocID="{7D0CDCC5-7567-4A05-BFAA-CFDECEFD26B5}" presName="textBox5e" presStyleLbl="revTx" presStyleIdx="4" presStyleCnt="5">
        <dgm:presLayoutVars>
          <dgm:bulletEnabled val="1"/>
        </dgm:presLayoutVars>
      </dgm:prSet>
      <dgm:spPr/>
    </dgm:pt>
  </dgm:ptLst>
  <dgm:cxnLst>
    <dgm:cxn modelId="{9BC55539-E8C3-4E40-B4C8-0B3E0963B2F1}" srcId="{0CE86A31-D4AC-4F35-860C-13571760CF5B}" destId="{328074F0-6175-44DF-B5B5-A1D029DF6740}" srcOrd="0" destOrd="0" parTransId="{0F27B92F-5D35-41D2-96DB-DFB3E689BD96}" sibTransId="{14F72745-12C4-4243-BB3B-9B8B13191A7C}"/>
    <dgm:cxn modelId="{F70AFE3B-2623-4FD6-A5F5-59DAF33F3F2C}" srcId="{0CE86A31-D4AC-4F35-860C-13571760CF5B}" destId="{7D0CDCC5-7567-4A05-BFAA-CFDECEFD26B5}" srcOrd="4" destOrd="0" parTransId="{B68EC840-67CD-44ED-BDD6-4DFB02758914}" sibTransId="{A864DA29-04FD-4B8C-A398-386697587F12}"/>
    <dgm:cxn modelId="{2537473F-AFF0-4012-B32D-2D5DEBCF1E41}" type="presOf" srcId="{93FF9D8E-0E28-469B-8D14-F1AA487946A7}" destId="{1D7777EA-3EDA-494F-9808-3CD32FDD9B35}" srcOrd="0" destOrd="0" presId="urn:microsoft.com/office/officeart/2005/8/layout/arrow2"/>
    <dgm:cxn modelId="{0E87966D-796C-40F9-BD8F-49CAED1BA4E2}" type="presOf" srcId="{7D0CDCC5-7567-4A05-BFAA-CFDECEFD26B5}" destId="{FA7CF590-BA97-4641-9ABA-C69B950A17E9}" srcOrd="0" destOrd="0" presId="urn:microsoft.com/office/officeart/2005/8/layout/arrow2"/>
    <dgm:cxn modelId="{1C9A5F6F-5F49-4481-A56A-0DA8C98054C5}" srcId="{0CE86A31-D4AC-4F35-860C-13571760CF5B}" destId="{D6BCE7EB-2E42-4413-B937-7D17D6B82841}" srcOrd="3" destOrd="0" parTransId="{855ED8B6-82D1-4FDB-B339-B3A8754EA9FA}" sibTransId="{084DCA13-0BF9-4D19-B780-9B9DE448A348}"/>
    <dgm:cxn modelId="{DBA286A1-4BDB-43E9-A2DC-F00C8AFF5B32}" type="presOf" srcId="{328074F0-6175-44DF-B5B5-A1D029DF6740}" destId="{0D503F92-B947-4DA1-8B1F-0A97248627D6}" srcOrd="0" destOrd="0" presId="urn:microsoft.com/office/officeart/2005/8/layout/arrow2"/>
    <dgm:cxn modelId="{081031D1-1681-4EE5-A067-E7B21C998054}" type="presOf" srcId="{2A06B339-CE97-4537-BE29-E00D5127AFFC}" destId="{31E6C8E5-1689-4F0D-A501-5AC62B411301}" srcOrd="0" destOrd="0" presId="urn:microsoft.com/office/officeart/2005/8/layout/arrow2"/>
    <dgm:cxn modelId="{8D0027D4-F16C-4FFC-90B6-C657470FA572}" srcId="{0CE86A31-D4AC-4F35-860C-13571760CF5B}" destId="{2A06B339-CE97-4537-BE29-E00D5127AFFC}" srcOrd="1" destOrd="0" parTransId="{2E8D3986-548A-4446-B40B-D8853EDB8AC5}" sibTransId="{15C3A024-2D47-45B7-9B49-D6116E4261DB}"/>
    <dgm:cxn modelId="{9188E4D4-E5F1-4B20-80B8-97467A8E843B}" type="presOf" srcId="{D6BCE7EB-2E42-4413-B937-7D17D6B82841}" destId="{18D8E639-F22B-4C83-AF37-D70E634F3BEE}" srcOrd="0" destOrd="0" presId="urn:microsoft.com/office/officeart/2005/8/layout/arrow2"/>
    <dgm:cxn modelId="{B0701AD6-0108-41D5-B23E-9C4E0ACC9F05}" type="presOf" srcId="{0CE86A31-D4AC-4F35-860C-13571760CF5B}" destId="{5E15A0A7-1DF4-41EF-A270-7975CC41AA8F}" srcOrd="0" destOrd="0" presId="urn:microsoft.com/office/officeart/2005/8/layout/arrow2"/>
    <dgm:cxn modelId="{7955B4FD-0A39-476F-AAFF-24A1FC64EC0D}" srcId="{0CE86A31-D4AC-4F35-860C-13571760CF5B}" destId="{93FF9D8E-0E28-469B-8D14-F1AA487946A7}" srcOrd="2" destOrd="0" parTransId="{C60D67F6-FA25-4B3F-AB97-0ABE75012FCF}" sibTransId="{6793034D-89A6-406E-9A1B-D8DAF0A9C447}"/>
    <dgm:cxn modelId="{EF5DD783-6A22-4956-BD70-8585D70A2E94}" type="presParOf" srcId="{5E15A0A7-1DF4-41EF-A270-7975CC41AA8F}" destId="{A1D0A376-5E15-44B0-8D1F-3D29EBCBF38F}" srcOrd="0" destOrd="0" presId="urn:microsoft.com/office/officeart/2005/8/layout/arrow2"/>
    <dgm:cxn modelId="{CA7D3E83-CE7D-4FFB-B5F5-9732CBAF93F3}" type="presParOf" srcId="{5E15A0A7-1DF4-41EF-A270-7975CC41AA8F}" destId="{0A42F5FD-86BE-4BE3-9E66-233A031B072C}" srcOrd="1" destOrd="0" presId="urn:microsoft.com/office/officeart/2005/8/layout/arrow2"/>
    <dgm:cxn modelId="{31D93C50-CDF3-4F3B-BEA4-145D8582701B}" type="presParOf" srcId="{0A42F5FD-86BE-4BE3-9E66-233A031B072C}" destId="{F2799A92-695A-495D-AA3D-B268521E6329}" srcOrd="0" destOrd="0" presId="urn:microsoft.com/office/officeart/2005/8/layout/arrow2"/>
    <dgm:cxn modelId="{06306B8E-7CF7-4483-B68D-4385D1033BAB}" type="presParOf" srcId="{0A42F5FD-86BE-4BE3-9E66-233A031B072C}" destId="{0D503F92-B947-4DA1-8B1F-0A97248627D6}" srcOrd="1" destOrd="0" presId="urn:microsoft.com/office/officeart/2005/8/layout/arrow2"/>
    <dgm:cxn modelId="{F58CEED8-36F7-4154-B555-DACAFBA09BF2}" type="presParOf" srcId="{0A42F5FD-86BE-4BE3-9E66-233A031B072C}" destId="{99D9CB7E-133B-46D9-AEF6-6F7A902BE69F}" srcOrd="2" destOrd="0" presId="urn:microsoft.com/office/officeart/2005/8/layout/arrow2"/>
    <dgm:cxn modelId="{CC7DDC49-DFC5-4905-9CCB-A0DE289438D0}" type="presParOf" srcId="{0A42F5FD-86BE-4BE3-9E66-233A031B072C}" destId="{31E6C8E5-1689-4F0D-A501-5AC62B411301}" srcOrd="3" destOrd="0" presId="urn:microsoft.com/office/officeart/2005/8/layout/arrow2"/>
    <dgm:cxn modelId="{88D2786A-79AA-47BE-AAAC-3E74FA6FC180}" type="presParOf" srcId="{0A42F5FD-86BE-4BE3-9E66-233A031B072C}" destId="{D8FD52B0-4104-4490-907B-08D5786D5021}" srcOrd="4" destOrd="0" presId="urn:microsoft.com/office/officeart/2005/8/layout/arrow2"/>
    <dgm:cxn modelId="{7172E7FD-BB36-4E3F-AEDD-8F4BDDF5669B}" type="presParOf" srcId="{0A42F5FD-86BE-4BE3-9E66-233A031B072C}" destId="{1D7777EA-3EDA-494F-9808-3CD32FDD9B35}" srcOrd="5" destOrd="0" presId="urn:microsoft.com/office/officeart/2005/8/layout/arrow2"/>
    <dgm:cxn modelId="{93416C93-1D5C-462D-AC59-7339747AEFB6}" type="presParOf" srcId="{0A42F5FD-86BE-4BE3-9E66-233A031B072C}" destId="{CF5489DB-4379-41FA-ABF1-818E0D795DE8}" srcOrd="6" destOrd="0" presId="urn:microsoft.com/office/officeart/2005/8/layout/arrow2"/>
    <dgm:cxn modelId="{D448B152-E7E3-4FAD-B8D7-72A59D8E30B7}" type="presParOf" srcId="{0A42F5FD-86BE-4BE3-9E66-233A031B072C}" destId="{18D8E639-F22B-4C83-AF37-D70E634F3BEE}" srcOrd="7" destOrd="0" presId="urn:microsoft.com/office/officeart/2005/8/layout/arrow2"/>
    <dgm:cxn modelId="{1D01258A-98A5-469E-9FB1-EB29C1C94043}" type="presParOf" srcId="{0A42F5FD-86BE-4BE3-9E66-233A031B072C}" destId="{332FE3BF-9505-4C02-82B7-969D33BBB2FB}" srcOrd="8" destOrd="0" presId="urn:microsoft.com/office/officeart/2005/8/layout/arrow2"/>
    <dgm:cxn modelId="{0CE73F3A-0A27-4CB8-BF99-EC1CC37B9219}" type="presParOf" srcId="{0A42F5FD-86BE-4BE3-9E66-233A031B072C}" destId="{FA7CF590-BA97-4641-9ABA-C69B950A17E9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A928C5A-A1F0-4A29-BFA5-9DBDF7FCAFC6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A0D277DB-D5F2-4CCD-8710-972B25F2EF83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>
              <a:solidFill>
                <a:schemeClr val="bg1"/>
              </a:solidFill>
            </a:rPr>
            <a:t>Primary care</a:t>
          </a:r>
          <a:r>
            <a:rPr lang="en-GB" dirty="0">
              <a:solidFill>
                <a:schemeClr val="bg1"/>
              </a:solidFill>
              <a:latin typeface="Arial" panose="020B0604020202020204"/>
            </a:rPr>
            <a:t> reception screening</a:t>
          </a:r>
          <a:r>
            <a:rPr lang="en-GB" dirty="0">
              <a:solidFill>
                <a:schemeClr val="bg1"/>
              </a:solidFill>
            </a:rPr>
            <a:t> opt out is being monitored daily</a:t>
          </a:r>
          <a:r>
            <a:rPr lang="en-GB" dirty="0">
              <a:solidFill>
                <a:schemeClr val="bg1"/>
              </a:solidFill>
              <a:latin typeface="Arial" panose="020B0604020202020204"/>
            </a:rPr>
            <a:t> and followed up</a:t>
          </a:r>
          <a:r>
            <a:rPr lang="en-GB" dirty="0">
              <a:solidFill>
                <a:schemeClr val="bg1"/>
              </a:solidFill>
            </a:rPr>
            <a:t>.</a:t>
          </a:r>
          <a:endParaRPr lang="en-US" dirty="0">
            <a:solidFill>
              <a:schemeClr val="bg1"/>
            </a:solidFill>
          </a:endParaRPr>
        </a:p>
      </dgm:t>
    </dgm:pt>
    <dgm:pt modelId="{9F09594C-0F28-43E8-82FC-E7F08739D7E6}" type="parTrans" cxnId="{D102E963-B836-40EF-9424-28626AFA25CE}">
      <dgm:prSet/>
      <dgm:spPr/>
      <dgm:t>
        <a:bodyPr/>
        <a:lstStyle/>
        <a:p>
          <a:endParaRPr lang="en-US"/>
        </a:p>
      </dgm:t>
    </dgm:pt>
    <dgm:pt modelId="{A860BD9B-CB8E-4530-8379-23DA216D3B09}" type="sibTrans" cxnId="{D102E963-B836-40EF-9424-28626AFA25CE}">
      <dgm:prSet/>
      <dgm:spPr/>
      <dgm:t>
        <a:bodyPr/>
        <a:lstStyle/>
        <a:p>
          <a:endParaRPr lang="en-US"/>
        </a:p>
      </dgm:t>
    </dgm:pt>
    <dgm:pt modelId="{F316B480-9BE1-4DAD-B342-B73A756C8F4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>
              <a:solidFill>
                <a:schemeClr val="bg1"/>
              </a:solidFill>
            </a:rPr>
            <a:t>SMS band fours are then going to see people who have declined a DBST the day after arrival, they are also picking up DNAs for 3m and 12m </a:t>
          </a:r>
          <a:r>
            <a:rPr lang="en-GB" dirty="0">
              <a:solidFill>
                <a:schemeClr val="bg1"/>
              </a:solidFill>
              <a:latin typeface="Arial" panose="020B0604020202020204"/>
            </a:rPr>
            <a:t>DBSTs.</a:t>
          </a:r>
          <a:endParaRPr lang="en-US" dirty="0">
            <a:solidFill>
              <a:schemeClr val="bg1"/>
            </a:solidFill>
            <a:latin typeface="Arial" panose="020B0604020202020204"/>
          </a:endParaRPr>
        </a:p>
      </dgm:t>
    </dgm:pt>
    <dgm:pt modelId="{CBD40A8E-8655-4E45-B934-F8CF3F8D7777}" type="parTrans" cxnId="{EA7F76E4-D98E-437B-A719-0E3FE5A6560F}">
      <dgm:prSet/>
      <dgm:spPr/>
      <dgm:t>
        <a:bodyPr/>
        <a:lstStyle/>
        <a:p>
          <a:endParaRPr lang="en-US"/>
        </a:p>
      </dgm:t>
    </dgm:pt>
    <dgm:pt modelId="{FA67B93E-13AE-4108-AB31-F81D4F66DCD1}" type="sibTrans" cxnId="{EA7F76E4-D98E-437B-A719-0E3FE5A6560F}">
      <dgm:prSet/>
      <dgm:spPr/>
      <dgm:t>
        <a:bodyPr/>
        <a:lstStyle/>
        <a:p>
          <a:endParaRPr lang="en-US"/>
        </a:p>
      </dgm:t>
    </dgm:pt>
    <dgm:pt modelId="{C376F41C-EF83-4C2C-AC66-2C8621430E2D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>
              <a:solidFill>
                <a:schemeClr val="bg1"/>
              </a:solidFill>
            </a:rPr>
            <a:t>Primary care are doing two afternoon clinics a week for 3 month and 12 month tests and SMS are also doing one morning a week.</a:t>
          </a:r>
          <a:endParaRPr lang="en-US" dirty="0">
            <a:solidFill>
              <a:schemeClr val="bg1"/>
            </a:solidFill>
          </a:endParaRPr>
        </a:p>
      </dgm:t>
    </dgm:pt>
    <dgm:pt modelId="{7B9F69B1-15E1-4C04-89C0-0136E4E80E45}" type="parTrans" cxnId="{A2B88B0B-8C7E-4FA1-BEFF-2FF5A02098AF}">
      <dgm:prSet/>
      <dgm:spPr/>
      <dgm:t>
        <a:bodyPr/>
        <a:lstStyle/>
        <a:p>
          <a:endParaRPr lang="en-US"/>
        </a:p>
      </dgm:t>
    </dgm:pt>
    <dgm:pt modelId="{B0B56B7B-D6CB-4A11-BFE2-DEBD9F39FDD7}" type="sibTrans" cxnId="{A2B88B0B-8C7E-4FA1-BEFF-2FF5A02098AF}">
      <dgm:prSet/>
      <dgm:spPr/>
      <dgm:t>
        <a:bodyPr/>
        <a:lstStyle/>
        <a:p>
          <a:endParaRPr lang="en-US"/>
        </a:p>
      </dgm:t>
    </dgm:pt>
    <dgm:pt modelId="{1426D58B-98FE-4FB5-9187-B922E85E8075}">
      <dgm:prSet phldr="0"/>
      <dgm:spPr/>
      <dgm:t>
        <a:bodyPr/>
        <a:lstStyle/>
        <a:p>
          <a:pPr>
            <a:lnSpc>
              <a:spcPct val="100000"/>
            </a:lnSpc>
          </a:pPr>
          <a:r>
            <a:rPr lang="en-GB" dirty="0">
              <a:solidFill>
                <a:schemeClr val="bg1"/>
              </a:solidFill>
              <a:latin typeface="Arial" panose="020B0604020202020204"/>
            </a:rPr>
            <a:t>Training</a:t>
          </a:r>
          <a:r>
            <a:rPr lang="en-GB" dirty="0">
              <a:solidFill>
                <a:schemeClr val="bg1"/>
              </a:solidFill>
            </a:rPr>
            <a:t> band 6 SMS nurses to complete cephid PCRs.</a:t>
          </a:r>
        </a:p>
      </dgm:t>
    </dgm:pt>
    <dgm:pt modelId="{A97CC021-B867-4651-A28B-84C9B5808B49}" type="parTrans" cxnId="{4020CA23-5DF5-4B17-85A7-CF1F59B30B39}">
      <dgm:prSet/>
      <dgm:spPr/>
    </dgm:pt>
    <dgm:pt modelId="{4CB1BB96-2671-4386-96FD-302F13903F30}" type="sibTrans" cxnId="{4020CA23-5DF5-4B17-85A7-CF1F59B30B39}">
      <dgm:prSet/>
      <dgm:spPr/>
    </dgm:pt>
    <dgm:pt modelId="{41B5C477-E857-4945-A247-91D00252489E}" type="pres">
      <dgm:prSet presAssocID="{FA928C5A-A1F0-4A29-BFA5-9DBDF7FCAFC6}" presName="root" presStyleCnt="0">
        <dgm:presLayoutVars>
          <dgm:dir/>
          <dgm:resizeHandles val="exact"/>
        </dgm:presLayoutVars>
      </dgm:prSet>
      <dgm:spPr/>
    </dgm:pt>
    <dgm:pt modelId="{33B148A7-16BA-4A55-A6D7-CEBA7FE74C50}" type="pres">
      <dgm:prSet presAssocID="{A0D277DB-D5F2-4CCD-8710-972B25F2EF83}" presName="compNode" presStyleCnt="0"/>
      <dgm:spPr/>
    </dgm:pt>
    <dgm:pt modelId="{E91961A9-7FD9-4F44-8D61-112832257FA6}" type="pres">
      <dgm:prSet presAssocID="{A0D277DB-D5F2-4CCD-8710-972B25F2EF83}" presName="bgRect" presStyleLbl="bgShp" presStyleIdx="0" presStyleCnt="4"/>
      <dgm:spPr/>
    </dgm:pt>
    <dgm:pt modelId="{D5F7A5F1-D223-433E-AB76-DD7E53C9B90D}" type="pres">
      <dgm:prSet presAssocID="{A0D277DB-D5F2-4CCD-8710-972B25F2EF83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5499A4C1-FBA7-4F64-A834-21B84B8674C6}" type="pres">
      <dgm:prSet presAssocID="{A0D277DB-D5F2-4CCD-8710-972B25F2EF83}" presName="spaceRect" presStyleCnt="0"/>
      <dgm:spPr/>
    </dgm:pt>
    <dgm:pt modelId="{79705111-8085-4335-975E-0CD6B71E2213}" type="pres">
      <dgm:prSet presAssocID="{A0D277DB-D5F2-4CCD-8710-972B25F2EF83}" presName="parTx" presStyleLbl="revTx" presStyleIdx="0" presStyleCnt="4">
        <dgm:presLayoutVars>
          <dgm:chMax val="0"/>
          <dgm:chPref val="0"/>
        </dgm:presLayoutVars>
      </dgm:prSet>
      <dgm:spPr/>
    </dgm:pt>
    <dgm:pt modelId="{B496863C-D31D-4853-ABF4-269C5CB16FCD}" type="pres">
      <dgm:prSet presAssocID="{A860BD9B-CB8E-4530-8379-23DA216D3B09}" presName="sibTrans" presStyleCnt="0"/>
      <dgm:spPr/>
    </dgm:pt>
    <dgm:pt modelId="{9C35FCB1-B537-4F1F-84B0-6607E07F913A}" type="pres">
      <dgm:prSet presAssocID="{F316B480-9BE1-4DAD-B342-B73A756C8F4F}" presName="compNode" presStyleCnt="0"/>
      <dgm:spPr/>
    </dgm:pt>
    <dgm:pt modelId="{A997CE5E-4ADE-4EC8-871A-1B4FB8BF3BA0}" type="pres">
      <dgm:prSet presAssocID="{F316B480-9BE1-4DAD-B342-B73A756C8F4F}" presName="bgRect" presStyleLbl="bgShp" presStyleIdx="1" presStyleCnt="4"/>
      <dgm:spPr/>
    </dgm:pt>
    <dgm:pt modelId="{0369D021-26F4-4556-83F1-4D4386B2EBDD}" type="pres">
      <dgm:prSet presAssocID="{F316B480-9BE1-4DAD-B342-B73A756C8F4F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rum"/>
        </a:ext>
      </dgm:extLst>
    </dgm:pt>
    <dgm:pt modelId="{05CFF420-7224-4557-B110-9934BCC7C718}" type="pres">
      <dgm:prSet presAssocID="{F316B480-9BE1-4DAD-B342-B73A756C8F4F}" presName="spaceRect" presStyleCnt="0"/>
      <dgm:spPr/>
    </dgm:pt>
    <dgm:pt modelId="{0463C385-D964-4E2B-9ADE-0FB9374011C6}" type="pres">
      <dgm:prSet presAssocID="{F316B480-9BE1-4DAD-B342-B73A756C8F4F}" presName="parTx" presStyleLbl="revTx" presStyleIdx="1" presStyleCnt="4">
        <dgm:presLayoutVars>
          <dgm:chMax val="0"/>
          <dgm:chPref val="0"/>
        </dgm:presLayoutVars>
      </dgm:prSet>
      <dgm:spPr/>
    </dgm:pt>
    <dgm:pt modelId="{877B80FC-F74B-470E-87CE-42910163895A}" type="pres">
      <dgm:prSet presAssocID="{FA67B93E-13AE-4108-AB31-F81D4F66DCD1}" presName="sibTrans" presStyleCnt="0"/>
      <dgm:spPr/>
    </dgm:pt>
    <dgm:pt modelId="{6CD2A806-793C-41EF-8BE2-1C13EA83F621}" type="pres">
      <dgm:prSet presAssocID="{1426D58B-98FE-4FB5-9187-B922E85E8075}" presName="compNode" presStyleCnt="0"/>
      <dgm:spPr/>
    </dgm:pt>
    <dgm:pt modelId="{7966EE86-4BB2-4CCB-8525-3D64956F73A2}" type="pres">
      <dgm:prSet presAssocID="{1426D58B-98FE-4FB5-9187-B922E85E8075}" presName="bgRect" presStyleLbl="bgShp" presStyleIdx="2" presStyleCnt="4"/>
      <dgm:spPr/>
    </dgm:pt>
    <dgm:pt modelId="{C6357CF9-05A9-4272-A1D7-3350BFC06754}" type="pres">
      <dgm:prSet presAssocID="{1426D58B-98FE-4FB5-9187-B922E85E8075}" presName="iconRect" presStyleLbl="node1" presStyleIdx="2" presStyleCnt="4"/>
      <dgm:spPr/>
    </dgm:pt>
    <dgm:pt modelId="{A193CBC7-12F4-4F3F-8FDB-B7558AD6ECEA}" type="pres">
      <dgm:prSet presAssocID="{1426D58B-98FE-4FB5-9187-B922E85E8075}" presName="spaceRect" presStyleCnt="0"/>
      <dgm:spPr/>
    </dgm:pt>
    <dgm:pt modelId="{23F8C0EC-4CBB-4C94-BD08-EB583D967764}" type="pres">
      <dgm:prSet presAssocID="{1426D58B-98FE-4FB5-9187-B922E85E8075}" presName="parTx" presStyleLbl="revTx" presStyleIdx="2" presStyleCnt="4">
        <dgm:presLayoutVars>
          <dgm:chMax val="0"/>
          <dgm:chPref val="0"/>
        </dgm:presLayoutVars>
      </dgm:prSet>
      <dgm:spPr/>
    </dgm:pt>
    <dgm:pt modelId="{85670F34-E4B4-4A2F-89FB-CAF0141269DC}" type="pres">
      <dgm:prSet presAssocID="{4CB1BB96-2671-4386-96FD-302F13903F30}" presName="sibTrans" presStyleCnt="0"/>
      <dgm:spPr/>
    </dgm:pt>
    <dgm:pt modelId="{3EBD5822-98E7-4C3F-881E-BFDE60D79CCF}" type="pres">
      <dgm:prSet presAssocID="{C376F41C-EF83-4C2C-AC66-2C8621430E2D}" presName="compNode" presStyleCnt="0"/>
      <dgm:spPr/>
    </dgm:pt>
    <dgm:pt modelId="{352F2903-87B3-498D-A73C-C3A8E3E4353C}" type="pres">
      <dgm:prSet presAssocID="{C376F41C-EF83-4C2C-AC66-2C8621430E2D}" presName="bgRect" presStyleLbl="bgShp" presStyleIdx="3" presStyleCnt="4"/>
      <dgm:spPr/>
    </dgm:pt>
    <dgm:pt modelId="{6F7E298F-37FC-4398-BB0F-C61771B28E39}" type="pres">
      <dgm:prSet presAssocID="{C376F41C-EF83-4C2C-AC66-2C8621430E2D}" presName="iconRect" presStyleLbl="node1" presStyleIdx="3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C571BD49-0C40-4628-99B8-80060346F2C4}" type="pres">
      <dgm:prSet presAssocID="{C376F41C-EF83-4C2C-AC66-2C8621430E2D}" presName="spaceRect" presStyleCnt="0"/>
      <dgm:spPr/>
    </dgm:pt>
    <dgm:pt modelId="{EFB66FF7-4366-405E-8DC4-4CECA881F7AB}" type="pres">
      <dgm:prSet presAssocID="{C376F41C-EF83-4C2C-AC66-2C8621430E2D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720D4C01-AEF5-4639-8CCB-CC1E17E2FC5F}" type="presOf" srcId="{FA928C5A-A1F0-4A29-BFA5-9DBDF7FCAFC6}" destId="{41B5C477-E857-4945-A247-91D00252489E}" srcOrd="0" destOrd="0" presId="urn:microsoft.com/office/officeart/2018/2/layout/IconVerticalSolidList"/>
    <dgm:cxn modelId="{A2B88B0B-8C7E-4FA1-BEFF-2FF5A02098AF}" srcId="{FA928C5A-A1F0-4A29-BFA5-9DBDF7FCAFC6}" destId="{C376F41C-EF83-4C2C-AC66-2C8621430E2D}" srcOrd="3" destOrd="0" parTransId="{7B9F69B1-15E1-4C04-89C0-0136E4E80E45}" sibTransId="{B0B56B7B-D6CB-4A11-BFE2-DEBD9F39FDD7}"/>
    <dgm:cxn modelId="{4020CA23-5DF5-4B17-85A7-CF1F59B30B39}" srcId="{FA928C5A-A1F0-4A29-BFA5-9DBDF7FCAFC6}" destId="{1426D58B-98FE-4FB5-9187-B922E85E8075}" srcOrd="2" destOrd="0" parTransId="{A97CC021-B867-4651-A28B-84C9B5808B49}" sibTransId="{4CB1BB96-2671-4386-96FD-302F13903F30}"/>
    <dgm:cxn modelId="{54E94635-8267-4205-A717-1D19D74267C8}" type="presOf" srcId="{C376F41C-EF83-4C2C-AC66-2C8621430E2D}" destId="{EFB66FF7-4366-405E-8DC4-4CECA881F7AB}" srcOrd="0" destOrd="0" presId="urn:microsoft.com/office/officeart/2018/2/layout/IconVerticalSolidList"/>
    <dgm:cxn modelId="{D102E963-B836-40EF-9424-28626AFA25CE}" srcId="{FA928C5A-A1F0-4A29-BFA5-9DBDF7FCAFC6}" destId="{A0D277DB-D5F2-4CCD-8710-972B25F2EF83}" srcOrd="0" destOrd="0" parTransId="{9F09594C-0F28-43E8-82FC-E7F08739D7E6}" sibTransId="{A860BD9B-CB8E-4530-8379-23DA216D3B09}"/>
    <dgm:cxn modelId="{324D3053-4996-4598-94AD-2EE4CEA65F20}" type="presOf" srcId="{F316B480-9BE1-4DAD-B342-B73A756C8F4F}" destId="{0463C385-D964-4E2B-9ADE-0FB9374011C6}" srcOrd="0" destOrd="0" presId="urn:microsoft.com/office/officeart/2018/2/layout/IconVerticalSolidList"/>
    <dgm:cxn modelId="{8460A293-9E4E-4C8B-B8E8-B5762EBBFB5C}" type="presOf" srcId="{A0D277DB-D5F2-4CCD-8710-972B25F2EF83}" destId="{79705111-8085-4335-975E-0CD6B71E2213}" srcOrd="0" destOrd="0" presId="urn:microsoft.com/office/officeart/2018/2/layout/IconVerticalSolidList"/>
    <dgm:cxn modelId="{52310AE1-D697-43C4-B102-F8A0CB747B60}" type="presOf" srcId="{1426D58B-98FE-4FB5-9187-B922E85E8075}" destId="{23F8C0EC-4CBB-4C94-BD08-EB583D967764}" srcOrd="0" destOrd="0" presId="urn:microsoft.com/office/officeart/2018/2/layout/IconVerticalSolidList"/>
    <dgm:cxn modelId="{EA7F76E4-D98E-437B-A719-0E3FE5A6560F}" srcId="{FA928C5A-A1F0-4A29-BFA5-9DBDF7FCAFC6}" destId="{F316B480-9BE1-4DAD-B342-B73A756C8F4F}" srcOrd="1" destOrd="0" parTransId="{CBD40A8E-8655-4E45-B934-F8CF3F8D7777}" sibTransId="{FA67B93E-13AE-4108-AB31-F81D4F66DCD1}"/>
    <dgm:cxn modelId="{A03D672E-F120-4540-8FBE-BA3FD5951378}" type="presParOf" srcId="{41B5C477-E857-4945-A247-91D00252489E}" destId="{33B148A7-16BA-4A55-A6D7-CEBA7FE74C50}" srcOrd="0" destOrd="0" presId="urn:microsoft.com/office/officeart/2018/2/layout/IconVerticalSolidList"/>
    <dgm:cxn modelId="{A17E7A01-59E2-43EF-BFC0-6D759819F8E1}" type="presParOf" srcId="{33B148A7-16BA-4A55-A6D7-CEBA7FE74C50}" destId="{E91961A9-7FD9-4F44-8D61-112832257FA6}" srcOrd="0" destOrd="0" presId="urn:microsoft.com/office/officeart/2018/2/layout/IconVerticalSolidList"/>
    <dgm:cxn modelId="{1110E986-8896-44B6-8D2F-72B0D48EDD9B}" type="presParOf" srcId="{33B148A7-16BA-4A55-A6D7-CEBA7FE74C50}" destId="{D5F7A5F1-D223-433E-AB76-DD7E53C9B90D}" srcOrd="1" destOrd="0" presId="urn:microsoft.com/office/officeart/2018/2/layout/IconVerticalSolidList"/>
    <dgm:cxn modelId="{2408DA97-DEDF-469B-B82E-2C5D04BCCA5E}" type="presParOf" srcId="{33B148A7-16BA-4A55-A6D7-CEBA7FE74C50}" destId="{5499A4C1-FBA7-4F64-A834-21B84B8674C6}" srcOrd="2" destOrd="0" presId="urn:microsoft.com/office/officeart/2018/2/layout/IconVerticalSolidList"/>
    <dgm:cxn modelId="{DD47D915-C1DF-4831-98D3-8BA9F7A6A6C4}" type="presParOf" srcId="{33B148A7-16BA-4A55-A6D7-CEBA7FE74C50}" destId="{79705111-8085-4335-975E-0CD6B71E2213}" srcOrd="3" destOrd="0" presId="urn:microsoft.com/office/officeart/2018/2/layout/IconVerticalSolidList"/>
    <dgm:cxn modelId="{249141EB-36F3-409C-9406-03C9655ED28B}" type="presParOf" srcId="{41B5C477-E857-4945-A247-91D00252489E}" destId="{B496863C-D31D-4853-ABF4-269C5CB16FCD}" srcOrd="1" destOrd="0" presId="urn:microsoft.com/office/officeart/2018/2/layout/IconVerticalSolidList"/>
    <dgm:cxn modelId="{43B2DD35-3DE6-4FF2-A2DF-76F3BF31ABDF}" type="presParOf" srcId="{41B5C477-E857-4945-A247-91D00252489E}" destId="{9C35FCB1-B537-4F1F-84B0-6607E07F913A}" srcOrd="2" destOrd="0" presId="urn:microsoft.com/office/officeart/2018/2/layout/IconVerticalSolidList"/>
    <dgm:cxn modelId="{059B107C-F2EB-46E1-A269-0271381125F9}" type="presParOf" srcId="{9C35FCB1-B537-4F1F-84B0-6607E07F913A}" destId="{A997CE5E-4ADE-4EC8-871A-1B4FB8BF3BA0}" srcOrd="0" destOrd="0" presId="urn:microsoft.com/office/officeart/2018/2/layout/IconVerticalSolidList"/>
    <dgm:cxn modelId="{1E73E869-24AD-4735-8ACA-6A57E86E671D}" type="presParOf" srcId="{9C35FCB1-B537-4F1F-84B0-6607E07F913A}" destId="{0369D021-26F4-4556-83F1-4D4386B2EBDD}" srcOrd="1" destOrd="0" presId="urn:microsoft.com/office/officeart/2018/2/layout/IconVerticalSolidList"/>
    <dgm:cxn modelId="{4C027C9C-BA31-426E-8714-F31567C9374B}" type="presParOf" srcId="{9C35FCB1-B537-4F1F-84B0-6607E07F913A}" destId="{05CFF420-7224-4557-B110-9934BCC7C718}" srcOrd="2" destOrd="0" presId="urn:microsoft.com/office/officeart/2018/2/layout/IconVerticalSolidList"/>
    <dgm:cxn modelId="{4C22251B-A66D-4CD2-AF22-4F7BDC1C8DA7}" type="presParOf" srcId="{9C35FCB1-B537-4F1F-84B0-6607E07F913A}" destId="{0463C385-D964-4E2B-9ADE-0FB9374011C6}" srcOrd="3" destOrd="0" presId="urn:microsoft.com/office/officeart/2018/2/layout/IconVerticalSolidList"/>
    <dgm:cxn modelId="{F6E31AE4-AD19-42BD-B899-31CACCD471ED}" type="presParOf" srcId="{41B5C477-E857-4945-A247-91D00252489E}" destId="{877B80FC-F74B-470E-87CE-42910163895A}" srcOrd="3" destOrd="0" presId="urn:microsoft.com/office/officeart/2018/2/layout/IconVerticalSolidList"/>
    <dgm:cxn modelId="{28F866FC-7D16-493F-A9FC-F6859FD2341B}" type="presParOf" srcId="{41B5C477-E857-4945-A247-91D00252489E}" destId="{6CD2A806-793C-41EF-8BE2-1C13EA83F621}" srcOrd="4" destOrd="0" presId="urn:microsoft.com/office/officeart/2018/2/layout/IconVerticalSolidList"/>
    <dgm:cxn modelId="{BD0093D3-8A13-4CFF-A331-30CB5E724EC7}" type="presParOf" srcId="{6CD2A806-793C-41EF-8BE2-1C13EA83F621}" destId="{7966EE86-4BB2-4CCB-8525-3D64956F73A2}" srcOrd="0" destOrd="0" presId="urn:microsoft.com/office/officeart/2018/2/layout/IconVerticalSolidList"/>
    <dgm:cxn modelId="{B3A36B16-E847-4284-A363-E95F1063FE5F}" type="presParOf" srcId="{6CD2A806-793C-41EF-8BE2-1C13EA83F621}" destId="{C6357CF9-05A9-4272-A1D7-3350BFC06754}" srcOrd="1" destOrd="0" presId="urn:microsoft.com/office/officeart/2018/2/layout/IconVerticalSolidList"/>
    <dgm:cxn modelId="{ECA0C952-477C-4CD7-852D-DA17179158F6}" type="presParOf" srcId="{6CD2A806-793C-41EF-8BE2-1C13EA83F621}" destId="{A193CBC7-12F4-4F3F-8FDB-B7558AD6ECEA}" srcOrd="2" destOrd="0" presId="urn:microsoft.com/office/officeart/2018/2/layout/IconVerticalSolidList"/>
    <dgm:cxn modelId="{35B0D509-B2F1-4A9A-8309-78DA3C8052A7}" type="presParOf" srcId="{6CD2A806-793C-41EF-8BE2-1C13EA83F621}" destId="{23F8C0EC-4CBB-4C94-BD08-EB583D967764}" srcOrd="3" destOrd="0" presId="urn:microsoft.com/office/officeart/2018/2/layout/IconVerticalSolidList"/>
    <dgm:cxn modelId="{CFA0A940-394B-46AB-9001-3DA23562AC4D}" type="presParOf" srcId="{41B5C477-E857-4945-A247-91D00252489E}" destId="{85670F34-E4B4-4A2F-89FB-CAF0141269DC}" srcOrd="5" destOrd="0" presId="urn:microsoft.com/office/officeart/2018/2/layout/IconVerticalSolidList"/>
    <dgm:cxn modelId="{105F5749-F194-471E-8CCA-EC36F8383AB5}" type="presParOf" srcId="{41B5C477-E857-4945-A247-91D00252489E}" destId="{3EBD5822-98E7-4C3F-881E-BFDE60D79CCF}" srcOrd="6" destOrd="0" presId="urn:microsoft.com/office/officeart/2018/2/layout/IconVerticalSolidList"/>
    <dgm:cxn modelId="{ED469DF4-EEAD-480D-9113-7A968FBEB575}" type="presParOf" srcId="{3EBD5822-98E7-4C3F-881E-BFDE60D79CCF}" destId="{352F2903-87B3-498D-A73C-C3A8E3E4353C}" srcOrd="0" destOrd="0" presId="urn:microsoft.com/office/officeart/2018/2/layout/IconVerticalSolidList"/>
    <dgm:cxn modelId="{897FF16B-2C93-47E1-AE3A-DAA9A22ED1CA}" type="presParOf" srcId="{3EBD5822-98E7-4C3F-881E-BFDE60D79CCF}" destId="{6F7E298F-37FC-4398-BB0F-C61771B28E39}" srcOrd="1" destOrd="0" presId="urn:microsoft.com/office/officeart/2018/2/layout/IconVerticalSolidList"/>
    <dgm:cxn modelId="{76AA98F8-A1C3-4C9A-84E1-FAF58B04EE03}" type="presParOf" srcId="{3EBD5822-98E7-4C3F-881E-BFDE60D79CCF}" destId="{C571BD49-0C40-4628-99B8-80060346F2C4}" srcOrd="2" destOrd="0" presId="urn:microsoft.com/office/officeart/2018/2/layout/IconVerticalSolidList"/>
    <dgm:cxn modelId="{67135F98-2040-4668-B759-9D3ABB24DDB2}" type="presParOf" srcId="{3EBD5822-98E7-4C3F-881E-BFDE60D79CCF}" destId="{EFB66FF7-4366-405E-8DC4-4CECA881F7A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881826-86FC-44C2-AE18-B80C73171E0B}">
      <dsp:nvSpPr>
        <dsp:cNvPr id="0" name=""/>
        <dsp:cNvSpPr/>
      </dsp:nvSpPr>
      <dsp:spPr>
        <a:xfrm>
          <a:off x="0" y="655"/>
          <a:ext cx="48854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27FD00-CCBD-45EB-8C03-82D3687442A2}">
      <dsp:nvSpPr>
        <dsp:cNvPr id="0" name=""/>
        <dsp:cNvSpPr/>
      </dsp:nvSpPr>
      <dsp:spPr>
        <a:xfrm>
          <a:off x="0" y="655"/>
          <a:ext cx="4885400" cy="767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Arial" panose="020B0604020202020204"/>
            </a:rPr>
            <a:t>Checked over 2000 prisoners' records and made a list of who needed a test.</a:t>
          </a:r>
          <a:endParaRPr lang="en-GB" sz="1600" kern="1200" dirty="0"/>
        </a:p>
      </dsp:txBody>
      <dsp:txXfrm>
        <a:off x="0" y="655"/>
        <a:ext cx="4885400" cy="767192"/>
      </dsp:txXfrm>
    </dsp:sp>
    <dsp:sp modelId="{9E9D1E26-EF37-4C0A-983C-3F5098B7AD0C}">
      <dsp:nvSpPr>
        <dsp:cNvPr id="0" name=""/>
        <dsp:cNvSpPr/>
      </dsp:nvSpPr>
      <dsp:spPr>
        <a:xfrm>
          <a:off x="0" y="767847"/>
          <a:ext cx="488540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6CFFA0-49D0-433A-A577-8F013481B786}">
      <dsp:nvSpPr>
        <dsp:cNvPr id="0" name=""/>
        <dsp:cNvSpPr/>
      </dsp:nvSpPr>
      <dsp:spPr>
        <a:xfrm>
          <a:off x="0" y="767847"/>
          <a:ext cx="4885400" cy="767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Arial" panose="020B0604020202020204"/>
            </a:rPr>
            <a:t>Made sure primary care were testing the new arrivals during initial screen ( This was reviewed every morning and still is).</a:t>
          </a:r>
          <a:endParaRPr lang="en-GB" sz="1600" kern="1200" dirty="0"/>
        </a:p>
      </dsp:txBody>
      <dsp:txXfrm>
        <a:off x="0" y="767847"/>
        <a:ext cx="4885400" cy="767192"/>
      </dsp:txXfrm>
    </dsp:sp>
    <dsp:sp modelId="{559CCFA2-3248-4316-9464-AF44E2919DB9}">
      <dsp:nvSpPr>
        <dsp:cNvPr id="0" name=""/>
        <dsp:cNvSpPr/>
      </dsp:nvSpPr>
      <dsp:spPr>
        <a:xfrm>
          <a:off x="0" y="1535039"/>
          <a:ext cx="488540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E14AEE-0107-40BB-962A-57EF52EEBB27}">
      <dsp:nvSpPr>
        <dsp:cNvPr id="0" name=""/>
        <dsp:cNvSpPr/>
      </dsp:nvSpPr>
      <dsp:spPr>
        <a:xfrm>
          <a:off x="0" y="1535039"/>
          <a:ext cx="4885400" cy="767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Arial" panose="020B0604020202020204"/>
            </a:rPr>
            <a:t>Started mini mass testing at the gym, wings and workshops.</a:t>
          </a:r>
          <a:endParaRPr lang="en-GB" sz="1600" kern="1200" dirty="0"/>
        </a:p>
      </dsp:txBody>
      <dsp:txXfrm>
        <a:off x="0" y="1535039"/>
        <a:ext cx="4885400" cy="767192"/>
      </dsp:txXfrm>
    </dsp:sp>
    <dsp:sp modelId="{2757F65E-F6AE-4CE1-AFE8-237640227245}">
      <dsp:nvSpPr>
        <dsp:cNvPr id="0" name=""/>
        <dsp:cNvSpPr/>
      </dsp:nvSpPr>
      <dsp:spPr>
        <a:xfrm>
          <a:off x="0" y="2302231"/>
          <a:ext cx="488540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6984B7-11E5-4A64-8527-F2911FB4D2DC}">
      <dsp:nvSpPr>
        <dsp:cNvPr id="0" name=""/>
        <dsp:cNvSpPr/>
      </dsp:nvSpPr>
      <dsp:spPr>
        <a:xfrm>
          <a:off x="0" y="2302231"/>
          <a:ext cx="4885400" cy="767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Arial" panose="020B0604020202020204"/>
            </a:rPr>
            <a:t>Started the peer programme.</a:t>
          </a:r>
          <a:endParaRPr lang="en-GB" sz="1600" kern="1200" dirty="0"/>
        </a:p>
      </dsp:txBody>
      <dsp:txXfrm>
        <a:off x="0" y="2302231"/>
        <a:ext cx="4885400" cy="767192"/>
      </dsp:txXfrm>
    </dsp:sp>
    <dsp:sp modelId="{F3775C7A-7CA6-414E-A212-2F827BA37B48}">
      <dsp:nvSpPr>
        <dsp:cNvPr id="0" name=""/>
        <dsp:cNvSpPr/>
      </dsp:nvSpPr>
      <dsp:spPr>
        <a:xfrm>
          <a:off x="0" y="3069424"/>
          <a:ext cx="4885400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E607B3-BDEC-44A9-B17E-6D8D55D2FD5F}">
      <dsp:nvSpPr>
        <dsp:cNvPr id="0" name=""/>
        <dsp:cNvSpPr/>
      </dsp:nvSpPr>
      <dsp:spPr>
        <a:xfrm>
          <a:off x="0" y="3069424"/>
          <a:ext cx="4885400" cy="767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Arial" panose="020B0604020202020204"/>
            </a:rPr>
            <a:t>Used the peers to overturn declines and assist with testing and training.</a:t>
          </a:r>
        </a:p>
      </dsp:txBody>
      <dsp:txXfrm>
        <a:off x="0" y="3069424"/>
        <a:ext cx="4885400" cy="767192"/>
      </dsp:txXfrm>
    </dsp:sp>
    <dsp:sp modelId="{B8EA7456-8FEB-48D3-A3F1-DC443ABB43F2}">
      <dsp:nvSpPr>
        <dsp:cNvPr id="0" name=""/>
        <dsp:cNvSpPr/>
      </dsp:nvSpPr>
      <dsp:spPr>
        <a:xfrm>
          <a:off x="0" y="3836616"/>
          <a:ext cx="48854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F58D4E-5632-47FF-8AD0-2577C45CF939}">
      <dsp:nvSpPr>
        <dsp:cNvPr id="0" name=""/>
        <dsp:cNvSpPr/>
      </dsp:nvSpPr>
      <dsp:spPr>
        <a:xfrm>
          <a:off x="0" y="3836616"/>
          <a:ext cx="4885400" cy="767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Arial" panose="020B0604020202020204"/>
            </a:rPr>
            <a:t>Provided prisoner and staff training.</a:t>
          </a:r>
          <a:endParaRPr lang="en-GB" sz="1600" kern="1200" dirty="0"/>
        </a:p>
      </dsp:txBody>
      <dsp:txXfrm>
        <a:off x="0" y="3836616"/>
        <a:ext cx="4885400" cy="767192"/>
      </dsp:txXfrm>
    </dsp:sp>
    <dsp:sp modelId="{53F6BC6B-C3A1-41DC-9F5E-542240F9FFF0}">
      <dsp:nvSpPr>
        <dsp:cNvPr id="0" name=""/>
        <dsp:cNvSpPr/>
      </dsp:nvSpPr>
      <dsp:spPr>
        <a:xfrm>
          <a:off x="0" y="4603808"/>
          <a:ext cx="488540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4FA709-F1F8-4C29-A996-132AB4DA0FFF}">
      <dsp:nvSpPr>
        <dsp:cNvPr id="0" name=""/>
        <dsp:cNvSpPr/>
      </dsp:nvSpPr>
      <dsp:spPr>
        <a:xfrm>
          <a:off x="0" y="4603808"/>
          <a:ext cx="4885400" cy="767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Arial" panose="020B0604020202020204"/>
            </a:rPr>
            <a:t>Gave prisoners a chance to promote their own health.</a:t>
          </a:r>
        </a:p>
      </dsp:txBody>
      <dsp:txXfrm>
        <a:off x="0" y="4603808"/>
        <a:ext cx="4885400" cy="7671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DE56C6-3D8D-473C-BCB0-51D3932252B9}">
      <dsp:nvSpPr>
        <dsp:cNvPr id="0" name=""/>
        <dsp:cNvSpPr/>
      </dsp:nvSpPr>
      <dsp:spPr>
        <a:xfrm>
          <a:off x="1593" y="1957347"/>
          <a:ext cx="2284065" cy="571016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Arial" panose="020B0604020202020204"/>
            </a:rPr>
            <a:t> New arrivals who have had HCV before</a:t>
          </a:r>
          <a:endParaRPr lang="en-GB" sz="1800" kern="1200" dirty="0"/>
        </a:p>
      </dsp:txBody>
      <dsp:txXfrm>
        <a:off x="18317" y="1974071"/>
        <a:ext cx="2250617" cy="537568"/>
      </dsp:txXfrm>
    </dsp:sp>
    <dsp:sp modelId="{7D7EA5C2-10A3-4E1C-A985-F8C6BBB7C848}">
      <dsp:nvSpPr>
        <dsp:cNvPr id="0" name=""/>
        <dsp:cNvSpPr/>
      </dsp:nvSpPr>
      <dsp:spPr>
        <a:xfrm rot="5400000">
          <a:off x="1093662" y="2578328"/>
          <a:ext cx="99927" cy="99927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6E4449-6D6A-49F8-8447-C4FEA57143AB}">
      <dsp:nvSpPr>
        <dsp:cNvPr id="0" name=""/>
        <dsp:cNvSpPr/>
      </dsp:nvSpPr>
      <dsp:spPr>
        <a:xfrm>
          <a:off x="1593" y="2728219"/>
          <a:ext cx="2284065" cy="571016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>
              <a:latin typeface="Arial" panose="020B0604020202020204"/>
            </a:rPr>
            <a:t>DBST in reception</a:t>
          </a:r>
          <a:endParaRPr lang="en-GB" sz="1000" kern="1200" dirty="0"/>
        </a:p>
      </dsp:txBody>
      <dsp:txXfrm>
        <a:off x="18317" y="2744943"/>
        <a:ext cx="2250617" cy="537568"/>
      </dsp:txXfrm>
    </dsp:sp>
    <dsp:sp modelId="{CE1E04D6-3C02-47D1-B76C-68EF5C8ABF3B}">
      <dsp:nvSpPr>
        <dsp:cNvPr id="0" name=""/>
        <dsp:cNvSpPr/>
      </dsp:nvSpPr>
      <dsp:spPr>
        <a:xfrm rot="5400000">
          <a:off x="1093662" y="3349200"/>
          <a:ext cx="99927" cy="99927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shade val="90000"/>
            <a:hueOff val="-35470"/>
            <a:satOff val="-315"/>
            <a:lumOff val="29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A16DF6-4EE6-4310-A971-E86A6A56CBC2}">
      <dsp:nvSpPr>
        <dsp:cNvPr id="0" name=""/>
        <dsp:cNvSpPr/>
      </dsp:nvSpPr>
      <dsp:spPr>
        <a:xfrm>
          <a:off x="1593" y="3499091"/>
          <a:ext cx="2284065" cy="571016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>
              <a:latin typeface="Arial" panose="020B0604020202020204"/>
            </a:rPr>
            <a:t>CEPHID PCR within the first few days of arrival ( before DBST results are back)</a:t>
          </a:r>
          <a:endParaRPr lang="en-GB" sz="1000" kern="1200" dirty="0"/>
        </a:p>
      </dsp:txBody>
      <dsp:txXfrm>
        <a:off x="18317" y="3515815"/>
        <a:ext cx="2250617" cy="537568"/>
      </dsp:txXfrm>
    </dsp:sp>
    <dsp:sp modelId="{EB11829C-46A9-46F2-A8FB-368DF1A5602F}">
      <dsp:nvSpPr>
        <dsp:cNvPr id="0" name=""/>
        <dsp:cNvSpPr/>
      </dsp:nvSpPr>
      <dsp:spPr>
        <a:xfrm rot="5400000">
          <a:off x="1093662" y="4120072"/>
          <a:ext cx="99927" cy="99927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shade val="90000"/>
            <a:hueOff val="-70941"/>
            <a:satOff val="-630"/>
            <a:lumOff val="582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7D4233-6987-4E1A-88AA-2643AB673870}">
      <dsp:nvSpPr>
        <dsp:cNvPr id="0" name=""/>
        <dsp:cNvSpPr/>
      </dsp:nvSpPr>
      <dsp:spPr>
        <a:xfrm>
          <a:off x="1593" y="4269963"/>
          <a:ext cx="2284065" cy="571016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>
              <a:latin typeface="Arial" panose="020B0604020202020204"/>
            </a:rPr>
            <a:t>If are PCR negative and they've been putting themselves at risk in community, repeat in three months with CEPHID PCR</a:t>
          </a:r>
        </a:p>
      </dsp:txBody>
      <dsp:txXfrm>
        <a:off x="18317" y="4286687"/>
        <a:ext cx="2250617" cy="537568"/>
      </dsp:txXfrm>
    </dsp:sp>
    <dsp:sp modelId="{1FC64220-C29C-4747-9439-7B3EEDBDE6AD}">
      <dsp:nvSpPr>
        <dsp:cNvPr id="0" name=""/>
        <dsp:cNvSpPr/>
      </dsp:nvSpPr>
      <dsp:spPr>
        <a:xfrm rot="5400000">
          <a:off x="1093662" y="4890944"/>
          <a:ext cx="99927" cy="99927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shade val="90000"/>
            <a:hueOff val="-106411"/>
            <a:satOff val="-945"/>
            <a:lumOff val="874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DB6E4D-BF1D-4D7A-AF84-D71FA7BB57D8}">
      <dsp:nvSpPr>
        <dsp:cNvPr id="0" name=""/>
        <dsp:cNvSpPr/>
      </dsp:nvSpPr>
      <dsp:spPr>
        <a:xfrm>
          <a:off x="1593" y="5040835"/>
          <a:ext cx="2284065" cy="571016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>
              <a:latin typeface="Arial" panose="020B0604020202020204"/>
            </a:rPr>
            <a:t>If PCR negative, then repeat 9-12 months later ( DBST PCR)</a:t>
          </a:r>
        </a:p>
      </dsp:txBody>
      <dsp:txXfrm>
        <a:off x="18317" y="5057559"/>
        <a:ext cx="2250617" cy="537568"/>
      </dsp:txXfrm>
    </dsp:sp>
    <dsp:sp modelId="{16511EDF-C291-40EA-A7CD-6C8D6F3E9C57}">
      <dsp:nvSpPr>
        <dsp:cNvPr id="0" name=""/>
        <dsp:cNvSpPr/>
      </dsp:nvSpPr>
      <dsp:spPr>
        <a:xfrm>
          <a:off x="2605428" y="1957347"/>
          <a:ext cx="2284065" cy="571016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-248286"/>
            <a:satOff val="2365"/>
            <a:lumOff val="2328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latin typeface="Arial" panose="020B0604020202020204"/>
            </a:rPr>
            <a:t>New arrivals with no history of HCV</a:t>
          </a:r>
          <a:endParaRPr lang="en-GB" sz="1800" kern="1200" dirty="0"/>
        </a:p>
      </dsp:txBody>
      <dsp:txXfrm>
        <a:off x="2622152" y="1974071"/>
        <a:ext cx="2250617" cy="537568"/>
      </dsp:txXfrm>
    </dsp:sp>
    <dsp:sp modelId="{BC325D10-0EE4-4F3F-820D-124BEC6B7C34}">
      <dsp:nvSpPr>
        <dsp:cNvPr id="0" name=""/>
        <dsp:cNvSpPr/>
      </dsp:nvSpPr>
      <dsp:spPr>
        <a:xfrm rot="5400000">
          <a:off x="3697496" y="2578328"/>
          <a:ext cx="99927" cy="99927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shade val="90000"/>
            <a:hueOff val="-141882"/>
            <a:satOff val="-1259"/>
            <a:lumOff val="1165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3C1439-437A-4088-8655-FD1BC45B7358}">
      <dsp:nvSpPr>
        <dsp:cNvPr id="0" name=""/>
        <dsp:cNvSpPr/>
      </dsp:nvSpPr>
      <dsp:spPr>
        <a:xfrm>
          <a:off x="2605428" y="2728219"/>
          <a:ext cx="2284065" cy="571016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>
              <a:latin typeface="Arial" panose="020B0604020202020204"/>
            </a:rPr>
            <a:t>DBST in reception.</a:t>
          </a:r>
          <a:endParaRPr lang="en-GB" sz="1000" kern="1200" dirty="0"/>
        </a:p>
      </dsp:txBody>
      <dsp:txXfrm>
        <a:off x="2622152" y="2744943"/>
        <a:ext cx="2250617" cy="537568"/>
      </dsp:txXfrm>
    </dsp:sp>
    <dsp:sp modelId="{CDE6AE61-F749-47CC-92C7-D6F7A79A1707}">
      <dsp:nvSpPr>
        <dsp:cNvPr id="0" name=""/>
        <dsp:cNvSpPr/>
      </dsp:nvSpPr>
      <dsp:spPr>
        <a:xfrm rot="5400000">
          <a:off x="3697496" y="3349200"/>
          <a:ext cx="99927" cy="99927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shade val="90000"/>
            <a:hueOff val="-177352"/>
            <a:satOff val="-1574"/>
            <a:lumOff val="1456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8B17DF-09C6-4EFF-864D-1ADDBF782FDF}">
      <dsp:nvSpPr>
        <dsp:cNvPr id="0" name=""/>
        <dsp:cNvSpPr/>
      </dsp:nvSpPr>
      <dsp:spPr>
        <a:xfrm>
          <a:off x="2605428" y="3499091"/>
          <a:ext cx="2284065" cy="571016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>
              <a:latin typeface="Arial" panose="020B0604020202020204"/>
            </a:rPr>
            <a:t>Positive results in 4-10 days and CEPHID PCR obtained as soon as possible.</a:t>
          </a:r>
          <a:endParaRPr lang="en-GB" sz="1000" kern="1200" dirty="0"/>
        </a:p>
      </dsp:txBody>
      <dsp:txXfrm>
        <a:off x="2622152" y="3515815"/>
        <a:ext cx="2250617" cy="537568"/>
      </dsp:txXfrm>
    </dsp:sp>
    <dsp:sp modelId="{FFD1AC0F-0603-459A-9BC3-1FE5F2E784B1}">
      <dsp:nvSpPr>
        <dsp:cNvPr id="0" name=""/>
        <dsp:cNvSpPr/>
      </dsp:nvSpPr>
      <dsp:spPr>
        <a:xfrm rot="5400000">
          <a:off x="3697496" y="4120072"/>
          <a:ext cx="99927" cy="99927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shade val="90000"/>
            <a:hueOff val="-212822"/>
            <a:satOff val="-1889"/>
            <a:lumOff val="1748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8FD1DE-D5CF-440A-BB04-96D5235D6C2B}">
      <dsp:nvSpPr>
        <dsp:cNvPr id="0" name=""/>
        <dsp:cNvSpPr/>
      </dsp:nvSpPr>
      <dsp:spPr>
        <a:xfrm>
          <a:off x="2605428" y="4269963"/>
          <a:ext cx="2284065" cy="571016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>
              <a:latin typeface="Calibri"/>
              <a:ea typeface="Calibri"/>
              <a:cs typeface="Calibri"/>
            </a:rPr>
            <a:t>If CEPHID PCR is negative and they've been putting themselves at risk in community, repeat in three months.</a:t>
          </a:r>
          <a:endParaRPr lang="en-GB" sz="1000" kern="1200" dirty="0">
            <a:latin typeface="Arial" panose="020B0604020202020204"/>
          </a:endParaRPr>
        </a:p>
      </dsp:txBody>
      <dsp:txXfrm>
        <a:off x="2622152" y="4286687"/>
        <a:ext cx="2250617" cy="537568"/>
      </dsp:txXfrm>
    </dsp:sp>
    <dsp:sp modelId="{2E7F589D-0E0A-4BE9-B11B-28AA9516B9ED}">
      <dsp:nvSpPr>
        <dsp:cNvPr id="0" name=""/>
        <dsp:cNvSpPr/>
      </dsp:nvSpPr>
      <dsp:spPr>
        <a:xfrm rot="5400000">
          <a:off x="3697496" y="4890944"/>
          <a:ext cx="99927" cy="99927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shade val="90000"/>
            <a:hueOff val="-248293"/>
            <a:satOff val="-2204"/>
            <a:lumOff val="2039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00F440-26AE-4608-9B7F-CD995C0EA0FC}">
      <dsp:nvSpPr>
        <dsp:cNvPr id="0" name=""/>
        <dsp:cNvSpPr/>
      </dsp:nvSpPr>
      <dsp:spPr>
        <a:xfrm>
          <a:off x="2605428" y="5040835"/>
          <a:ext cx="2284065" cy="571016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>
              <a:latin typeface="Calibri"/>
              <a:ea typeface="Calibri"/>
              <a:cs typeface="Calibri"/>
            </a:rPr>
            <a:t>If PCR negative again  repeat 9-12 months later ( DBST PCR)</a:t>
          </a:r>
          <a:endParaRPr lang="en-US" sz="1000" kern="1200" dirty="0">
            <a:latin typeface="Calibri"/>
            <a:ea typeface="Calibri"/>
            <a:cs typeface="Calibri"/>
          </a:endParaRPr>
        </a:p>
      </dsp:txBody>
      <dsp:txXfrm>
        <a:off x="2622152" y="5057559"/>
        <a:ext cx="2250617" cy="5375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383890-BAAF-4CC0-AF2E-55C0101A90DD}">
      <dsp:nvSpPr>
        <dsp:cNvPr id="0" name=""/>
        <dsp:cNvSpPr/>
      </dsp:nvSpPr>
      <dsp:spPr>
        <a:xfrm>
          <a:off x="561" y="584782"/>
          <a:ext cx="2287255" cy="571813"/>
        </a:xfrm>
        <a:prstGeom prst="roundRect">
          <a:avLst>
            <a:gd name="adj" fmla="val 10000"/>
          </a:avLst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>
              <a:latin typeface="Arial" panose="020B0604020202020204"/>
            </a:rPr>
            <a:t>Needlephobia</a:t>
          </a:r>
          <a:endParaRPr lang="en-GB" sz="1900" kern="1200" dirty="0"/>
        </a:p>
      </dsp:txBody>
      <dsp:txXfrm>
        <a:off x="17309" y="601530"/>
        <a:ext cx="2253759" cy="538317"/>
      </dsp:txXfrm>
    </dsp:sp>
    <dsp:sp modelId="{357D83BB-3E2C-4C39-B888-1BD1C57A1C2B}">
      <dsp:nvSpPr>
        <dsp:cNvPr id="0" name=""/>
        <dsp:cNvSpPr/>
      </dsp:nvSpPr>
      <dsp:spPr>
        <a:xfrm rot="5400000">
          <a:off x="1094155" y="1206630"/>
          <a:ext cx="100067" cy="100067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C759A6-64B4-4061-868C-03FB7CDD01DE}">
      <dsp:nvSpPr>
        <dsp:cNvPr id="0" name=""/>
        <dsp:cNvSpPr/>
      </dsp:nvSpPr>
      <dsp:spPr>
        <a:xfrm>
          <a:off x="561" y="1356731"/>
          <a:ext cx="2287255" cy="571813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Arial" panose="020B0604020202020204"/>
            </a:rPr>
            <a:t>Decline in reception</a:t>
          </a:r>
          <a:endParaRPr lang="en-GB" sz="1100" kern="1200" dirty="0"/>
        </a:p>
      </dsp:txBody>
      <dsp:txXfrm>
        <a:off x="17309" y="1373479"/>
        <a:ext cx="2253759" cy="538317"/>
      </dsp:txXfrm>
    </dsp:sp>
    <dsp:sp modelId="{C36E950A-4E59-4038-A5B9-1E1A0F1A999D}">
      <dsp:nvSpPr>
        <dsp:cNvPr id="0" name=""/>
        <dsp:cNvSpPr/>
      </dsp:nvSpPr>
      <dsp:spPr>
        <a:xfrm rot="5400000">
          <a:off x="1094155" y="1978579"/>
          <a:ext cx="100067" cy="100067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shade val="90000"/>
            <a:hueOff val="-79544"/>
            <a:satOff val="-1186"/>
            <a:lumOff val="719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FACACC-0621-4BBC-A6C2-D09FC3817003}">
      <dsp:nvSpPr>
        <dsp:cNvPr id="0" name=""/>
        <dsp:cNvSpPr/>
      </dsp:nvSpPr>
      <dsp:spPr>
        <a:xfrm>
          <a:off x="561" y="2128680"/>
          <a:ext cx="2287255" cy="571813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Arial" panose="020B0604020202020204"/>
            </a:rPr>
            <a:t>Followed up with an appointment in healthcare for a oral swab</a:t>
          </a:r>
          <a:endParaRPr lang="en-GB" sz="1100" kern="1200" dirty="0"/>
        </a:p>
      </dsp:txBody>
      <dsp:txXfrm>
        <a:off x="17309" y="2145428"/>
        <a:ext cx="2253759" cy="538317"/>
      </dsp:txXfrm>
    </dsp:sp>
    <dsp:sp modelId="{B3E85333-F7CE-4AAC-99E6-261C713E4331}">
      <dsp:nvSpPr>
        <dsp:cNvPr id="0" name=""/>
        <dsp:cNvSpPr/>
      </dsp:nvSpPr>
      <dsp:spPr>
        <a:xfrm rot="5400000">
          <a:off x="1094155" y="2750528"/>
          <a:ext cx="100067" cy="100067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shade val="90000"/>
            <a:hueOff val="-159087"/>
            <a:satOff val="-2372"/>
            <a:lumOff val="1438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C2B1F2-49DA-455D-A83F-29860449ACA5}">
      <dsp:nvSpPr>
        <dsp:cNvPr id="0" name=""/>
        <dsp:cNvSpPr/>
      </dsp:nvSpPr>
      <dsp:spPr>
        <a:xfrm>
          <a:off x="561" y="2900629"/>
          <a:ext cx="2287255" cy="571813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Calibri"/>
              <a:ea typeface="Calibri"/>
              <a:cs typeface="Calibri"/>
            </a:rPr>
            <a:t>If negative,  and they've been putting themselves at risk in community, repeat in three months</a:t>
          </a:r>
          <a:endParaRPr lang="en-GB" sz="1100" kern="1200" dirty="0">
            <a:latin typeface="Arial" panose="020B0604020202020204"/>
          </a:endParaRPr>
        </a:p>
      </dsp:txBody>
      <dsp:txXfrm>
        <a:off x="17309" y="2917377"/>
        <a:ext cx="2253759" cy="538317"/>
      </dsp:txXfrm>
    </dsp:sp>
    <dsp:sp modelId="{A74094E8-64F6-4BBC-B3A1-521EFFD2BA3B}">
      <dsp:nvSpPr>
        <dsp:cNvPr id="0" name=""/>
        <dsp:cNvSpPr/>
      </dsp:nvSpPr>
      <dsp:spPr>
        <a:xfrm rot="5400000">
          <a:off x="1094155" y="3522476"/>
          <a:ext cx="100067" cy="100067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shade val="90000"/>
            <a:hueOff val="-238631"/>
            <a:satOff val="-3557"/>
            <a:lumOff val="2157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379C1E-5C82-4228-A5AB-CB5A2F195E64}">
      <dsp:nvSpPr>
        <dsp:cNvPr id="0" name=""/>
        <dsp:cNvSpPr/>
      </dsp:nvSpPr>
      <dsp:spPr>
        <a:xfrm>
          <a:off x="561" y="3672578"/>
          <a:ext cx="2287255" cy="571813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Calibri"/>
              <a:ea typeface="Calibri"/>
              <a:cs typeface="Calibri"/>
            </a:rPr>
            <a:t>If negative, then repeat in 9-12 months.</a:t>
          </a:r>
        </a:p>
      </dsp:txBody>
      <dsp:txXfrm>
        <a:off x="17309" y="3689326"/>
        <a:ext cx="2253759" cy="538317"/>
      </dsp:txXfrm>
    </dsp:sp>
    <dsp:sp modelId="{5DB59F86-594F-4C0B-8085-055FA46FB168}">
      <dsp:nvSpPr>
        <dsp:cNvPr id="0" name=""/>
        <dsp:cNvSpPr/>
      </dsp:nvSpPr>
      <dsp:spPr>
        <a:xfrm>
          <a:off x="2608032" y="584782"/>
          <a:ext cx="2287255" cy="571813"/>
        </a:xfrm>
        <a:prstGeom prst="roundRect">
          <a:avLst>
            <a:gd name="adj" fmla="val 10000"/>
          </a:avLst>
        </a:prstGeom>
        <a:solidFill>
          <a:schemeClr val="accent2">
            <a:shade val="50000"/>
            <a:hueOff val="-331154"/>
            <a:satOff val="1259"/>
            <a:lumOff val="437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>
              <a:latin typeface="Arial" panose="020B0604020202020204"/>
            </a:rPr>
            <a:t>Declined in reception</a:t>
          </a:r>
          <a:endParaRPr lang="en-GB" sz="1900" kern="1200" dirty="0"/>
        </a:p>
      </dsp:txBody>
      <dsp:txXfrm>
        <a:off x="2624780" y="601530"/>
        <a:ext cx="2253759" cy="538317"/>
      </dsp:txXfrm>
    </dsp:sp>
    <dsp:sp modelId="{358DAB19-F051-492B-A098-C4E21D00A902}">
      <dsp:nvSpPr>
        <dsp:cNvPr id="0" name=""/>
        <dsp:cNvSpPr/>
      </dsp:nvSpPr>
      <dsp:spPr>
        <a:xfrm rot="5400000">
          <a:off x="3701627" y="1206630"/>
          <a:ext cx="100067" cy="100067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shade val="90000"/>
            <a:hueOff val="-318174"/>
            <a:satOff val="-4743"/>
            <a:lumOff val="287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CA61D6-2A88-4502-986F-C14430D973DD}">
      <dsp:nvSpPr>
        <dsp:cNvPr id="0" name=""/>
        <dsp:cNvSpPr/>
      </dsp:nvSpPr>
      <dsp:spPr>
        <a:xfrm>
          <a:off x="2608032" y="1356731"/>
          <a:ext cx="2287255" cy="571813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Arial" panose="020B0604020202020204"/>
            </a:rPr>
            <a:t>Seen in the next few days of arrival with hcv peer.</a:t>
          </a:r>
        </a:p>
      </dsp:txBody>
      <dsp:txXfrm>
        <a:off x="2624780" y="1373479"/>
        <a:ext cx="2253759" cy="538317"/>
      </dsp:txXfrm>
    </dsp:sp>
    <dsp:sp modelId="{BD98C60C-2FEB-435B-ADDD-779FF50E9128}">
      <dsp:nvSpPr>
        <dsp:cNvPr id="0" name=""/>
        <dsp:cNvSpPr/>
      </dsp:nvSpPr>
      <dsp:spPr>
        <a:xfrm rot="5400000">
          <a:off x="3701627" y="1978579"/>
          <a:ext cx="100067" cy="100067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shade val="90000"/>
            <a:hueOff val="-238631"/>
            <a:satOff val="-3557"/>
            <a:lumOff val="2157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4CA884-7DAC-4FC6-983D-90BCA21FA1D1}">
      <dsp:nvSpPr>
        <dsp:cNvPr id="0" name=""/>
        <dsp:cNvSpPr/>
      </dsp:nvSpPr>
      <dsp:spPr>
        <a:xfrm>
          <a:off x="2608032" y="2128680"/>
          <a:ext cx="2287255" cy="571813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Arial" panose="020B0604020202020204"/>
            </a:rPr>
            <a:t>Education and harm reduction given and re offered a test.</a:t>
          </a:r>
          <a:endParaRPr lang="en-GB" sz="1100" kern="1200" dirty="0"/>
        </a:p>
      </dsp:txBody>
      <dsp:txXfrm>
        <a:off x="2624780" y="2145428"/>
        <a:ext cx="2253759" cy="538317"/>
      </dsp:txXfrm>
    </dsp:sp>
    <dsp:sp modelId="{59EA6539-C978-4FB0-9689-58EA0D8E0466}">
      <dsp:nvSpPr>
        <dsp:cNvPr id="0" name=""/>
        <dsp:cNvSpPr/>
      </dsp:nvSpPr>
      <dsp:spPr>
        <a:xfrm rot="5400000">
          <a:off x="3701627" y="2750528"/>
          <a:ext cx="100067" cy="100067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shade val="90000"/>
            <a:hueOff val="-159087"/>
            <a:satOff val="-2372"/>
            <a:lumOff val="1438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316F7D-3D38-4B01-9A89-5A3D2F92C440}">
      <dsp:nvSpPr>
        <dsp:cNvPr id="0" name=""/>
        <dsp:cNvSpPr/>
      </dsp:nvSpPr>
      <dsp:spPr>
        <a:xfrm>
          <a:off x="2608032" y="2900629"/>
          <a:ext cx="2287255" cy="571813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Calibri"/>
              <a:ea typeface="Calibri"/>
              <a:cs typeface="Calibri"/>
            </a:rPr>
            <a:t>If they decline and they've been putting themselves at risk in community, re-offer in three months.</a:t>
          </a:r>
          <a:endParaRPr lang="en-GB" sz="1100" kern="1200" dirty="0">
            <a:latin typeface="Arial" panose="020B0604020202020204"/>
          </a:endParaRPr>
        </a:p>
      </dsp:txBody>
      <dsp:txXfrm>
        <a:off x="2624780" y="2917377"/>
        <a:ext cx="2253759" cy="538317"/>
      </dsp:txXfrm>
    </dsp:sp>
    <dsp:sp modelId="{BED10F2B-8443-4018-9C78-0358F5DDE898}">
      <dsp:nvSpPr>
        <dsp:cNvPr id="0" name=""/>
        <dsp:cNvSpPr/>
      </dsp:nvSpPr>
      <dsp:spPr>
        <a:xfrm rot="5400000">
          <a:off x="3701627" y="3522476"/>
          <a:ext cx="100067" cy="100067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shade val="90000"/>
            <a:hueOff val="-79544"/>
            <a:satOff val="-1186"/>
            <a:lumOff val="719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E6B1BB-1F5A-4360-96BD-ACAB2AA86C7E}">
      <dsp:nvSpPr>
        <dsp:cNvPr id="0" name=""/>
        <dsp:cNvSpPr/>
      </dsp:nvSpPr>
      <dsp:spPr>
        <a:xfrm>
          <a:off x="2608032" y="3672578"/>
          <a:ext cx="2287255" cy="571813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>
              <a:latin typeface="Calibri"/>
              <a:ea typeface="Calibri"/>
              <a:cs typeface="Calibri"/>
            </a:rPr>
            <a:t>If they decline re-offer in 9-12 months.</a:t>
          </a:r>
        </a:p>
      </dsp:txBody>
      <dsp:txXfrm>
        <a:off x="2624780" y="3689326"/>
        <a:ext cx="2253759" cy="53831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D0A376-5E15-44B0-8D1F-3D29EBCBF38F}">
      <dsp:nvSpPr>
        <dsp:cNvPr id="0" name=""/>
        <dsp:cNvSpPr/>
      </dsp:nvSpPr>
      <dsp:spPr>
        <a:xfrm>
          <a:off x="439253" y="0"/>
          <a:ext cx="8647372" cy="5404607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799A92-695A-495D-AA3D-B268521E6329}">
      <dsp:nvSpPr>
        <dsp:cNvPr id="0" name=""/>
        <dsp:cNvSpPr/>
      </dsp:nvSpPr>
      <dsp:spPr>
        <a:xfrm>
          <a:off x="1291019" y="4018866"/>
          <a:ext cx="198889" cy="198889"/>
        </a:xfrm>
        <a:prstGeom prst="ellipse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503F92-B947-4DA1-8B1F-0A97248627D6}">
      <dsp:nvSpPr>
        <dsp:cNvPr id="0" name=""/>
        <dsp:cNvSpPr/>
      </dsp:nvSpPr>
      <dsp:spPr>
        <a:xfrm>
          <a:off x="1390464" y="4118311"/>
          <a:ext cx="1132805" cy="1286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387" tIns="0" rIns="0" bIns="0" numCol="1" spcCol="127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solidFill>
                <a:schemeClr val="bg1"/>
              </a:solidFill>
              <a:latin typeface="Arial" panose="020B0604020202020204"/>
            </a:rPr>
            <a:t>Fibro-scan .</a:t>
          </a:r>
        </a:p>
      </dsp:txBody>
      <dsp:txXfrm>
        <a:off x="1390464" y="4118311"/>
        <a:ext cx="1132805" cy="1286296"/>
      </dsp:txXfrm>
    </dsp:sp>
    <dsp:sp modelId="{99D9CB7E-133B-46D9-AEF6-6F7A902BE69F}">
      <dsp:nvSpPr>
        <dsp:cNvPr id="0" name=""/>
        <dsp:cNvSpPr/>
      </dsp:nvSpPr>
      <dsp:spPr>
        <a:xfrm>
          <a:off x="2367617" y="2984424"/>
          <a:ext cx="311305" cy="311305"/>
        </a:xfrm>
        <a:prstGeom prst="ellipse">
          <a:avLst/>
        </a:prstGeom>
        <a:solidFill>
          <a:schemeClr val="accent1">
            <a:shade val="50000"/>
            <a:hueOff val="55180"/>
            <a:satOff val="8049"/>
            <a:lumOff val="1399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E6C8E5-1689-4F0D-A501-5AC62B411301}">
      <dsp:nvSpPr>
        <dsp:cNvPr id="0" name=""/>
        <dsp:cNvSpPr/>
      </dsp:nvSpPr>
      <dsp:spPr>
        <a:xfrm>
          <a:off x="2523269" y="3140077"/>
          <a:ext cx="1435463" cy="22645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4954" tIns="0" rIns="0" bIns="0" numCol="1" spcCol="127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solidFill>
                <a:schemeClr val="bg1"/>
              </a:solidFill>
              <a:latin typeface="Arial" panose="020B0604020202020204"/>
            </a:rPr>
            <a:t>Pre-treatment bloods.</a:t>
          </a:r>
          <a:endParaRPr lang="en-GB" sz="1500" kern="1200" dirty="0">
            <a:solidFill>
              <a:schemeClr val="bg1"/>
            </a:solidFill>
          </a:endParaRPr>
        </a:p>
      </dsp:txBody>
      <dsp:txXfrm>
        <a:off x="2523269" y="3140077"/>
        <a:ext cx="1435463" cy="2264530"/>
      </dsp:txXfrm>
    </dsp:sp>
    <dsp:sp modelId="{D8FD52B0-4104-4490-907B-08D5786D5021}">
      <dsp:nvSpPr>
        <dsp:cNvPr id="0" name=""/>
        <dsp:cNvSpPr/>
      </dsp:nvSpPr>
      <dsp:spPr>
        <a:xfrm>
          <a:off x="3751196" y="2159681"/>
          <a:ext cx="415073" cy="415073"/>
        </a:xfrm>
        <a:prstGeom prst="ellipse">
          <a:avLst/>
        </a:prstGeom>
        <a:solidFill>
          <a:schemeClr val="accent1">
            <a:shade val="50000"/>
            <a:hueOff val="110361"/>
            <a:satOff val="16098"/>
            <a:lumOff val="2798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7777EA-3EDA-494F-9808-3CD32FDD9B35}">
      <dsp:nvSpPr>
        <dsp:cNvPr id="0" name=""/>
        <dsp:cNvSpPr/>
      </dsp:nvSpPr>
      <dsp:spPr>
        <a:xfrm>
          <a:off x="3958733" y="2367218"/>
          <a:ext cx="1668942" cy="30373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9939" tIns="0" rIns="0" bIns="0" numCol="1" spcCol="127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solidFill>
                <a:schemeClr val="bg1"/>
              </a:solidFill>
              <a:latin typeface="Arial" panose="020B0604020202020204"/>
            </a:rPr>
            <a:t>MDT with pharmacy.</a:t>
          </a:r>
        </a:p>
      </dsp:txBody>
      <dsp:txXfrm>
        <a:off x="3958733" y="2367218"/>
        <a:ext cx="1668942" cy="3037389"/>
      </dsp:txXfrm>
    </dsp:sp>
    <dsp:sp modelId="{CF5489DB-4379-41FA-ABF1-818E0D795DE8}">
      <dsp:nvSpPr>
        <dsp:cNvPr id="0" name=""/>
        <dsp:cNvSpPr/>
      </dsp:nvSpPr>
      <dsp:spPr>
        <a:xfrm>
          <a:off x="5359608" y="1515452"/>
          <a:ext cx="536137" cy="536137"/>
        </a:xfrm>
        <a:prstGeom prst="ellipse">
          <a:avLst/>
        </a:prstGeom>
        <a:solidFill>
          <a:schemeClr val="accent1">
            <a:shade val="50000"/>
            <a:hueOff val="110361"/>
            <a:satOff val="16098"/>
            <a:lumOff val="2798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D8E639-F22B-4C83-AF37-D70E634F3BEE}">
      <dsp:nvSpPr>
        <dsp:cNvPr id="0" name=""/>
        <dsp:cNvSpPr/>
      </dsp:nvSpPr>
      <dsp:spPr>
        <a:xfrm>
          <a:off x="5627676" y="1783520"/>
          <a:ext cx="1729474" cy="3621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088" tIns="0" rIns="0" bIns="0" numCol="1" spcCol="127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solidFill>
                <a:schemeClr val="bg1"/>
              </a:solidFill>
              <a:latin typeface="Arial" panose="020B0604020202020204"/>
            </a:rPr>
            <a:t>Treatment start.</a:t>
          </a:r>
        </a:p>
      </dsp:txBody>
      <dsp:txXfrm>
        <a:off x="5627676" y="1783520"/>
        <a:ext cx="1729474" cy="3621087"/>
      </dsp:txXfrm>
    </dsp:sp>
    <dsp:sp modelId="{332FE3BF-9505-4C02-82B7-969D33BBB2FB}">
      <dsp:nvSpPr>
        <dsp:cNvPr id="0" name=""/>
        <dsp:cNvSpPr/>
      </dsp:nvSpPr>
      <dsp:spPr>
        <a:xfrm>
          <a:off x="7015580" y="1085245"/>
          <a:ext cx="683142" cy="683142"/>
        </a:xfrm>
        <a:prstGeom prst="ellipse">
          <a:avLst/>
        </a:prstGeom>
        <a:solidFill>
          <a:schemeClr val="accent1">
            <a:shade val="50000"/>
            <a:hueOff val="55180"/>
            <a:satOff val="8049"/>
            <a:lumOff val="1399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7CF590-BA97-4641-9ABA-C69B950A17E9}">
      <dsp:nvSpPr>
        <dsp:cNvPr id="0" name=""/>
        <dsp:cNvSpPr/>
      </dsp:nvSpPr>
      <dsp:spPr>
        <a:xfrm>
          <a:off x="7357151" y="1426816"/>
          <a:ext cx="1729474" cy="39777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83" tIns="0" rIns="0" bIns="0" numCol="1" spcCol="1270" anchor="t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solidFill>
                <a:schemeClr val="bg1"/>
              </a:solidFill>
              <a:latin typeface="Arial" panose="020B0604020202020204"/>
            </a:rPr>
            <a:t>Ongoing regular support.</a:t>
          </a:r>
        </a:p>
      </dsp:txBody>
      <dsp:txXfrm>
        <a:off x="7357151" y="1426816"/>
        <a:ext cx="1729474" cy="397779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1961A9-7FD9-4F44-8D61-112832257FA6}">
      <dsp:nvSpPr>
        <dsp:cNvPr id="0" name=""/>
        <dsp:cNvSpPr/>
      </dsp:nvSpPr>
      <dsp:spPr>
        <a:xfrm>
          <a:off x="0" y="1397"/>
          <a:ext cx="7915667" cy="708218"/>
        </a:xfrm>
        <a:prstGeom prst="roundRect">
          <a:avLst>
            <a:gd name="adj" fmla="val 10000"/>
          </a:avLst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F7A5F1-D223-433E-AB76-DD7E53C9B90D}">
      <dsp:nvSpPr>
        <dsp:cNvPr id="0" name=""/>
        <dsp:cNvSpPr/>
      </dsp:nvSpPr>
      <dsp:spPr>
        <a:xfrm>
          <a:off x="214236" y="160746"/>
          <a:ext cx="389520" cy="38952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705111-8085-4335-975E-0CD6B71E2213}">
      <dsp:nvSpPr>
        <dsp:cNvPr id="0" name=""/>
        <dsp:cNvSpPr/>
      </dsp:nvSpPr>
      <dsp:spPr>
        <a:xfrm>
          <a:off x="817992" y="1397"/>
          <a:ext cx="7097674" cy="7082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953" tIns="74953" rIns="74953" bIns="7495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schemeClr val="bg1"/>
              </a:solidFill>
            </a:rPr>
            <a:t>Primary care</a:t>
          </a:r>
          <a:r>
            <a:rPr lang="en-GB" sz="1600" kern="1200" dirty="0">
              <a:solidFill>
                <a:schemeClr val="bg1"/>
              </a:solidFill>
              <a:latin typeface="Arial" panose="020B0604020202020204"/>
            </a:rPr>
            <a:t> reception screening</a:t>
          </a:r>
          <a:r>
            <a:rPr lang="en-GB" sz="1600" kern="1200" dirty="0">
              <a:solidFill>
                <a:schemeClr val="bg1"/>
              </a:solidFill>
            </a:rPr>
            <a:t> opt out is being monitored daily</a:t>
          </a:r>
          <a:r>
            <a:rPr lang="en-GB" sz="1600" kern="1200" dirty="0">
              <a:solidFill>
                <a:schemeClr val="bg1"/>
              </a:solidFill>
              <a:latin typeface="Arial" panose="020B0604020202020204"/>
            </a:rPr>
            <a:t> and followed up</a:t>
          </a:r>
          <a:r>
            <a:rPr lang="en-GB" sz="1600" kern="1200" dirty="0">
              <a:solidFill>
                <a:schemeClr val="bg1"/>
              </a:solidFill>
            </a:rPr>
            <a:t>.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817992" y="1397"/>
        <a:ext cx="7097674" cy="708218"/>
      </dsp:txXfrm>
    </dsp:sp>
    <dsp:sp modelId="{A997CE5E-4ADE-4EC8-871A-1B4FB8BF3BA0}">
      <dsp:nvSpPr>
        <dsp:cNvPr id="0" name=""/>
        <dsp:cNvSpPr/>
      </dsp:nvSpPr>
      <dsp:spPr>
        <a:xfrm>
          <a:off x="0" y="886670"/>
          <a:ext cx="7915667" cy="708218"/>
        </a:xfrm>
        <a:prstGeom prst="roundRect">
          <a:avLst>
            <a:gd name="adj" fmla="val 10000"/>
          </a:avLst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69D021-26F4-4556-83F1-4D4386B2EBDD}">
      <dsp:nvSpPr>
        <dsp:cNvPr id="0" name=""/>
        <dsp:cNvSpPr/>
      </dsp:nvSpPr>
      <dsp:spPr>
        <a:xfrm>
          <a:off x="214236" y="1046020"/>
          <a:ext cx="389520" cy="38952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63C385-D964-4E2B-9ADE-0FB9374011C6}">
      <dsp:nvSpPr>
        <dsp:cNvPr id="0" name=""/>
        <dsp:cNvSpPr/>
      </dsp:nvSpPr>
      <dsp:spPr>
        <a:xfrm>
          <a:off x="817992" y="886670"/>
          <a:ext cx="7097674" cy="7082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953" tIns="74953" rIns="74953" bIns="7495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schemeClr val="bg1"/>
              </a:solidFill>
            </a:rPr>
            <a:t>SMS band fours are then going to see people who have declined a DBST the day after arrival, they are also picking up DNAs for 3m and 12m </a:t>
          </a:r>
          <a:r>
            <a:rPr lang="en-GB" sz="1600" kern="1200" dirty="0">
              <a:solidFill>
                <a:schemeClr val="bg1"/>
              </a:solidFill>
              <a:latin typeface="Arial" panose="020B0604020202020204"/>
            </a:rPr>
            <a:t>DBSTs.</a:t>
          </a:r>
          <a:endParaRPr lang="en-US" sz="1600" kern="1200" dirty="0">
            <a:solidFill>
              <a:schemeClr val="bg1"/>
            </a:solidFill>
            <a:latin typeface="Arial" panose="020B0604020202020204"/>
          </a:endParaRPr>
        </a:p>
      </dsp:txBody>
      <dsp:txXfrm>
        <a:off x="817992" y="886670"/>
        <a:ext cx="7097674" cy="708218"/>
      </dsp:txXfrm>
    </dsp:sp>
    <dsp:sp modelId="{7966EE86-4BB2-4CCB-8525-3D64956F73A2}">
      <dsp:nvSpPr>
        <dsp:cNvPr id="0" name=""/>
        <dsp:cNvSpPr/>
      </dsp:nvSpPr>
      <dsp:spPr>
        <a:xfrm>
          <a:off x="0" y="1771944"/>
          <a:ext cx="7915667" cy="708218"/>
        </a:xfrm>
        <a:prstGeom prst="roundRect">
          <a:avLst>
            <a:gd name="adj" fmla="val 10000"/>
          </a:avLst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357CF9-05A9-4272-A1D7-3350BFC06754}">
      <dsp:nvSpPr>
        <dsp:cNvPr id="0" name=""/>
        <dsp:cNvSpPr/>
      </dsp:nvSpPr>
      <dsp:spPr>
        <a:xfrm>
          <a:off x="214236" y="1931293"/>
          <a:ext cx="389520" cy="389520"/>
        </a:xfrm>
        <a:prstGeom prst="rect">
          <a:avLst/>
        </a:prstGeom>
        <a:solidFill>
          <a:schemeClr val="accent1">
            <a:shade val="50000"/>
            <a:hueOff val="137951"/>
            <a:satOff val="20122"/>
            <a:lumOff val="3498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F8C0EC-4CBB-4C94-BD08-EB583D967764}">
      <dsp:nvSpPr>
        <dsp:cNvPr id="0" name=""/>
        <dsp:cNvSpPr/>
      </dsp:nvSpPr>
      <dsp:spPr>
        <a:xfrm>
          <a:off x="817992" y="1771944"/>
          <a:ext cx="7097674" cy="7082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953" tIns="74953" rIns="74953" bIns="7495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schemeClr val="bg1"/>
              </a:solidFill>
              <a:latin typeface="Arial" panose="020B0604020202020204"/>
            </a:rPr>
            <a:t>Training</a:t>
          </a:r>
          <a:r>
            <a:rPr lang="en-GB" sz="1600" kern="1200" dirty="0">
              <a:solidFill>
                <a:schemeClr val="bg1"/>
              </a:solidFill>
            </a:rPr>
            <a:t> band 6 SMS nurses to complete cephid PCRs.</a:t>
          </a:r>
        </a:p>
      </dsp:txBody>
      <dsp:txXfrm>
        <a:off x="817992" y="1771944"/>
        <a:ext cx="7097674" cy="708218"/>
      </dsp:txXfrm>
    </dsp:sp>
    <dsp:sp modelId="{352F2903-87B3-498D-A73C-C3A8E3E4353C}">
      <dsp:nvSpPr>
        <dsp:cNvPr id="0" name=""/>
        <dsp:cNvSpPr/>
      </dsp:nvSpPr>
      <dsp:spPr>
        <a:xfrm>
          <a:off x="0" y="2657217"/>
          <a:ext cx="7915667" cy="708218"/>
        </a:xfrm>
        <a:prstGeom prst="roundRect">
          <a:avLst>
            <a:gd name="adj" fmla="val 10000"/>
          </a:avLst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7E298F-37FC-4398-BB0F-C61771B28E39}">
      <dsp:nvSpPr>
        <dsp:cNvPr id="0" name=""/>
        <dsp:cNvSpPr/>
      </dsp:nvSpPr>
      <dsp:spPr>
        <a:xfrm>
          <a:off x="214236" y="2816567"/>
          <a:ext cx="389520" cy="38952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B66FF7-4366-405E-8DC4-4CECA881F7AB}">
      <dsp:nvSpPr>
        <dsp:cNvPr id="0" name=""/>
        <dsp:cNvSpPr/>
      </dsp:nvSpPr>
      <dsp:spPr>
        <a:xfrm>
          <a:off x="817992" y="2657217"/>
          <a:ext cx="7097674" cy="7082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953" tIns="74953" rIns="74953" bIns="7495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schemeClr val="bg1"/>
              </a:solidFill>
            </a:rPr>
            <a:t>Primary care are doing two afternoon clinics a week for 3 month and 12 month tests and SMS are also doing one morning a week.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817992" y="2657217"/>
        <a:ext cx="7097674" cy="7082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18FA9B-3E06-41AF-BDF7-6710797097D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F9B942-99CF-4AC4-9F77-E625D2C71C6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D1D7FAE-1E06-4F8C-8B13-AE83947D37CA}" type="datetime1">
              <a:rPr lang="en-GB" smtClean="0"/>
              <a:t>16/04/2024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AD4C1D-64AA-4DA1-8A75-FCF5ECA4501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886DA9-2A38-4F39-B33B-4F7B5E44448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775EF03-110B-4710-A708-FEF1927612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3214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FDDEDF6-FF44-4638-BB07-B63DE698F164}" type="datetime1">
              <a:rPr lang="en-GB" noProof="0" smtClean="0"/>
              <a:t>16/04/2024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Quarter level</a:t>
            </a:r>
          </a:p>
          <a:p>
            <a:pPr lvl="4" rtl="0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18CCA95-4F40-4CDD-BF1E-B8C9EB86EE73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662959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918CCA95-4F40-4CDD-BF1E-B8C9EB86EE7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8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rtlCol="0" anchor="t">
            <a:normAutofit/>
          </a:bodyPr>
          <a:lstStyle>
            <a:lvl1pPr algn="r">
              <a:defRPr sz="600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rtlCol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GB" noProof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7DD2CBF-DD1A-49F5-9C28-C03F4D74A285}" type="datetime1">
              <a:rPr lang="en-GB" noProof="0" smtClean="0"/>
              <a:t>16/04/2024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 rtlCol="0"/>
          <a:lstStyle/>
          <a:p>
            <a:pPr rtl="0"/>
            <a:fld id="{600CBFCC-E1FF-473E-BF42-70E7405CF173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en-GB" sz="2400" noProof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GB" sz="2400" noProof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878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en-GB" sz="1800" noProof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GB" sz="1000" noProof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 rtlCol="0"/>
          <a:lstStyle/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Quarter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CA04A88-B56E-4F55-ADD5-10EE3162DD2B}" type="datetime1">
              <a:rPr lang="en-GB" noProof="0" smtClean="0"/>
              <a:t>16/04/2024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00CBFCC-E1FF-473E-BF42-70E7405CF173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61784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en-GB" sz="1800" noProof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GB" sz="1000" noProof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 rtlCol="0"/>
          <a:lstStyle>
            <a:lvl1pPr algn="l">
              <a:defRPr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2608751" y="970410"/>
            <a:ext cx="6466903" cy="5079534"/>
          </a:xfrm>
        </p:spPr>
        <p:txBody>
          <a:bodyPr vert="eaVert"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Quarter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96FFAA7-5064-4488-8B53-10886DEC73FE}" type="datetime1">
              <a:rPr lang="en-GB" noProof="0" smtClean="0"/>
              <a:t>16/04/2024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00CBFCC-E1FF-473E-BF42-70E7405CF173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164236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 rtlCol="0" anchor="ctr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Quarter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0B201FC-9CBC-4C87-AE60-8563D1DE80CC}" type="datetime1">
              <a:rPr lang="en-GB" noProof="0" smtClean="0"/>
              <a:t>16/04/2024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00CBFCC-E1FF-473E-BF42-70E7405CF173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en-GB" sz="1800" noProof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GB" sz="1000" noProof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02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en-GB" sz="1800" noProof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GB" sz="1000" noProof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rtlCol="0" anchor="t">
            <a:normAutofit/>
          </a:bodyPr>
          <a:lstStyle>
            <a:lvl1pPr algn="r">
              <a:defRPr sz="320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773968" y="2268786"/>
            <a:ext cx="7791931" cy="878468"/>
          </a:xfrm>
        </p:spPr>
        <p:txBody>
          <a:bodyPr tIns="0" rtlCol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6936C29-4211-4FAF-B3EB-A82EC47BEFFE}" type="datetime1">
              <a:rPr lang="en-GB" noProof="0" smtClean="0"/>
              <a:t>16/04/2024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00CBFCC-E1FF-473E-BF42-70E7405CF173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36461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 rtlCol="0"/>
          <a:lstStyle/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605374" y="2052116"/>
            <a:ext cx="3891960" cy="3997828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Quarter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666636" y="2052114"/>
            <a:ext cx="3894222" cy="3997829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Quarter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574910E-3833-41B3-AC2C-5793CCE0BBF0}" type="datetime1">
              <a:rPr lang="en-GB" noProof="0" smtClean="0"/>
              <a:t>16/04/2024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00CBFCC-E1FF-473E-BF42-70E7405CF173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en-GB" sz="1800" noProof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GB" sz="1000" noProof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050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en-GB" sz="1800" noProof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GB" sz="1000" noProof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 rtlCol="0"/>
          <a:lstStyle/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09285" y="2052115"/>
            <a:ext cx="3896467" cy="713818"/>
          </a:xfrm>
        </p:spPr>
        <p:txBody>
          <a:bodyPr rtlCol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609285" y="2851331"/>
            <a:ext cx="3893623" cy="3071434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Quarter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666634" y="2052115"/>
            <a:ext cx="3899798" cy="713818"/>
          </a:xfrm>
        </p:spPr>
        <p:txBody>
          <a:bodyPr rtlCol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666635" y="2851331"/>
            <a:ext cx="3899798" cy="3071434"/>
          </a:xfrm>
        </p:spPr>
        <p:txBody>
          <a:bodyPr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Quarter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F439FFE-31BB-4765-90EC-0F07D802BDFE}" type="datetime1">
              <a:rPr lang="en-GB" noProof="0" smtClean="0"/>
              <a:t>16/04/2024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00CBFCC-E1FF-473E-BF42-70E7405CF173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223613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2E193C-7355-4818-A6F3-CD6C68EF57D0}" type="datetime1">
              <a:rPr lang="en-GB" noProof="0" smtClean="0"/>
              <a:t>16/04/2024</a:t>
            </a:fld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00CBFCC-E1FF-473E-BF42-70E7405CF173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en-GB" sz="1800" noProof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GB" sz="1000" noProof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665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698390B-FAEC-4B87-A1FC-2864E4992899}" type="datetime1">
              <a:rPr lang="en-GB" noProof="0" smtClean="0"/>
              <a:t>16/04/2024</a:t>
            </a:fld>
            <a:endParaRPr lang="en-GB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00CBFCC-E1FF-473E-BF42-70E7405CF173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24672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en-GB" sz="1800" noProof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GB" sz="1000" noProof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rtlCol="0" anchor="b">
            <a:normAutofit/>
          </a:bodyPr>
          <a:lstStyle>
            <a:lvl1pPr algn="l">
              <a:defRPr sz="240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20154" y="805818"/>
            <a:ext cx="5446278" cy="5244126"/>
          </a:xfrm>
        </p:spPr>
        <p:txBody>
          <a:bodyPr rtlCol="0" anchor="ctr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Quarter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970322" y="3186154"/>
            <a:ext cx="2664361" cy="2386397"/>
          </a:xfrm>
        </p:spPr>
        <p:txBody>
          <a:bodyPr rtlCol="0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37B0214-5A56-4176-89DC-7A389F9F9EA3}" type="datetime1">
              <a:rPr lang="en-GB" noProof="0" smtClean="0"/>
              <a:t>16/04/2024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00CBFCC-E1FF-473E-BF42-70E7405CF173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50365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rtlCol="0"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n-GB" noProof="0"/>
              <a:t>Click icon to add picture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en-GB" sz="1800" noProof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GB" sz="1000" noProof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rtlCol="0" anchor="b">
            <a:normAutofit/>
          </a:bodyPr>
          <a:lstStyle>
            <a:lvl1pPr algn="l">
              <a:defRPr sz="320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970322" y="3182928"/>
            <a:ext cx="3971874" cy="2386394"/>
          </a:xfrm>
        </p:spPr>
        <p:txBody>
          <a:bodyPr rtlCol="0"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06B2C1B-701C-4988-A67D-13495027ABCC}" type="datetime1">
              <a:rPr lang="en-GB" noProof="0" smtClean="0"/>
              <a:t>16/04/2024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00CBFCC-E1FF-473E-BF42-70E7405CF173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467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Quarter level</a:t>
            </a:r>
          </a:p>
          <a:p>
            <a:pPr lvl="4" rtl="0"/>
            <a:r>
              <a:rPr lang="en-GB" noProof="0"/>
              <a:t>Fifth level</a:t>
            </a:r>
          </a:p>
          <a:p>
            <a:pPr lvl="5" rtl="0"/>
            <a:r>
              <a:rPr lang="en-GB" noProof="0"/>
              <a:t>Sixth level</a:t>
            </a:r>
          </a:p>
          <a:p>
            <a:pPr lvl="6" rtl="0"/>
            <a:r>
              <a:rPr lang="en-GB" noProof="0"/>
              <a:t>Seventh level</a:t>
            </a:r>
          </a:p>
          <a:p>
            <a:pPr lvl="7" rtl="0"/>
            <a:r>
              <a:rPr lang="en-GB" noProof="0"/>
              <a:t>Eigth level</a:t>
            </a:r>
          </a:p>
          <a:p>
            <a:pPr lvl="8" rtl="0"/>
            <a:r>
              <a:rPr lang="en-GB" noProof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rtl="0"/>
            <a:fld id="{0443D866-83F1-47B2-9EB7-665ED132AFB8}" type="datetime1">
              <a:rPr lang="en-GB" noProof="0" smtClean="0"/>
              <a:t>16/04/2024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00CBFCC-E1FF-473E-BF42-70E7405CF173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717581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28281-3783-403A-B1AB-0182A003DF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r>
              <a:rPr lang="en-GB" dirty="0">
                <a:cs typeface="Arial"/>
              </a:rPr>
              <a:t>HMP Berwyn 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542EAC-8BF3-4BFD-9891-145BC49409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r>
              <a:rPr lang="en-GB" dirty="0">
                <a:cs typeface="Arial"/>
              </a:rPr>
              <a:t>By Anya Hughes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3F16B9-46C5-7EA1-DCDC-E21665261AF2}"/>
              </a:ext>
            </a:extLst>
          </p:cNvPr>
          <p:cNvSpPr txBox="1"/>
          <p:nvPr/>
        </p:nvSpPr>
        <p:spPr>
          <a:xfrm>
            <a:off x="1122405" y="4994188"/>
            <a:ext cx="731108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cs typeface="Arial"/>
              </a:rPr>
              <a:t>Service supported by Pharmacy (Elizabeth Hurry, Sarah Hulse), Phlebotomy (Karen Halliwell-Williams), PHW, SMS, Primary care, HCT.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3726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DEAE6-FDE8-05D9-E500-E260BB63A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DBST breakdown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CC31C5-72E3-9EB7-9828-D3CA9BFFC7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066" y="1880635"/>
            <a:ext cx="6696848" cy="390756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E62EFF5-8B97-ED0E-9E5E-3064AA47F260}"/>
              </a:ext>
            </a:extLst>
          </p:cNvPr>
          <p:cNvSpPr txBox="1"/>
          <p:nvPr/>
        </p:nvSpPr>
        <p:spPr>
          <a:xfrm>
            <a:off x="1006486" y="1183010"/>
            <a:ext cx="2563438" cy="59093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cs typeface="Arial"/>
              </a:rPr>
              <a:t>January- </a:t>
            </a:r>
          </a:p>
          <a:p>
            <a:r>
              <a:rPr lang="en-GB" dirty="0">
                <a:cs typeface="Arial"/>
              </a:rPr>
              <a:t>FN- 194</a:t>
            </a:r>
          </a:p>
          <a:p>
            <a:r>
              <a:rPr lang="en-GB" dirty="0">
                <a:cs typeface="Arial"/>
              </a:rPr>
              <a:t>OT- 29</a:t>
            </a:r>
          </a:p>
          <a:p>
            <a:r>
              <a:rPr lang="en-GB" dirty="0">
                <a:cs typeface="Arial"/>
              </a:rPr>
              <a:t>3M- 14</a:t>
            </a:r>
          </a:p>
          <a:p>
            <a:r>
              <a:rPr lang="en-GB" dirty="0">
                <a:cs typeface="Arial"/>
              </a:rPr>
              <a:t>12M- 73</a:t>
            </a:r>
          </a:p>
          <a:p>
            <a:r>
              <a:rPr lang="en-GB">
                <a:cs typeface="Arial"/>
              </a:rPr>
              <a:t>RQ- 17</a:t>
            </a:r>
          </a:p>
          <a:p>
            <a:endParaRPr lang="en-GB" dirty="0">
              <a:cs typeface="Arial"/>
            </a:endParaRPr>
          </a:p>
          <a:p>
            <a:r>
              <a:rPr lang="en-GB">
                <a:cs typeface="Arial"/>
              </a:rPr>
              <a:t>Feb-</a:t>
            </a:r>
          </a:p>
          <a:p>
            <a:r>
              <a:rPr lang="en-GB" dirty="0">
                <a:cs typeface="Arial"/>
              </a:rPr>
              <a:t>FN- 216</a:t>
            </a:r>
          </a:p>
          <a:p>
            <a:r>
              <a:rPr lang="en-GB" dirty="0">
                <a:cs typeface="Arial"/>
              </a:rPr>
              <a:t>OT- 50</a:t>
            </a:r>
          </a:p>
          <a:p>
            <a:r>
              <a:rPr lang="en-GB" dirty="0">
                <a:cs typeface="Arial"/>
              </a:rPr>
              <a:t>3M-30</a:t>
            </a:r>
          </a:p>
          <a:p>
            <a:r>
              <a:rPr lang="en-GB" dirty="0">
                <a:cs typeface="Arial"/>
              </a:rPr>
              <a:t>12M-76</a:t>
            </a:r>
          </a:p>
          <a:p>
            <a:r>
              <a:rPr lang="en-GB" dirty="0">
                <a:cs typeface="Arial"/>
              </a:rPr>
              <a:t>RQ- 21</a:t>
            </a:r>
          </a:p>
          <a:p>
            <a:endParaRPr lang="en-GB" dirty="0">
              <a:cs typeface="Arial"/>
            </a:endParaRPr>
          </a:p>
          <a:p>
            <a:r>
              <a:rPr lang="en-GB" dirty="0">
                <a:cs typeface="Arial"/>
              </a:rPr>
              <a:t>March-</a:t>
            </a:r>
          </a:p>
          <a:p>
            <a:r>
              <a:rPr lang="en-GB" dirty="0">
                <a:cs typeface="Arial"/>
              </a:rPr>
              <a:t>FN- 180</a:t>
            </a:r>
          </a:p>
          <a:p>
            <a:r>
              <a:rPr lang="en-GB" dirty="0">
                <a:cs typeface="Arial"/>
              </a:rPr>
              <a:t>OT- 43</a:t>
            </a:r>
          </a:p>
          <a:p>
            <a:r>
              <a:rPr lang="en-GB" dirty="0">
                <a:cs typeface="Arial"/>
              </a:rPr>
              <a:t>3M-17</a:t>
            </a:r>
          </a:p>
          <a:p>
            <a:r>
              <a:rPr lang="en-GB" dirty="0">
                <a:cs typeface="Arial"/>
              </a:rPr>
              <a:t>12M- 111</a:t>
            </a:r>
          </a:p>
          <a:p>
            <a:r>
              <a:rPr lang="en-GB" dirty="0">
                <a:cs typeface="Arial"/>
              </a:rPr>
              <a:t>RQ- 41</a:t>
            </a:r>
          </a:p>
          <a:p>
            <a:endParaRPr lang="en-GB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481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E870F-31FA-511B-C74F-F30C03E6C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Issues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3A8C0-7267-FD54-82EB-2BFFD719BA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8844" y="1619631"/>
            <a:ext cx="8424674" cy="4728935"/>
          </a:xfrm>
        </p:spPr>
        <p:txBody>
          <a:bodyPr>
            <a:normAutofit fontScale="77500" lnSpcReduction="20000"/>
          </a:bodyPr>
          <a:lstStyle/>
          <a:p>
            <a:pPr marL="344170" indent="-344170"/>
            <a:r>
              <a:rPr lang="en-GB">
                <a:cs typeface="Arial"/>
              </a:rPr>
              <a:t>We are having a high number of prisoners who are trasfered, which means they were tested a few days or even weeks ago. </a:t>
            </a:r>
            <a:r>
              <a:rPr lang="en-GB" dirty="0">
                <a:cs typeface="Arial"/>
              </a:rPr>
              <a:t>These decline as they do not need one.</a:t>
            </a:r>
          </a:p>
          <a:p>
            <a:pPr marL="344170" indent="-344170"/>
            <a:r>
              <a:rPr lang="en-GB" dirty="0">
                <a:cs typeface="Arial"/>
              </a:rPr>
              <a:t>More people being released early then coming back in the same day or a few days, weeks later. These decline as they do not need one.</a:t>
            </a:r>
          </a:p>
          <a:p>
            <a:pPr marL="344170" indent="-344170"/>
            <a:r>
              <a:rPr lang="en-GB" dirty="0">
                <a:cs typeface="Arial"/>
              </a:rPr>
              <a:t>No official peer programme is currently running.</a:t>
            </a:r>
          </a:p>
          <a:p>
            <a:pPr marL="344170" indent="-344170"/>
            <a:r>
              <a:rPr lang="en-GB" dirty="0">
                <a:cs typeface="Arial"/>
              </a:rPr>
              <a:t>Officer and prisoner training has been put on hold due to staffing.</a:t>
            </a:r>
          </a:p>
          <a:p>
            <a:pPr marL="344170" indent="-344170"/>
            <a:r>
              <a:rPr lang="en-GB" dirty="0">
                <a:cs typeface="Arial"/>
              </a:rPr>
              <a:t>Lost two full time staff members  ( Jenessa and Neil).</a:t>
            </a:r>
          </a:p>
          <a:p>
            <a:pPr marL="344170" indent="-344170"/>
            <a:r>
              <a:rPr lang="en-GB">
                <a:cs typeface="Arial"/>
              </a:rPr>
              <a:t>Seeing more resistance and failed treatments with prisoners coming in.</a:t>
            </a:r>
          </a:p>
          <a:p>
            <a:pPr marL="344170" indent="-344170"/>
            <a:r>
              <a:rPr lang="en-GB">
                <a:cs typeface="Arial"/>
              </a:rPr>
              <a:t>More people are likely to decline their yearly test.</a:t>
            </a:r>
            <a:endParaRPr lang="en-GB" dirty="0">
              <a:cs typeface="Arial"/>
            </a:endParaRPr>
          </a:p>
          <a:p>
            <a:pPr marL="344170" indent="-344170"/>
            <a:r>
              <a:rPr lang="en-GB">
                <a:cs typeface="Arial"/>
              </a:rPr>
              <a:t>Prisoners released from court ( no meds).</a:t>
            </a:r>
            <a:endParaRPr lang="en-GB" dirty="0">
              <a:cs typeface="Arial"/>
            </a:endParaRPr>
          </a:p>
          <a:p>
            <a:pPr marL="344170" indent="-344170"/>
            <a:r>
              <a:rPr lang="en-GB">
                <a:cs typeface="Arial"/>
              </a:rPr>
              <a:t>Last minute releases/ early release.</a:t>
            </a:r>
            <a:endParaRPr lang="en-GB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5022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0681C-3045-1A6B-1A47-CFDED8932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Positives.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A16F07-4F7D-9E9F-43A7-97173D89C8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4170" indent="-344170"/>
            <a:r>
              <a:rPr lang="en-GB" dirty="0">
                <a:cs typeface="Arial"/>
              </a:rPr>
              <a:t>We achieved micro-elimination and have managed to maintain it for 6 months, despite unfortunately losing two full time staff members 2 months ago. </a:t>
            </a:r>
          </a:p>
          <a:p>
            <a:pPr marL="344170" indent="-344170"/>
            <a:r>
              <a:rPr lang="en-GB" dirty="0">
                <a:cs typeface="Arial"/>
              </a:rPr>
              <a:t>Our abstract of the work we did at HMP Berwyn got accepted and presented at the World Hepatitis Summit.</a:t>
            </a:r>
          </a:p>
          <a:p>
            <a:pPr marL="344170" indent="-344170"/>
            <a:r>
              <a:rPr lang="en-GB">
                <a:cs typeface="Arial"/>
              </a:rPr>
              <a:t>Newley appointed band four is due to start in June 2024.</a:t>
            </a:r>
            <a:endParaRPr lang="en-GB" dirty="0">
              <a:cs typeface="Arial"/>
            </a:endParaRPr>
          </a:p>
          <a:p>
            <a:pPr marL="344170" indent="-344170"/>
            <a:r>
              <a:rPr lang="en-GB">
                <a:cs typeface="Arial"/>
              </a:rPr>
              <a:t>We have employed admin to help support this service.</a:t>
            </a:r>
            <a:endParaRPr lang="en-GB" dirty="0">
              <a:cs typeface="Arial"/>
            </a:endParaRPr>
          </a:p>
          <a:p>
            <a:pPr marL="344170" indent="-344170"/>
            <a:r>
              <a:rPr lang="en-GB">
                <a:cs typeface="Arial"/>
              </a:rPr>
              <a:t>We have not had a new HCV positive on their yearly test, since doing micro-elimination. </a:t>
            </a:r>
            <a:endParaRPr lang="en-GB" dirty="0">
              <a:cs typeface="Arial"/>
            </a:endParaRPr>
          </a:p>
          <a:p>
            <a:pPr marL="344170" indent="-344170"/>
            <a:endParaRPr lang="en-GB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4935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0E2DA-6953-8F7E-79B2-D0FCB8B11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Any Questions?</a:t>
            </a:r>
            <a:endParaRPr lang="en-GB" dirty="0"/>
          </a:p>
        </p:txBody>
      </p:sp>
      <p:pic>
        <p:nvPicPr>
          <p:cNvPr id="4" name="Picture 3" descr="A group of people standing outside a building&#10;&#10;Description automatically generated">
            <a:extLst>
              <a:ext uri="{FF2B5EF4-FFF2-40B4-BE49-F238E27FC236}">
                <a16:creationId xmlns:a16="http://schemas.microsoft.com/office/drawing/2014/main" id="{D445571C-8551-164F-E379-63DA80EEBD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273" r="114" b="192"/>
          <a:stretch/>
        </p:blipFill>
        <p:spPr>
          <a:xfrm>
            <a:off x="1472016" y="1884404"/>
            <a:ext cx="3949276" cy="445875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B39613A-EF17-A300-438A-3DE109BC98D0}"/>
              </a:ext>
            </a:extLst>
          </p:cNvPr>
          <p:cNvSpPr txBox="1"/>
          <p:nvPr/>
        </p:nvSpPr>
        <p:spPr>
          <a:xfrm>
            <a:off x="5414319" y="4384589"/>
            <a:ext cx="2743200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buFont typeface=""/>
              <a:buChar char="•"/>
            </a:pPr>
            <a:r>
              <a:rPr lang="en-US">
                <a:latin typeface="-apple-system"/>
              </a:rPr>
              <a:t>Put patients first</a:t>
            </a:r>
          </a:p>
          <a:p>
            <a:pPr>
              <a:buFont typeface=""/>
              <a:buChar char="•"/>
            </a:pPr>
            <a:r>
              <a:rPr lang="en-US">
                <a:latin typeface="-apple-system"/>
              </a:rPr>
              <a:t>Work together</a:t>
            </a:r>
          </a:p>
          <a:p>
            <a:pPr>
              <a:buFont typeface=""/>
              <a:buChar char="•"/>
            </a:pPr>
            <a:r>
              <a:rPr lang="en-US">
                <a:latin typeface="-apple-system"/>
              </a:rPr>
              <a:t>Value and respect each other</a:t>
            </a:r>
          </a:p>
          <a:p>
            <a:pPr>
              <a:buFont typeface=""/>
              <a:buChar char="•"/>
            </a:pPr>
            <a:r>
              <a:rPr lang="en-US">
                <a:latin typeface="-apple-system"/>
              </a:rPr>
              <a:t>Learn and innovate</a:t>
            </a:r>
          </a:p>
          <a:p>
            <a:pPr>
              <a:buFont typeface=""/>
              <a:buChar char="•"/>
            </a:pPr>
            <a:r>
              <a:rPr lang="en-US">
                <a:latin typeface="-apple-system"/>
              </a:rPr>
              <a:t>Communicate openly and honestly</a:t>
            </a:r>
          </a:p>
        </p:txBody>
      </p:sp>
    </p:spTree>
    <p:extLst>
      <p:ext uri="{BB962C8B-B14F-4D97-AF65-F5344CB8AC3E}">
        <p14:creationId xmlns:p14="http://schemas.microsoft.com/office/powerpoint/2010/main" val="944763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4967A7A6-BAF2-4381-9705-C31A83A5A2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84EA61F-AAFE-4370-A43B-DE1487C10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DD3F6F6-DFAB-456E-80D6-AA3F841AD4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430B1E48-1E93-4EE2-AFFB-8E528FDA1F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3A1387C-A161-4A3C-91B0-AADC43458C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19CFEE1-AF86-42B8-9EC4-EDB6FC4AFC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822F03-A990-30D1-4821-31A9481FB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8936" y="2725740"/>
            <a:ext cx="3473753" cy="1564580"/>
          </a:xfrm>
        </p:spPr>
        <p:txBody>
          <a:bodyPr>
            <a:normAutofit/>
          </a:bodyPr>
          <a:lstStyle/>
          <a:p>
            <a:pPr algn="l"/>
            <a:r>
              <a:rPr lang="en-GB" dirty="0">
                <a:cs typeface="Arial"/>
              </a:rPr>
              <a:t>How we achieved micro-elimination </a:t>
            </a:r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687DE7A-1CA1-47F3-9C60-E504EFD97F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20700D1-E4E5-4110-C979-DEE3D09344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7842082"/>
              </p:ext>
            </p:extLst>
          </p:nvPr>
        </p:nvGraphicFramePr>
        <p:xfrm>
          <a:off x="6088388" y="787576"/>
          <a:ext cx="4885401" cy="5371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165450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92082-989F-B4CD-6716-790A6F31A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Arial"/>
              </a:rPr>
              <a:t>Statistics collected for micro-elimination announcement (31/01/24).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08BEDC-98F1-DF0A-EA34-728BB4662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3302" y="2309548"/>
            <a:ext cx="7796540" cy="3997828"/>
          </a:xfrm>
        </p:spPr>
        <p:txBody>
          <a:bodyPr/>
          <a:lstStyle/>
          <a:p>
            <a:pPr marL="344170" indent="-344170"/>
            <a:r>
              <a:rPr lang="en-GB">
                <a:cs typeface="Arial"/>
              </a:rPr>
              <a:t>We had a roll of 1963 prisoners, 1852 of these had a test from HIV, HBV , HCV and syphillis and 35 people had a mouth swab for HCV.</a:t>
            </a:r>
          </a:p>
          <a:p>
            <a:pPr marL="344170" indent="-344170"/>
            <a:r>
              <a:rPr lang="en-GB">
                <a:cs typeface="Arial"/>
              </a:rPr>
              <a:t>There was approx 364 PCRs completed in the previous 12 months.</a:t>
            </a:r>
          </a:p>
          <a:p>
            <a:pPr marL="344170" indent="-344170"/>
            <a:r>
              <a:rPr lang="en-GB">
                <a:cs typeface="Arial"/>
              </a:rPr>
              <a:t>41 of these were positive for HCV.</a:t>
            </a:r>
          </a:p>
          <a:p>
            <a:pPr marL="344170" indent="-344170"/>
            <a:r>
              <a:rPr lang="en-GB">
                <a:cs typeface="Arial"/>
              </a:rPr>
              <a:t>In september 95% of positive patients started treatment and 100% in October, November, December and January.</a:t>
            </a:r>
          </a:p>
          <a:p>
            <a:pPr marL="344170" indent="-344170"/>
            <a:endParaRPr lang="en-GB" dirty="0">
              <a:cs typeface="Arial"/>
            </a:endParaRPr>
          </a:p>
          <a:p>
            <a:pPr marL="0" indent="0">
              <a:buNone/>
            </a:pPr>
            <a:endParaRPr lang="en-GB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1527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7C424-E1EA-6E22-4F3A-1CFDB0D3A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Arial"/>
              </a:rPr>
              <a:t>Continued...</a:t>
            </a:r>
            <a:endParaRPr lang="en-GB" dirty="0"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82397E-7C51-9F8D-2ED5-C6F5AA0415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173" y="1350155"/>
            <a:ext cx="7796540" cy="3997828"/>
          </a:xfrm>
        </p:spPr>
        <p:txBody>
          <a:bodyPr/>
          <a:lstStyle/>
          <a:p>
            <a:pPr marL="344170" indent="-344170"/>
            <a:r>
              <a:rPr lang="en-GB">
                <a:cs typeface="Arial"/>
              </a:rPr>
              <a:t>October to January we had 78% uptake of DBSTs during their first night screen.  93% within seven days, 95% within 14 days, 96% 14+ days. We had 13 arrivals that left within 7 days (1.4%). </a:t>
            </a:r>
          </a:p>
        </p:txBody>
      </p:sp>
    </p:spTree>
    <p:extLst>
      <p:ext uri="{BB962C8B-B14F-4D97-AF65-F5344CB8AC3E}">
        <p14:creationId xmlns:p14="http://schemas.microsoft.com/office/powerpoint/2010/main" val="1030630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86BA4-9605-DD38-87CA-8F1C5AD8E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Arial"/>
              </a:rPr>
              <a:t>Hepatitis C trust data.</a:t>
            </a:r>
            <a:endParaRPr lang="en-GB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370168F-F537-80D2-18E2-009148DED7BD}"/>
              </a:ext>
            </a:extLst>
          </p:cNvPr>
          <p:cNvGraphicFramePr/>
          <p:nvPr/>
        </p:nvGraphicFramePr>
        <p:xfrm>
          <a:off x="1695612" y="2336800"/>
          <a:ext cx="8442959" cy="3677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D71179E-B10B-6AA2-BFDB-8DB974337E6B}"/>
              </a:ext>
            </a:extLst>
          </p:cNvPr>
          <p:cNvSpPr txBox="1"/>
          <p:nvPr/>
        </p:nvSpPr>
        <p:spPr>
          <a:xfrm>
            <a:off x="7692081" y="1699053"/>
            <a:ext cx="449991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cs typeface="Arial"/>
              </a:rPr>
              <a:t>October 2022 - Feb 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041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A3128-AF0D-50B5-B820-61DD3A97A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Testing pathway.</a:t>
            </a:r>
            <a:endParaRPr lang="en-GB" dirty="0"/>
          </a:p>
        </p:txBody>
      </p:sp>
      <p:graphicFrame>
        <p:nvGraphicFramePr>
          <p:cNvPr id="25" name="Content Placeholder 24">
            <a:extLst>
              <a:ext uri="{FF2B5EF4-FFF2-40B4-BE49-F238E27FC236}">
                <a16:creationId xmlns:a16="http://schemas.microsoft.com/office/drawing/2014/main" id="{84F2CB8D-AC22-7304-DB70-A2C09BB71A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6536375"/>
              </p:ext>
            </p:extLst>
          </p:nvPr>
        </p:nvGraphicFramePr>
        <p:xfrm>
          <a:off x="1296988" y="-195262"/>
          <a:ext cx="4891087" cy="756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788" name="Diagram 3787">
            <a:extLst>
              <a:ext uri="{FF2B5EF4-FFF2-40B4-BE49-F238E27FC236}">
                <a16:creationId xmlns:a16="http://schemas.microsoft.com/office/drawing/2014/main" id="{414B7CC9-5DE4-B73E-92D4-BBD97725D2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4547016"/>
              </p:ext>
            </p:extLst>
          </p:nvPr>
        </p:nvGraphicFramePr>
        <p:xfrm>
          <a:off x="6353175" y="1181100"/>
          <a:ext cx="4895850" cy="4829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152810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4C79D-AA6B-9D9A-66E3-467B0337B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Treatment Pathway.</a:t>
            </a:r>
            <a:endParaRPr lang="en-GB" dirty="0"/>
          </a:p>
        </p:txBody>
      </p:sp>
      <p:graphicFrame>
        <p:nvGraphicFramePr>
          <p:cNvPr id="18" name="Diagram 17">
            <a:extLst>
              <a:ext uri="{FF2B5EF4-FFF2-40B4-BE49-F238E27FC236}">
                <a16:creationId xmlns:a16="http://schemas.microsoft.com/office/drawing/2014/main" id="{C8BCA730-81B5-F6C7-ACF7-1B841DB0D5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1132121"/>
              </p:ext>
            </p:extLst>
          </p:nvPr>
        </p:nvGraphicFramePr>
        <p:xfrm>
          <a:off x="543697" y="1449273"/>
          <a:ext cx="9525879" cy="5404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03" name="Flowchart: Connector 702">
            <a:extLst>
              <a:ext uri="{FF2B5EF4-FFF2-40B4-BE49-F238E27FC236}">
                <a16:creationId xmlns:a16="http://schemas.microsoft.com/office/drawing/2014/main" id="{0C590D9B-A440-0D5C-F7AD-6F3E5E2A7F50}"/>
              </a:ext>
            </a:extLst>
          </p:cNvPr>
          <p:cNvSpPr/>
          <p:nvPr/>
        </p:nvSpPr>
        <p:spPr>
          <a:xfrm>
            <a:off x="9878342" y="1554597"/>
            <a:ext cx="1828799" cy="1698171"/>
          </a:xfrm>
          <a:prstGeom prst="flowChartConnector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>
                <a:solidFill>
                  <a:schemeClr val="bg1"/>
                </a:solidFill>
                <a:cs typeface="Arial"/>
              </a:rPr>
              <a:t>Treatment complete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108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B59CD79B-13FF-4DE6-AF06-77B560C628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-1"/>
            <a:ext cx="11184467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02D77BF-B8EB-4AFE-AC21-08C836EF16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AC8303-69D2-1EC2-AD45-4C161D91E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</p:spPr>
        <p:txBody>
          <a:bodyPr>
            <a:normAutofit/>
          </a:bodyPr>
          <a:lstStyle/>
          <a:p>
            <a:r>
              <a:rPr lang="en-GB">
                <a:cs typeface="Arial"/>
              </a:rPr>
              <a:t>How we are maintaining it.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02BEB90-A957-7391-C4E9-A5862E0F73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9184498"/>
              </p:ext>
            </p:extLst>
          </p:nvPr>
        </p:nvGraphicFramePr>
        <p:xfrm>
          <a:off x="2611807" y="2367883"/>
          <a:ext cx="7915667" cy="3366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300665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6A0D6-F768-BE3E-795F-88CD967B5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Maintenance</a:t>
            </a:r>
            <a:endParaRPr lang="en-GB" dirty="0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C5C49-FB76-03AE-5E60-1C7D6CC0E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5243" y="315172"/>
            <a:ext cx="7796540" cy="3997828"/>
          </a:xfrm>
        </p:spPr>
        <p:txBody>
          <a:bodyPr/>
          <a:lstStyle/>
          <a:p>
            <a:pPr marL="344170" indent="-344170"/>
            <a:r>
              <a:rPr lang="en-GB" dirty="0">
                <a:cs typeface="Arial"/>
              </a:rPr>
              <a:t>When we reached micro-elimination, we thought the testing would slow down. However, we were wrong. 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E584B1-3EBC-7BCB-943F-7A8EFF1029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1853" y="2955018"/>
            <a:ext cx="6047643" cy="353084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34D94EC-1243-1170-8802-D4EF3395FB64}"/>
              </a:ext>
            </a:extLst>
          </p:cNvPr>
          <p:cNvSpPr txBox="1"/>
          <p:nvPr/>
        </p:nvSpPr>
        <p:spPr>
          <a:xfrm>
            <a:off x="1183397" y="3015999"/>
            <a:ext cx="3727938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cs typeface="Arial"/>
              </a:rPr>
              <a:t>January – 327 DBSTs, 27 PCRs, 6 positives.</a:t>
            </a:r>
            <a:endParaRPr lang="en-US" dirty="0"/>
          </a:p>
          <a:p>
            <a:endParaRPr lang="en-GB" dirty="0">
              <a:cs typeface="Arial"/>
            </a:endParaRPr>
          </a:p>
          <a:p>
            <a:endParaRPr lang="en-GB" dirty="0">
              <a:cs typeface="Arial"/>
            </a:endParaRPr>
          </a:p>
          <a:p>
            <a:endParaRPr lang="en-GB" dirty="0">
              <a:cs typeface="Arial"/>
            </a:endParaRPr>
          </a:p>
          <a:p>
            <a:r>
              <a:rPr lang="en-GB" dirty="0">
                <a:cs typeface="Arial"/>
              </a:rPr>
              <a:t>February- 383 DBSTs, 28 PCRs, 1 positive.</a:t>
            </a:r>
          </a:p>
          <a:p>
            <a:endParaRPr lang="en-GB" dirty="0">
              <a:cs typeface="Arial"/>
            </a:endParaRPr>
          </a:p>
          <a:p>
            <a:endParaRPr lang="en-GB" dirty="0">
              <a:cs typeface="Arial"/>
            </a:endParaRPr>
          </a:p>
          <a:p>
            <a:endParaRPr lang="en-GB" dirty="0">
              <a:cs typeface="Arial"/>
            </a:endParaRPr>
          </a:p>
          <a:p>
            <a:r>
              <a:rPr lang="en-GB">
                <a:cs typeface="Arial"/>
              </a:rPr>
              <a:t>March- 392 DBSTs, 28 PCRs, 7 </a:t>
            </a:r>
            <a:r>
              <a:rPr lang="en-GB" dirty="0">
                <a:cs typeface="Arial"/>
              </a:rPr>
              <a:t> positives.</a:t>
            </a:r>
          </a:p>
        </p:txBody>
      </p:sp>
    </p:spTree>
    <p:extLst>
      <p:ext uri="{BB962C8B-B14F-4D97-AF65-F5344CB8AC3E}">
        <p14:creationId xmlns:p14="http://schemas.microsoft.com/office/powerpoint/2010/main" val="37918056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TaxCatchAll xmlns="343c576e-92ca-4e81-9a49-c8620aa7a76a" xsi:nil="true"/>
    <lcf76f155ced4ddcb4097134ff3c332f xmlns="d533af8e-90fc-435e-9c6f-bd5f3a7a0686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D053D06D3EEF498E1D6603D9F64235" ma:contentTypeVersion="16" ma:contentTypeDescription="Create a new document." ma:contentTypeScope="" ma:versionID="6c0ccdb867515f29bb5de8f53a0fb588">
  <xsd:schema xmlns:xsd="http://www.w3.org/2001/XMLSchema" xmlns:xs="http://www.w3.org/2001/XMLSchema" xmlns:p="http://schemas.microsoft.com/office/2006/metadata/properties" xmlns:ns1="http://schemas.microsoft.com/sharepoint/v3" xmlns:ns2="d533af8e-90fc-435e-9c6f-bd5f3a7a0686" xmlns:ns3="343c576e-92ca-4e81-9a49-c8620aa7a76a" targetNamespace="http://schemas.microsoft.com/office/2006/metadata/properties" ma:root="true" ma:fieldsID="7d28e8fab493ec77995aa479876d7ae5" ns1:_="" ns2:_="" ns3:_="">
    <xsd:import namespace="http://schemas.microsoft.com/sharepoint/v3"/>
    <xsd:import namespace="d533af8e-90fc-435e-9c6f-bd5f3a7a0686"/>
    <xsd:import namespace="343c576e-92ca-4e81-9a49-c8620aa7a7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3af8e-90fc-435e-9c6f-bd5f3a7a0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576e-92ca-4e81-9a49-c8620aa7a76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11a023f4-1925-4445-8afb-3af4fddacb3f}" ma:internalName="TaxCatchAll" ma:showField="CatchAllData" ma:web="343c576e-92ca-4e81-9a49-c8620aa7a7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50455F8-10A0-4EEF-9BB1-9035E295B16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B0F2AC-8567-4D03-BFFC-653DB596C52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B0854D23-6994-4CC7-97F8-6BB8AAA96C2E}"/>
</file>

<file path=docProps/app.xml><?xml version="1.0" encoding="utf-8"?>
<Properties xmlns="http://schemas.openxmlformats.org/officeDocument/2006/extended-properties" xmlns:vt="http://schemas.openxmlformats.org/officeDocument/2006/docPropsVTypes">
  <Template>Madison</Template>
  <TotalTime>0</TotalTime>
  <Words>1</Words>
  <Application>Microsoft Office PowerPoint</Application>
  <PresentationFormat>Widescreen</PresentationFormat>
  <Paragraphs>1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Madison</vt:lpstr>
      <vt:lpstr>HMP Berwyn </vt:lpstr>
      <vt:lpstr>How we achieved micro-elimination </vt:lpstr>
      <vt:lpstr>Statistics collected for micro-elimination announcement (31/01/24).</vt:lpstr>
      <vt:lpstr>Continued...</vt:lpstr>
      <vt:lpstr>Hepatitis C trust data.</vt:lpstr>
      <vt:lpstr>Testing pathway.</vt:lpstr>
      <vt:lpstr>Treatment Pathway.</vt:lpstr>
      <vt:lpstr>How we are maintaining it.</vt:lpstr>
      <vt:lpstr>Maintenance</vt:lpstr>
      <vt:lpstr>DBST breakdown</vt:lpstr>
      <vt:lpstr>Issues </vt:lpstr>
      <vt:lpstr>Positives.</vt:lpstr>
      <vt:lpstr>Any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876</cp:revision>
  <dcterms:created xsi:type="dcterms:W3CDTF">2024-04-08T13:23:44Z</dcterms:created>
  <dcterms:modified xsi:type="dcterms:W3CDTF">2024-04-16T12:15:30Z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0x0101003DD053D06D3EEF498E1D6603D9F64235</vt:lpwstr>
  </property>
</Properties>
</file>