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74" r:id="rId5"/>
    <p:sldId id="273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75" r:id="rId14"/>
    <p:sldId id="27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C96107-DF69-4C24-BD50-6BC31AE12369}" v="730" dt="2024-04-17T06:48:56.8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14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y Matthews (HM Prison Swansea)" userId="5919039c-482c-4c52-8e46-99f64717b5e7" providerId="ADAL" clId="{3B6C6EF2-4A2F-4964-86BB-18B50B0035A0}"/>
    <pc:docChg chg="undo custSel addSld modSld">
      <pc:chgData name="Gary Matthews (HM Prison Swansea)" userId="5919039c-482c-4c52-8e46-99f64717b5e7" providerId="ADAL" clId="{3B6C6EF2-4A2F-4964-86BB-18B50B0035A0}" dt="2024-03-13T12:15:24.888" v="145" actId="26606"/>
      <pc:docMkLst>
        <pc:docMk/>
      </pc:docMkLst>
      <pc:sldChg chg="addSp modSp mod setBg addAnim">
        <pc:chgData name="Gary Matthews (HM Prison Swansea)" userId="5919039c-482c-4c52-8e46-99f64717b5e7" providerId="ADAL" clId="{3B6C6EF2-4A2F-4964-86BB-18B50B0035A0}" dt="2024-03-13T12:15:06.465" v="142"/>
        <pc:sldMkLst>
          <pc:docMk/>
          <pc:sldMk cId="3653688155" sldId="256"/>
        </pc:sldMkLst>
        <pc:spChg chg="mod">
          <ac:chgData name="Gary Matthews (HM Prison Swansea)" userId="5919039c-482c-4c52-8e46-99f64717b5e7" providerId="ADAL" clId="{3B6C6EF2-4A2F-4964-86BB-18B50B0035A0}" dt="2024-03-13T12:15:06.465" v="140" actId="26606"/>
          <ac:spMkLst>
            <pc:docMk/>
            <pc:sldMk cId="3653688155" sldId="256"/>
            <ac:spMk id="2" creationId="{90E0942A-65AD-C9C5-085D-2D7F3F4C0445}"/>
          </ac:spMkLst>
        </pc:spChg>
        <pc:spChg chg="mod">
          <ac:chgData name="Gary Matthews (HM Prison Swansea)" userId="5919039c-482c-4c52-8e46-99f64717b5e7" providerId="ADAL" clId="{3B6C6EF2-4A2F-4964-86BB-18B50B0035A0}" dt="2024-03-13T12:15:06.465" v="140" actId="26606"/>
          <ac:spMkLst>
            <pc:docMk/>
            <pc:sldMk cId="3653688155" sldId="256"/>
            <ac:spMk id="3" creationId="{AB8D3C23-8C2F-63CC-3228-098C93CA4074}"/>
          </ac:spMkLst>
        </pc:spChg>
        <pc:spChg chg="add">
          <ac:chgData name="Gary Matthews (HM Prison Swansea)" userId="5919039c-482c-4c52-8e46-99f64717b5e7" providerId="ADAL" clId="{3B6C6EF2-4A2F-4964-86BB-18B50B0035A0}" dt="2024-03-13T12:15:06.465" v="140" actId="26606"/>
          <ac:spMkLst>
            <pc:docMk/>
            <pc:sldMk cId="3653688155" sldId="256"/>
            <ac:spMk id="8" creationId="{CE957058-57AD-46A9-BAE9-7145CB3504F9}"/>
          </ac:spMkLst>
        </pc:spChg>
        <pc:spChg chg="add">
          <ac:chgData name="Gary Matthews (HM Prison Swansea)" userId="5919039c-482c-4c52-8e46-99f64717b5e7" providerId="ADAL" clId="{3B6C6EF2-4A2F-4964-86BB-18B50B0035A0}" dt="2024-03-13T12:15:06.465" v="140" actId="26606"/>
          <ac:spMkLst>
            <pc:docMk/>
            <pc:sldMk cId="3653688155" sldId="256"/>
            <ac:spMk id="10" creationId="{1A6D86F0-98E0-4468-9315-41BF7B0F2E68}"/>
          </ac:spMkLst>
        </pc:spChg>
        <pc:spChg chg="add">
          <ac:chgData name="Gary Matthews (HM Prison Swansea)" userId="5919039c-482c-4c52-8e46-99f64717b5e7" providerId="ADAL" clId="{3B6C6EF2-4A2F-4964-86BB-18B50B0035A0}" dt="2024-03-13T12:15:06.465" v="140" actId="26606"/>
          <ac:spMkLst>
            <pc:docMk/>
            <pc:sldMk cId="3653688155" sldId="256"/>
            <ac:spMk id="12" creationId="{A474FAB3-E3BB-4F3C-A0C1-7FFE69BA31F4}"/>
          </ac:spMkLst>
        </pc:spChg>
      </pc:sldChg>
      <pc:sldChg chg="addSp delSp modSp new mod setBg setClrOvrMap">
        <pc:chgData name="Gary Matthews (HM Prison Swansea)" userId="5919039c-482c-4c52-8e46-99f64717b5e7" providerId="ADAL" clId="{3B6C6EF2-4A2F-4964-86BB-18B50B0035A0}" dt="2024-03-13T12:15:24.888" v="145" actId="26606"/>
        <pc:sldMkLst>
          <pc:docMk/>
          <pc:sldMk cId="59980000" sldId="257"/>
        </pc:sldMkLst>
        <pc:spChg chg="mod">
          <ac:chgData name="Gary Matthews (HM Prison Swansea)" userId="5919039c-482c-4c52-8e46-99f64717b5e7" providerId="ADAL" clId="{3B6C6EF2-4A2F-4964-86BB-18B50B0035A0}" dt="2024-03-13T12:15:24.888" v="145" actId="26606"/>
          <ac:spMkLst>
            <pc:docMk/>
            <pc:sldMk cId="59980000" sldId="257"/>
            <ac:spMk id="2" creationId="{9BFA2916-2FD5-C855-A0DB-3EE879AB2C8D}"/>
          </ac:spMkLst>
        </pc:spChg>
        <pc:spChg chg="add del mod">
          <ac:chgData name="Gary Matthews (HM Prison Swansea)" userId="5919039c-482c-4c52-8e46-99f64717b5e7" providerId="ADAL" clId="{3B6C6EF2-4A2F-4964-86BB-18B50B0035A0}" dt="2024-03-13T12:15:24.888" v="145" actId="26606"/>
          <ac:spMkLst>
            <pc:docMk/>
            <pc:sldMk cId="59980000" sldId="257"/>
            <ac:spMk id="3" creationId="{B562273C-F58D-E1B5-19F6-CAF968C66ED1}"/>
          </ac:spMkLst>
        </pc:spChg>
        <pc:spChg chg="add">
          <ac:chgData name="Gary Matthews (HM Prison Swansea)" userId="5919039c-482c-4c52-8e46-99f64717b5e7" providerId="ADAL" clId="{3B6C6EF2-4A2F-4964-86BB-18B50B0035A0}" dt="2024-03-13T12:15:24.888" v="145" actId="26606"/>
          <ac:spMkLst>
            <pc:docMk/>
            <pc:sldMk cId="59980000" sldId="257"/>
            <ac:spMk id="9" creationId="{CE471017-3497-4F9F-A862-BA1016D13A07}"/>
          </ac:spMkLst>
        </pc:spChg>
        <pc:spChg chg="add">
          <ac:chgData name="Gary Matthews (HM Prison Swansea)" userId="5919039c-482c-4c52-8e46-99f64717b5e7" providerId="ADAL" clId="{3B6C6EF2-4A2F-4964-86BB-18B50B0035A0}" dt="2024-03-13T12:15:24.888" v="145" actId="26606"/>
          <ac:spMkLst>
            <pc:docMk/>
            <pc:sldMk cId="59980000" sldId="257"/>
            <ac:spMk id="11" creationId="{6E7BB245-1516-48B9-8C45-E83FC9BF66E6}"/>
          </ac:spMkLst>
        </pc:spChg>
        <pc:spChg chg="add">
          <ac:chgData name="Gary Matthews (HM Prison Swansea)" userId="5919039c-482c-4c52-8e46-99f64717b5e7" providerId="ADAL" clId="{3B6C6EF2-4A2F-4964-86BB-18B50B0035A0}" dt="2024-03-13T12:15:24.888" v="145" actId="26606"/>
          <ac:spMkLst>
            <pc:docMk/>
            <pc:sldMk cId="59980000" sldId="257"/>
            <ac:spMk id="13" creationId="{762C5FF7-82FA-4981-A20D-264C4BBF1800}"/>
          </ac:spMkLst>
        </pc:spChg>
        <pc:graphicFrameChg chg="add del">
          <ac:chgData name="Gary Matthews (HM Prison Swansea)" userId="5919039c-482c-4c52-8e46-99f64717b5e7" providerId="ADAL" clId="{3B6C6EF2-4A2F-4964-86BB-18B50B0035A0}" dt="2024-03-13T12:15:24.888" v="144" actId="26606"/>
          <ac:graphicFrameMkLst>
            <pc:docMk/>
            <pc:sldMk cId="59980000" sldId="257"/>
            <ac:graphicFrameMk id="5" creationId="{E60A2B57-0039-DBCB-575F-C65F56A550BE}"/>
          </ac:graphicFrameMkLst>
        </pc:graphicFrameChg>
        <pc:graphicFrameChg chg="add">
          <ac:chgData name="Gary Matthews (HM Prison Swansea)" userId="5919039c-482c-4c52-8e46-99f64717b5e7" providerId="ADAL" clId="{3B6C6EF2-4A2F-4964-86BB-18B50B0035A0}" dt="2024-03-13T12:15:24.888" v="145" actId="26606"/>
          <ac:graphicFrameMkLst>
            <pc:docMk/>
            <pc:sldMk cId="59980000" sldId="257"/>
            <ac:graphicFrameMk id="7" creationId="{1E70F202-FD69-C316-159D-042F843A525B}"/>
          </ac:graphicFrameMkLst>
        </pc:graphicFrameChg>
      </pc:sldChg>
    </pc:docChg>
  </pc:docChgLst>
  <pc:docChgLst>
    <pc:chgData name="Gary Matthews (HM Prison Swansea)" userId="5919039c-482c-4c52-8e46-99f64717b5e7" providerId="ADAL" clId="{D23C6A19-009B-474D-A8BC-9CAFBB3BBC69}"/>
    <pc:docChg chg="modSld">
      <pc:chgData name="Gary Matthews (HM Prison Swansea)" userId="5919039c-482c-4c52-8e46-99f64717b5e7" providerId="ADAL" clId="{D23C6A19-009B-474D-A8BC-9CAFBB3BBC69}" dt="2024-04-12T09:18:15.656" v="30" actId="1076"/>
      <pc:docMkLst>
        <pc:docMk/>
      </pc:docMkLst>
      <pc:sldChg chg="modSp mod">
        <pc:chgData name="Gary Matthews (HM Prison Swansea)" userId="5919039c-482c-4c52-8e46-99f64717b5e7" providerId="ADAL" clId="{D23C6A19-009B-474D-A8BC-9CAFBB3BBC69}" dt="2024-04-12T09:18:15.656" v="30" actId="1076"/>
        <pc:sldMkLst>
          <pc:docMk/>
          <pc:sldMk cId="1857649216" sldId="258"/>
        </pc:sldMkLst>
        <pc:spChg chg="mod">
          <ac:chgData name="Gary Matthews (HM Prison Swansea)" userId="5919039c-482c-4c52-8e46-99f64717b5e7" providerId="ADAL" clId="{D23C6A19-009B-474D-A8BC-9CAFBB3BBC69}" dt="2024-04-12T09:18:10.946" v="29" actId="1076"/>
          <ac:spMkLst>
            <pc:docMk/>
            <pc:sldMk cId="1857649216" sldId="258"/>
            <ac:spMk id="4" creationId="{8932A370-24F6-643A-5016-75083CB44234}"/>
          </ac:spMkLst>
        </pc:spChg>
        <pc:spChg chg="mod">
          <ac:chgData name="Gary Matthews (HM Prison Swansea)" userId="5919039c-482c-4c52-8e46-99f64717b5e7" providerId="ADAL" clId="{D23C6A19-009B-474D-A8BC-9CAFBB3BBC69}" dt="2024-04-12T09:18:05.713" v="28" actId="1076"/>
          <ac:spMkLst>
            <pc:docMk/>
            <pc:sldMk cId="1857649216" sldId="258"/>
            <ac:spMk id="6" creationId="{E3047997-BF32-D9E3-252B-91F336BF56F3}"/>
          </ac:spMkLst>
        </pc:spChg>
        <pc:spChg chg="mod">
          <ac:chgData name="Gary Matthews (HM Prison Swansea)" userId="5919039c-482c-4c52-8e46-99f64717b5e7" providerId="ADAL" clId="{D23C6A19-009B-474D-A8BC-9CAFBB3BBC69}" dt="2024-04-12T09:18:15.656" v="30" actId="1076"/>
          <ac:spMkLst>
            <pc:docMk/>
            <pc:sldMk cId="1857649216" sldId="258"/>
            <ac:spMk id="9" creationId="{BAA049BF-6E5C-F28D-8B33-7836D84CB8FE}"/>
          </ac:spMkLst>
        </pc:spChg>
      </pc:sldChg>
      <pc:sldChg chg="modSp mod">
        <pc:chgData name="Gary Matthews (HM Prison Swansea)" userId="5919039c-482c-4c52-8e46-99f64717b5e7" providerId="ADAL" clId="{D23C6A19-009B-474D-A8BC-9CAFBB3BBC69}" dt="2024-04-12T09:13:57.398" v="3" actId="122"/>
        <pc:sldMkLst>
          <pc:docMk/>
          <pc:sldMk cId="294211491" sldId="259"/>
        </pc:sldMkLst>
        <pc:spChg chg="mod">
          <ac:chgData name="Gary Matthews (HM Prison Swansea)" userId="5919039c-482c-4c52-8e46-99f64717b5e7" providerId="ADAL" clId="{D23C6A19-009B-474D-A8BC-9CAFBB3BBC69}" dt="2024-04-12T09:13:57.398" v="3" actId="122"/>
          <ac:spMkLst>
            <pc:docMk/>
            <pc:sldMk cId="294211491" sldId="259"/>
            <ac:spMk id="3" creationId="{153AC6A0-E525-84EF-CD05-6E21C98D7FDE}"/>
          </ac:spMkLst>
        </pc:spChg>
      </pc:sldChg>
      <pc:sldChg chg="modSp">
        <pc:chgData name="Gary Matthews (HM Prison Swansea)" userId="5919039c-482c-4c52-8e46-99f64717b5e7" providerId="ADAL" clId="{D23C6A19-009B-474D-A8BC-9CAFBB3BBC69}" dt="2024-04-12T09:14:59.954" v="27" actId="20577"/>
        <pc:sldMkLst>
          <pc:docMk/>
          <pc:sldMk cId="2172481455" sldId="275"/>
        </pc:sldMkLst>
        <pc:spChg chg="mod">
          <ac:chgData name="Gary Matthews (HM Prison Swansea)" userId="5919039c-482c-4c52-8e46-99f64717b5e7" providerId="ADAL" clId="{D23C6A19-009B-474D-A8BC-9CAFBB3BBC69}" dt="2024-04-12T09:14:59.954" v="27" actId="20577"/>
          <ac:spMkLst>
            <pc:docMk/>
            <pc:sldMk cId="2172481455" sldId="275"/>
            <ac:spMk id="3" creationId="{9D735FA8-5994-B722-EDDB-DB09A1C4D474}"/>
          </ac:spMkLst>
        </pc:spChg>
      </pc:sldChg>
      <pc:sldChg chg="modAnim">
        <pc:chgData name="Gary Matthews (HM Prison Swansea)" userId="5919039c-482c-4c52-8e46-99f64717b5e7" providerId="ADAL" clId="{D23C6A19-009B-474D-A8BC-9CAFBB3BBC69}" dt="2024-04-12T09:12:48.452" v="1"/>
        <pc:sldMkLst>
          <pc:docMk/>
          <pc:sldMk cId="3906379341" sldId="276"/>
        </pc:sldMkLst>
      </pc:sldChg>
    </pc:docChg>
  </pc:docChgLst>
  <pc:docChgLst>
    <pc:chgData name="Gary Matthews (HM Prison Swansea)" userId="5919039c-482c-4c52-8e46-99f64717b5e7" providerId="ADAL" clId="{AEC96107-DF69-4C24-BD50-6BC31AE12369}"/>
    <pc:docChg chg="undo custSel addSld delSld modSld">
      <pc:chgData name="Gary Matthews (HM Prison Swansea)" userId="5919039c-482c-4c52-8e46-99f64717b5e7" providerId="ADAL" clId="{AEC96107-DF69-4C24-BD50-6BC31AE12369}" dt="2024-04-17T06:48:56.823" v="5650"/>
      <pc:docMkLst>
        <pc:docMk/>
      </pc:docMkLst>
      <pc:sldChg chg="addSp delSp modSp mod setBg delDesignElem">
        <pc:chgData name="Gary Matthews (HM Prison Swansea)" userId="5919039c-482c-4c52-8e46-99f64717b5e7" providerId="ADAL" clId="{AEC96107-DF69-4C24-BD50-6BC31AE12369}" dt="2024-04-15T11:23:36.309" v="4699"/>
        <pc:sldMkLst>
          <pc:docMk/>
          <pc:sldMk cId="3653688155" sldId="256"/>
        </pc:sldMkLst>
        <pc:spChg chg="mod ord">
          <ac:chgData name="Gary Matthews (HM Prison Swansea)" userId="5919039c-482c-4c52-8e46-99f64717b5e7" providerId="ADAL" clId="{AEC96107-DF69-4C24-BD50-6BC31AE12369}" dt="2024-04-15T11:23:25.402" v="4696" actId="26606"/>
          <ac:spMkLst>
            <pc:docMk/>
            <pc:sldMk cId="3653688155" sldId="256"/>
            <ac:spMk id="2" creationId="{90E0942A-65AD-C9C5-085D-2D7F3F4C0445}"/>
          </ac:spMkLst>
        </pc:spChg>
        <pc:spChg chg="mod">
          <ac:chgData name="Gary Matthews (HM Prison Swansea)" userId="5919039c-482c-4c52-8e46-99f64717b5e7" providerId="ADAL" clId="{AEC96107-DF69-4C24-BD50-6BC31AE12369}" dt="2024-04-15T11:23:25.402" v="4696" actId="26606"/>
          <ac:spMkLst>
            <pc:docMk/>
            <pc:sldMk cId="3653688155" sldId="256"/>
            <ac:spMk id="3" creationId="{AB8D3C23-8C2F-63CC-3228-098C93CA4074}"/>
          </ac:spMkLst>
        </pc:spChg>
        <pc:spChg chg="add del">
          <ac:chgData name="Gary Matthews (HM Prison Swansea)" userId="5919039c-482c-4c52-8e46-99f64717b5e7" providerId="ADAL" clId="{AEC96107-DF69-4C24-BD50-6BC31AE12369}" dt="2024-04-15T11:18:15.260" v="4668"/>
          <ac:spMkLst>
            <pc:docMk/>
            <pc:sldMk cId="3653688155" sldId="256"/>
            <ac:spMk id="5" creationId="{FBDCECDC-EEE3-4128-AA5E-82A8C08796E8}"/>
          </ac:spMkLst>
        </pc:spChg>
        <pc:spChg chg="add del">
          <ac:chgData name="Gary Matthews (HM Prison Swansea)" userId="5919039c-482c-4c52-8e46-99f64717b5e7" providerId="ADAL" clId="{AEC96107-DF69-4C24-BD50-6BC31AE12369}" dt="2024-04-15T11:18:15.260" v="4668"/>
          <ac:spMkLst>
            <pc:docMk/>
            <pc:sldMk cId="3653688155" sldId="256"/>
            <ac:spMk id="6" creationId="{4260EDE0-989C-4E16-AF94-F652294D828E}"/>
          </ac:spMkLst>
        </pc:spChg>
        <pc:spChg chg="add del">
          <ac:chgData name="Gary Matthews (HM Prison Swansea)" userId="5919039c-482c-4c52-8e46-99f64717b5e7" providerId="ADAL" clId="{AEC96107-DF69-4C24-BD50-6BC31AE12369}" dt="2024-04-15T11:18:15.260" v="4668"/>
          <ac:spMkLst>
            <pc:docMk/>
            <pc:sldMk cId="3653688155" sldId="256"/>
            <ac:spMk id="7" creationId="{1F3985C0-E548-44D2-B30E-F3E42DADE133}"/>
          </ac:spMkLst>
        </pc:spChg>
        <pc:spChg chg="del">
          <ac:chgData name="Gary Matthews (HM Prison Swansea)" userId="5919039c-482c-4c52-8e46-99f64717b5e7" providerId="ADAL" clId="{AEC96107-DF69-4C24-BD50-6BC31AE12369}" dt="2024-04-09T14:31:46.487" v="25"/>
          <ac:spMkLst>
            <pc:docMk/>
            <pc:sldMk cId="3653688155" sldId="256"/>
            <ac:spMk id="8" creationId="{CE957058-57AD-46A9-BAE9-7145CB3504F9}"/>
          </ac:spMkLst>
        </pc:spChg>
        <pc:spChg chg="add del">
          <ac:chgData name="Gary Matthews (HM Prison Swansea)" userId="5919039c-482c-4c52-8e46-99f64717b5e7" providerId="ADAL" clId="{AEC96107-DF69-4C24-BD50-6BC31AE12369}" dt="2024-04-15T11:23:36.309" v="4699"/>
          <ac:spMkLst>
            <pc:docMk/>
            <pc:sldMk cId="3653688155" sldId="256"/>
            <ac:spMk id="9" creationId="{87C031CB-DEB3-405F-9996-5322C24A6A93}"/>
          </ac:spMkLst>
        </pc:spChg>
        <pc:spChg chg="del">
          <ac:chgData name="Gary Matthews (HM Prison Swansea)" userId="5919039c-482c-4c52-8e46-99f64717b5e7" providerId="ADAL" clId="{AEC96107-DF69-4C24-BD50-6BC31AE12369}" dt="2024-04-09T14:31:46.487" v="25"/>
          <ac:spMkLst>
            <pc:docMk/>
            <pc:sldMk cId="3653688155" sldId="256"/>
            <ac:spMk id="10" creationId="{1A6D86F0-98E0-4468-9315-41BF7B0F2E68}"/>
          </ac:spMkLst>
        </pc:spChg>
        <pc:spChg chg="del">
          <ac:chgData name="Gary Matthews (HM Prison Swansea)" userId="5919039c-482c-4c52-8e46-99f64717b5e7" providerId="ADAL" clId="{AEC96107-DF69-4C24-BD50-6BC31AE12369}" dt="2024-04-09T14:31:46.487" v="25"/>
          <ac:spMkLst>
            <pc:docMk/>
            <pc:sldMk cId="3653688155" sldId="256"/>
            <ac:spMk id="12" creationId="{A474FAB3-E3BB-4F3C-A0C1-7FFE69BA31F4}"/>
          </ac:spMkLst>
        </pc:spChg>
        <pc:spChg chg="add del">
          <ac:chgData name="Gary Matthews (HM Prison Swansea)" userId="5919039c-482c-4c52-8e46-99f64717b5e7" providerId="ADAL" clId="{AEC96107-DF69-4C24-BD50-6BC31AE12369}" dt="2024-04-15T11:23:36.309" v="4699"/>
          <ac:spMkLst>
            <pc:docMk/>
            <pc:sldMk cId="3653688155" sldId="256"/>
            <ac:spMk id="14" creationId="{273350E1-40B5-47D9-8DDD-3C2A17B4B6D9}"/>
          </ac:spMkLst>
        </pc:spChg>
        <pc:spChg chg="add del">
          <ac:chgData name="Gary Matthews (HM Prison Swansea)" userId="5919039c-482c-4c52-8e46-99f64717b5e7" providerId="ADAL" clId="{AEC96107-DF69-4C24-BD50-6BC31AE12369}" dt="2024-04-15T11:23:36.309" v="4699"/>
          <ac:spMkLst>
            <pc:docMk/>
            <pc:sldMk cId="3653688155" sldId="256"/>
            <ac:spMk id="18" creationId="{108AC4DC-69B5-4DD1-84BC-850C5A286185}"/>
          </ac:spMkLst>
        </pc:spChg>
        <pc:picChg chg="add del">
          <ac:chgData name="Gary Matthews (HM Prison Swansea)" userId="5919039c-482c-4c52-8e46-99f64717b5e7" providerId="ADAL" clId="{AEC96107-DF69-4C24-BD50-6BC31AE12369}" dt="2024-04-15T11:23:36.309" v="4699"/>
          <ac:picMkLst>
            <pc:docMk/>
            <pc:sldMk cId="3653688155" sldId="256"/>
            <ac:picMk id="11" creationId="{92031F0E-C3FA-4DAF-BD13-4AC665CFF0FC}"/>
          </ac:picMkLst>
        </pc:picChg>
        <pc:picChg chg="add del">
          <ac:chgData name="Gary Matthews (HM Prison Swansea)" userId="5919039c-482c-4c52-8e46-99f64717b5e7" providerId="ADAL" clId="{AEC96107-DF69-4C24-BD50-6BC31AE12369}" dt="2024-04-15T11:23:36.309" v="4699"/>
          <ac:picMkLst>
            <pc:docMk/>
            <pc:sldMk cId="3653688155" sldId="256"/>
            <ac:picMk id="13" creationId="{BE685C68-BF28-4330-A4FE-33ABD88511AA}"/>
          </ac:picMkLst>
        </pc:picChg>
        <pc:picChg chg="add del">
          <ac:chgData name="Gary Matthews (HM Prison Swansea)" userId="5919039c-482c-4c52-8e46-99f64717b5e7" providerId="ADAL" clId="{AEC96107-DF69-4C24-BD50-6BC31AE12369}" dt="2024-04-15T11:23:36.309" v="4699"/>
          <ac:picMkLst>
            <pc:docMk/>
            <pc:sldMk cId="3653688155" sldId="256"/>
            <ac:picMk id="16" creationId="{A1500D0A-0DCA-4E06-8B25-618E6299CC9A}"/>
          </ac:picMkLst>
        </pc:picChg>
      </pc:sldChg>
      <pc:sldChg chg="addSp delSp modSp mod setBg modAnim setClrOvrMap delDesignElem">
        <pc:chgData name="Gary Matthews (HM Prison Swansea)" userId="5919039c-482c-4c52-8e46-99f64717b5e7" providerId="ADAL" clId="{AEC96107-DF69-4C24-BD50-6BC31AE12369}" dt="2024-04-15T11:48:24.803" v="4723" actId="20577"/>
        <pc:sldMkLst>
          <pc:docMk/>
          <pc:sldMk cId="59980000" sldId="257"/>
        </pc:sldMkLst>
        <pc:spChg chg="mod">
          <ac:chgData name="Gary Matthews (HM Prison Swansea)" userId="5919039c-482c-4c52-8e46-99f64717b5e7" providerId="ADAL" clId="{AEC96107-DF69-4C24-BD50-6BC31AE12369}" dt="2024-04-15T11:23:36.309" v="4699"/>
          <ac:spMkLst>
            <pc:docMk/>
            <pc:sldMk cId="59980000" sldId="257"/>
            <ac:spMk id="2" creationId="{9BFA2916-2FD5-C855-A0DB-3EE879AB2C8D}"/>
          </ac:spMkLst>
        </pc:spChg>
        <pc:spChg chg="add mod">
          <ac:chgData name="Gary Matthews (HM Prison Swansea)" userId="5919039c-482c-4c52-8e46-99f64717b5e7" providerId="ADAL" clId="{AEC96107-DF69-4C24-BD50-6BC31AE12369}" dt="2024-04-15T11:48:24.803" v="4723" actId="20577"/>
          <ac:spMkLst>
            <pc:docMk/>
            <pc:sldMk cId="59980000" sldId="257"/>
            <ac:spMk id="4" creationId="{E9FEDC76-828A-1B0B-7C1B-159C6B3105FA}"/>
          </ac:spMkLst>
        </pc:spChg>
        <pc:spChg chg="add mod">
          <ac:chgData name="Gary Matthews (HM Prison Swansea)" userId="5919039c-482c-4c52-8e46-99f64717b5e7" providerId="ADAL" clId="{AEC96107-DF69-4C24-BD50-6BC31AE12369}" dt="2024-04-10T13:00:51.648" v="3625" actId="20577"/>
          <ac:spMkLst>
            <pc:docMk/>
            <pc:sldMk cId="59980000" sldId="257"/>
            <ac:spMk id="5" creationId="{9146496B-6F76-E27F-7B6E-7C554EF8BD5E}"/>
          </ac:spMkLst>
        </pc:spChg>
        <pc:spChg chg="add mod">
          <ac:chgData name="Gary Matthews (HM Prison Swansea)" userId="5919039c-482c-4c52-8e46-99f64717b5e7" providerId="ADAL" clId="{AEC96107-DF69-4C24-BD50-6BC31AE12369}" dt="2024-04-10T12:59:08.697" v="3573"/>
          <ac:spMkLst>
            <pc:docMk/>
            <pc:sldMk cId="59980000" sldId="257"/>
            <ac:spMk id="8" creationId="{740CE2F0-0662-F8EC-75BE-DBE49212A6E9}"/>
          </ac:spMkLst>
        </pc:spChg>
        <pc:spChg chg="del">
          <ac:chgData name="Gary Matthews (HM Prison Swansea)" userId="5919039c-482c-4c52-8e46-99f64717b5e7" providerId="ADAL" clId="{AEC96107-DF69-4C24-BD50-6BC31AE12369}" dt="2024-04-09T14:31:46.487" v="25"/>
          <ac:spMkLst>
            <pc:docMk/>
            <pc:sldMk cId="59980000" sldId="257"/>
            <ac:spMk id="9" creationId="{CE471017-3497-4F9F-A862-BA1016D13A07}"/>
          </ac:spMkLst>
        </pc:spChg>
        <pc:spChg chg="add mod">
          <ac:chgData name="Gary Matthews (HM Prison Swansea)" userId="5919039c-482c-4c52-8e46-99f64717b5e7" providerId="ADAL" clId="{AEC96107-DF69-4C24-BD50-6BC31AE12369}" dt="2024-04-10T13:02:58.606" v="3683" actId="255"/>
          <ac:spMkLst>
            <pc:docMk/>
            <pc:sldMk cId="59980000" sldId="257"/>
            <ac:spMk id="10" creationId="{32C5B2F4-164E-5261-2522-EC40CAD8EE43}"/>
          </ac:spMkLst>
        </pc:spChg>
        <pc:spChg chg="del">
          <ac:chgData name="Gary Matthews (HM Prison Swansea)" userId="5919039c-482c-4c52-8e46-99f64717b5e7" providerId="ADAL" clId="{AEC96107-DF69-4C24-BD50-6BC31AE12369}" dt="2024-04-09T14:31:46.487" v="25"/>
          <ac:spMkLst>
            <pc:docMk/>
            <pc:sldMk cId="59980000" sldId="257"/>
            <ac:spMk id="11" creationId="{6E7BB245-1516-48B9-8C45-E83FC9BF66E6}"/>
          </ac:spMkLst>
        </pc:spChg>
        <pc:spChg chg="del">
          <ac:chgData name="Gary Matthews (HM Prison Swansea)" userId="5919039c-482c-4c52-8e46-99f64717b5e7" providerId="ADAL" clId="{AEC96107-DF69-4C24-BD50-6BC31AE12369}" dt="2024-04-09T14:31:46.487" v="25"/>
          <ac:spMkLst>
            <pc:docMk/>
            <pc:sldMk cId="59980000" sldId="257"/>
            <ac:spMk id="13" creationId="{762C5FF7-82FA-4981-A20D-264C4BBF1800}"/>
          </ac:spMkLst>
        </pc:spChg>
        <pc:grpChg chg="add mod">
          <ac:chgData name="Gary Matthews (HM Prison Swansea)" userId="5919039c-482c-4c52-8e46-99f64717b5e7" providerId="ADAL" clId="{AEC96107-DF69-4C24-BD50-6BC31AE12369}" dt="2024-04-10T13:01:41.264" v="3635" actId="1076"/>
          <ac:grpSpMkLst>
            <pc:docMk/>
            <pc:sldMk cId="59980000" sldId="257"/>
            <ac:grpSpMk id="3" creationId="{F7661AE8-5C1A-3C79-9686-7B782E319EF0}"/>
          </ac:grpSpMkLst>
        </pc:grpChg>
        <pc:grpChg chg="add mod">
          <ac:chgData name="Gary Matthews (HM Prison Swansea)" userId="5919039c-482c-4c52-8e46-99f64717b5e7" providerId="ADAL" clId="{AEC96107-DF69-4C24-BD50-6BC31AE12369}" dt="2024-04-10T13:01:45.344" v="3636" actId="1076"/>
          <ac:grpSpMkLst>
            <pc:docMk/>
            <pc:sldMk cId="59980000" sldId="257"/>
            <ac:grpSpMk id="6" creationId="{4F2A3EC6-7490-741F-6259-374323397DD6}"/>
          </ac:grpSpMkLst>
        </pc:grpChg>
        <pc:graphicFrameChg chg="mod modGraphic">
          <ac:chgData name="Gary Matthews (HM Prison Swansea)" userId="5919039c-482c-4c52-8e46-99f64717b5e7" providerId="ADAL" clId="{AEC96107-DF69-4C24-BD50-6BC31AE12369}" dt="2024-04-15T11:29:46.988" v="4720" actId="20577"/>
          <ac:graphicFrameMkLst>
            <pc:docMk/>
            <pc:sldMk cId="59980000" sldId="257"/>
            <ac:graphicFrameMk id="7" creationId="{1E70F202-FD69-C316-159D-042F843A525B}"/>
          </ac:graphicFrameMkLst>
        </pc:graphicFrameChg>
      </pc:sldChg>
      <pc:sldChg chg="new del">
        <pc:chgData name="Gary Matthews (HM Prison Swansea)" userId="5919039c-482c-4c52-8e46-99f64717b5e7" providerId="ADAL" clId="{AEC96107-DF69-4C24-BD50-6BC31AE12369}" dt="2024-04-09T14:31:17.997" v="1" actId="2696"/>
        <pc:sldMkLst>
          <pc:docMk/>
          <pc:sldMk cId="538332424" sldId="258"/>
        </pc:sldMkLst>
      </pc:sldChg>
      <pc:sldChg chg="addSp delSp modSp new mod setBg modAnim delDesignElem">
        <pc:chgData name="Gary Matthews (HM Prison Swansea)" userId="5919039c-482c-4c52-8e46-99f64717b5e7" providerId="ADAL" clId="{AEC96107-DF69-4C24-BD50-6BC31AE12369}" dt="2024-04-15T11:25:50.672" v="4711" actId="14100"/>
        <pc:sldMkLst>
          <pc:docMk/>
          <pc:sldMk cId="1857649216" sldId="258"/>
        </pc:sldMkLst>
        <pc:spChg chg="mod">
          <ac:chgData name="Gary Matthews (HM Prison Swansea)" userId="5919039c-482c-4c52-8e46-99f64717b5e7" providerId="ADAL" clId="{AEC96107-DF69-4C24-BD50-6BC31AE12369}" dt="2024-04-15T11:23:16.711" v="4695" actId="26606"/>
          <ac:spMkLst>
            <pc:docMk/>
            <pc:sldMk cId="1857649216" sldId="258"/>
            <ac:spMk id="2" creationId="{AF753F9D-2DB9-0A0A-63FF-92C39ADEB426}"/>
          </ac:spMkLst>
        </pc:spChg>
        <pc:spChg chg="mod">
          <ac:chgData name="Gary Matthews (HM Prison Swansea)" userId="5919039c-482c-4c52-8e46-99f64717b5e7" providerId="ADAL" clId="{AEC96107-DF69-4C24-BD50-6BC31AE12369}" dt="2024-04-15T11:24:55.578" v="4702" actId="5793"/>
          <ac:spMkLst>
            <pc:docMk/>
            <pc:sldMk cId="1857649216" sldId="258"/>
            <ac:spMk id="3" creationId="{372E2196-1B45-9F38-35AE-D1ED37831E03}"/>
          </ac:spMkLst>
        </pc:spChg>
        <pc:spChg chg="add mod">
          <ac:chgData name="Gary Matthews (HM Prison Swansea)" userId="5919039c-482c-4c52-8e46-99f64717b5e7" providerId="ADAL" clId="{AEC96107-DF69-4C24-BD50-6BC31AE12369}" dt="2024-04-15T11:25:35.671" v="4708" actId="14100"/>
          <ac:spMkLst>
            <pc:docMk/>
            <pc:sldMk cId="1857649216" sldId="258"/>
            <ac:spMk id="4" creationId="{8932A370-24F6-643A-5016-75083CB44234}"/>
          </ac:spMkLst>
        </pc:spChg>
        <pc:spChg chg="add del mod">
          <ac:chgData name="Gary Matthews (HM Prison Swansea)" userId="5919039c-482c-4c52-8e46-99f64717b5e7" providerId="ADAL" clId="{AEC96107-DF69-4C24-BD50-6BC31AE12369}" dt="2024-04-09T14:37:17.525" v="371"/>
          <ac:spMkLst>
            <pc:docMk/>
            <pc:sldMk cId="1857649216" sldId="258"/>
            <ac:spMk id="5" creationId="{4D1F4729-C888-6D5C-4DA9-31216022F51C}"/>
          </ac:spMkLst>
        </pc:spChg>
        <pc:spChg chg="add mod">
          <ac:chgData name="Gary Matthews (HM Prison Swansea)" userId="5919039c-482c-4c52-8e46-99f64717b5e7" providerId="ADAL" clId="{AEC96107-DF69-4C24-BD50-6BC31AE12369}" dt="2024-04-15T11:25:50.672" v="4711" actId="14100"/>
          <ac:spMkLst>
            <pc:docMk/>
            <pc:sldMk cId="1857649216" sldId="258"/>
            <ac:spMk id="6" creationId="{E3047997-BF32-D9E3-252B-91F336BF56F3}"/>
          </ac:spMkLst>
        </pc:spChg>
        <pc:spChg chg="add del mod">
          <ac:chgData name="Gary Matthews (HM Prison Swansea)" userId="5919039c-482c-4c52-8e46-99f64717b5e7" providerId="ADAL" clId="{AEC96107-DF69-4C24-BD50-6BC31AE12369}" dt="2024-04-10T08:40:56.824" v="623"/>
          <ac:spMkLst>
            <pc:docMk/>
            <pc:sldMk cId="1857649216" sldId="258"/>
            <ac:spMk id="7" creationId="{36AD5408-9211-29D5-789D-CC36F35A8958}"/>
          </ac:spMkLst>
        </pc:spChg>
        <pc:spChg chg="add del">
          <ac:chgData name="Gary Matthews (HM Prison Swansea)" userId="5919039c-482c-4c52-8e46-99f64717b5e7" providerId="ADAL" clId="{AEC96107-DF69-4C24-BD50-6BC31AE12369}" dt="2024-04-10T08:41:48.418" v="661" actId="11529"/>
          <ac:spMkLst>
            <pc:docMk/>
            <pc:sldMk cId="1857649216" sldId="258"/>
            <ac:spMk id="8" creationId="{8CE04F9B-C217-0128-5FC9-16F6552660AA}"/>
          </ac:spMkLst>
        </pc:spChg>
        <pc:spChg chg="add mod">
          <ac:chgData name="Gary Matthews (HM Prison Swansea)" userId="5919039c-482c-4c52-8e46-99f64717b5e7" providerId="ADAL" clId="{AEC96107-DF69-4C24-BD50-6BC31AE12369}" dt="2024-04-15T11:25:16.963" v="4704" actId="1076"/>
          <ac:spMkLst>
            <pc:docMk/>
            <pc:sldMk cId="1857649216" sldId="258"/>
            <ac:spMk id="9" creationId="{BAA049BF-6E5C-F28D-8B33-7836D84CB8FE}"/>
          </ac:spMkLst>
        </pc:spChg>
        <pc:spChg chg="add del">
          <ac:chgData name="Gary Matthews (HM Prison Swansea)" userId="5919039c-482c-4c52-8e46-99f64717b5e7" providerId="ADAL" clId="{AEC96107-DF69-4C24-BD50-6BC31AE12369}" dt="2024-04-15T11:18:15.260" v="4668"/>
          <ac:spMkLst>
            <pc:docMk/>
            <pc:sldMk cId="1857649216" sldId="258"/>
            <ac:spMk id="14" creationId="{36D16D1E-4205-49F5-BD2A-DA769947C104}"/>
          </ac:spMkLst>
        </pc:spChg>
        <pc:spChg chg="add del">
          <ac:chgData name="Gary Matthews (HM Prison Swansea)" userId="5919039c-482c-4c52-8e46-99f64717b5e7" providerId="ADAL" clId="{AEC96107-DF69-4C24-BD50-6BC31AE12369}" dt="2024-04-15T11:23:36.309" v="4699"/>
          <ac:spMkLst>
            <pc:docMk/>
            <pc:sldMk cId="1857649216" sldId="258"/>
            <ac:spMk id="15" creationId="{063AE720-E0EC-4F00-9B14-A51B549E6931}"/>
          </ac:spMkLst>
        </pc:spChg>
        <pc:spChg chg="add del">
          <ac:chgData name="Gary Matthews (HM Prison Swansea)" userId="5919039c-482c-4c52-8e46-99f64717b5e7" providerId="ADAL" clId="{AEC96107-DF69-4C24-BD50-6BC31AE12369}" dt="2024-04-15T11:18:15.260" v="4668"/>
          <ac:spMkLst>
            <pc:docMk/>
            <pc:sldMk cId="1857649216" sldId="258"/>
            <ac:spMk id="16" creationId="{012FD100-C039-4E03-B5E4-2EDFA7290AA6}"/>
          </ac:spMkLst>
        </pc:spChg>
        <pc:spChg chg="add del">
          <ac:chgData name="Gary Matthews (HM Prison Swansea)" userId="5919039c-482c-4c52-8e46-99f64717b5e7" providerId="ADAL" clId="{AEC96107-DF69-4C24-BD50-6BC31AE12369}" dt="2024-04-15T11:23:36.309" v="4699"/>
          <ac:spMkLst>
            <pc:docMk/>
            <pc:sldMk cId="1857649216" sldId="258"/>
            <ac:spMk id="17" creationId="{F6CEF4CF-2E44-4485-9C96-E73FDA7D968F}"/>
          </ac:spMkLst>
        </pc:spChg>
        <pc:spChg chg="add del">
          <ac:chgData name="Gary Matthews (HM Prison Swansea)" userId="5919039c-482c-4c52-8e46-99f64717b5e7" providerId="ADAL" clId="{AEC96107-DF69-4C24-BD50-6BC31AE12369}" dt="2024-04-15T11:18:15.260" v="4668"/>
          <ac:spMkLst>
            <pc:docMk/>
            <pc:sldMk cId="1857649216" sldId="258"/>
            <ac:spMk id="20" creationId="{FB5993E2-C02B-4335-ABA5-D8EC465551E3}"/>
          </ac:spMkLst>
        </pc:spChg>
        <pc:spChg chg="add del">
          <ac:chgData name="Gary Matthews (HM Prison Swansea)" userId="5919039c-482c-4c52-8e46-99f64717b5e7" providerId="ADAL" clId="{AEC96107-DF69-4C24-BD50-6BC31AE12369}" dt="2024-04-15T11:18:15.260" v="4668"/>
          <ac:spMkLst>
            <pc:docMk/>
            <pc:sldMk cId="1857649216" sldId="258"/>
            <ac:spMk id="22" creationId="{C0B801A2-5622-4BE8-9AD2-C337A2CD0022}"/>
          </ac:spMkLst>
        </pc:spChg>
        <pc:spChg chg="add del">
          <ac:chgData name="Gary Matthews (HM Prison Swansea)" userId="5919039c-482c-4c52-8e46-99f64717b5e7" providerId="ADAL" clId="{AEC96107-DF69-4C24-BD50-6BC31AE12369}" dt="2024-04-15T11:18:15.260" v="4668"/>
          <ac:spMkLst>
            <pc:docMk/>
            <pc:sldMk cId="1857649216" sldId="258"/>
            <ac:spMk id="24" creationId="{B7AF614F-5BC3-4086-99F5-B87C5847A071}"/>
          </ac:spMkLst>
        </pc:spChg>
        <pc:spChg chg="add del">
          <ac:chgData name="Gary Matthews (HM Prison Swansea)" userId="5919039c-482c-4c52-8e46-99f64717b5e7" providerId="ADAL" clId="{AEC96107-DF69-4C24-BD50-6BC31AE12369}" dt="2024-04-15T11:23:36.309" v="4699"/>
          <ac:spMkLst>
            <pc:docMk/>
            <pc:sldMk cId="1857649216" sldId="258"/>
            <ac:spMk id="28" creationId="{B76622F9-95FA-4AAD-9498-8E3D6C96AF0A}"/>
          </ac:spMkLst>
        </pc:spChg>
        <pc:grpChg chg="add del">
          <ac:chgData name="Gary Matthews (HM Prison Swansea)" userId="5919039c-482c-4c52-8e46-99f64717b5e7" providerId="ADAL" clId="{AEC96107-DF69-4C24-BD50-6BC31AE12369}" dt="2024-04-15T11:23:36.309" v="4699"/>
          <ac:grpSpMkLst>
            <pc:docMk/>
            <pc:sldMk cId="1857649216" sldId="258"/>
            <ac:grpSpMk id="19" creationId="{FF508BC2-D0E6-462C-8817-CF53BC4DEEFF}"/>
          </ac:grpSpMkLst>
        </pc:grpChg>
        <pc:picChg chg="add del">
          <ac:chgData name="Gary Matthews (HM Prison Swansea)" userId="5919039c-482c-4c52-8e46-99f64717b5e7" providerId="ADAL" clId="{AEC96107-DF69-4C24-BD50-6BC31AE12369}" dt="2024-04-15T11:23:36.309" v="4699"/>
          <ac:picMkLst>
            <pc:docMk/>
            <pc:sldMk cId="1857649216" sldId="258"/>
            <ac:picMk id="11" creationId="{DE641BE7-E53D-4EDB-86DC-A76FE7EB6820}"/>
          </ac:picMkLst>
        </pc:picChg>
        <pc:picChg chg="add del">
          <ac:chgData name="Gary Matthews (HM Prison Swansea)" userId="5919039c-482c-4c52-8e46-99f64717b5e7" providerId="ADAL" clId="{AEC96107-DF69-4C24-BD50-6BC31AE12369}" dt="2024-04-15T11:23:36.309" v="4699"/>
          <ac:picMkLst>
            <pc:docMk/>
            <pc:sldMk cId="1857649216" sldId="258"/>
            <ac:picMk id="12" creationId="{11A48E22-6C4A-485A-A345-17F1041FF95C}"/>
          </ac:picMkLst>
        </pc:picChg>
        <pc:picChg chg="add del">
          <ac:chgData name="Gary Matthews (HM Prison Swansea)" userId="5919039c-482c-4c52-8e46-99f64717b5e7" providerId="ADAL" clId="{AEC96107-DF69-4C24-BD50-6BC31AE12369}" dt="2024-04-15T11:23:36.309" v="4699"/>
          <ac:picMkLst>
            <pc:docMk/>
            <pc:sldMk cId="1857649216" sldId="258"/>
            <ac:picMk id="13" creationId="{40C68FC5-6DE5-45F0-880D-585271AD4020}"/>
          </ac:picMkLst>
        </pc:picChg>
        <pc:picChg chg="add del">
          <ac:chgData name="Gary Matthews (HM Prison Swansea)" userId="5919039c-482c-4c52-8e46-99f64717b5e7" providerId="ADAL" clId="{AEC96107-DF69-4C24-BD50-6BC31AE12369}" dt="2024-04-15T11:23:36.309" v="4699"/>
          <ac:picMkLst>
            <pc:docMk/>
            <pc:sldMk cId="1857649216" sldId="258"/>
            <ac:picMk id="30" creationId="{DFD6E812-7831-40CE-93CF-E0EBB8521175}"/>
          </ac:picMkLst>
        </pc:picChg>
        <pc:cxnChg chg="add del">
          <ac:chgData name="Gary Matthews (HM Prison Swansea)" userId="5919039c-482c-4c52-8e46-99f64717b5e7" providerId="ADAL" clId="{AEC96107-DF69-4C24-BD50-6BC31AE12369}" dt="2024-04-15T11:18:15.260" v="4668"/>
          <ac:cxnSpMkLst>
            <pc:docMk/>
            <pc:sldMk cId="1857649216" sldId="258"/>
            <ac:cxnSpMk id="18" creationId="{4418FCD2-8448-4A81-8EB4-72250F7827B4}"/>
          </ac:cxnSpMkLst>
        </pc:cxnChg>
      </pc:sldChg>
      <pc:sldChg chg="addSp delSp modSp new mod delAnim modAnim">
        <pc:chgData name="Gary Matthews (HM Prison Swansea)" userId="5919039c-482c-4c52-8e46-99f64717b5e7" providerId="ADAL" clId="{AEC96107-DF69-4C24-BD50-6BC31AE12369}" dt="2024-04-16T11:07:50.351" v="5169" actId="313"/>
        <pc:sldMkLst>
          <pc:docMk/>
          <pc:sldMk cId="294211491" sldId="259"/>
        </pc:sldMkLst>
        <pc:spChg chg="del mod">
          <ac:chgData name="Gary Matthews (HM Prison Swansea)" userId="5919039c-482c-4c52-8e46-99f64717b5e7" providerId="ADAL" clId="{AEC96107-DF69-4C24-BD50-6BC31AE12369}" dt="2024-04-09T14:39:35.969" v="447" actId="21"/>
          <ac:spMkLst>
            <pc:docMk/>
            <pc:sldMk cId="294211491" sldId="259"/>
            <ac:spMk id="2" creationId="{E0C0A739-0C03-9E76-E200-76C61B1453B0}"/>
          </ac:spMkLst>
        </pc:spChg>
        <pc:spChg chg="mod">
          <ac:chgData name="Gary Matthews (HM Prison Swansea)" userId="5919039c-482c-4c52-8e46-99f64717b5e7" providerId="ADAL" clId="{AEC96107-DF69-4C24-BD50-6BC31AE12369}" dt="2024-04-10T11:19:15.960" v="3253" actId="20577"/>
          <ac:spMkLst>
            <pc:docMk/>
            <pc:sldMk cId="294211491" sldId="259"/>
            <ac:spMk id="3" creationId="{153AC6A0-E525-84EF-CD05-6E21C98D7FDE}"/>
          </ac:spMkLst>
        </pc:spChg>
        <pc:spChg chg="add del mod">
          <ac:chgData name="Gary Matthews (HM Prison Swansea)" userId="5919039c-482c-4c52-8e46-99f64717b5e7" providerId="ADAL" clId="{AEC96107-DF69-4C24-BD50-6BC31AE12369}" dt="2024-04-09T14:39:40.305" v="448" actId="21"/>
          <ac:spMkLst>
            <pc:docMk/>
            <pc:sldMk cId="294211491" sldId="259"/>
            <ac:spMk id="5" creationId="{84347F49-9212-05D6-9ADC-ED6B77D4D2A5}"/>
          </ac:spMkLst>
        </pc:spChg>
        <pc:spChg chg="add del mod">
          <ac:chgData name="Gary Matthews (HM Prison Swansea)" userId="5919039c-482c-4c52-8e46-99f64717b5e7" providerId="ADAL" clId="{AEC96107-DF69-4C24-BD50-6BC31AE12369}" dt="2024-04-09T14:40:52.040" v="471"/>
          <ac:spMkLst>
            <pc:docMk/>
            <pc:sldMk cId="294211491" sldId="259"/>
            <ac:spMk id="6" creationId="{A3A2FDCA-7397-CD16-3123-78897E848427}"/>
          </ac:spMkLst>
        </pc:spChg>
        <pc:spChg chg="add del mod">
          <ac:chgData name="Gary Matthews (HM Prison Swansea)" userId="5919039c-482c-4c52-8e46-99f64717b5e7" providerId="ADAL" clId="{AEC96107-DF69-4C24-BD50-6BC31AE12369}" dt="2024-04-10T13:46:51.165" v="4035"/>
          <ac:spMkLst>
            <pc:docMk/>
            <pc:sldMk cId="294211491" sldId="259"/>
            <ac:spMk id="11" creationId="{4B074B81-6CA4-ADF3-DCAD-3F5A8BC8DC99}"/>
          </ac:spMkLst>
        </pc:spChg>
        <pc:spChg chg="add mod">
          <ac:chgData name="Gary Matthews (HM Prison Swansea)" userId="5919039c-482c-4c52-8e46-99f64717b5e7" providerId="ADAL" clId="{AEC96107-DF69-4C24-BD50-6BC31AE12369}" dt="2024-04-16T11:03:40.369" v="5086" actId="1076"/>
          <ac:spMkLst>
            <pc:docMk/>
            <pc:sldMk cId="294211491" sldId="259"/>
            <ac:spMk id="13" creationId="{8B10CDC0-0C6B-7334-D0B4-C83283FA0256}"/>
          </ac:spMkLst>
        </pc:spChg>
        <pc:graphicFrameChg chg="add mod">
          <ac:chgData name="Gary Matthews (HM Prison Swansea)" userId="5919039c-482c-4c52-8e46-99f64717b5e7" providerId="ADAL" clId="{AEC96107-DF69-4C24-BD50-6BC31AE12369}" dt="2024-04-16T11:07:50.351" v="5169" actId="313"/>
          <ac:graphicFrameMkLst>
            <pc:docMk/>
            <pc:sldMk cId="294211491" sldId="259"/>
            <ac:graphicFrameMk id="2" creationId="{5CE68B09-E78B-6C2D-3B79-BE54F0797007}"/>
          </ac:graphicFrameMkLst>
        </pc:graphicFrameChg>
        <pc:graphicFrameChg chg="add del mod">
          <ac:chgData name="Gary Matthews (HM Prison Swansea)" userId="5919039c-482c-4c52-8e46-99f64717b5e7" providerId="ADAL" clId="{AEC96107-DF69-4C24-BD50-6BC31AE12369}" dt="2024-04-10T10:28:39.726" v="1193" actId="21"/>
          <ac:graphicFrameMkLst>
            <pc:docMk/>
            <pc:sldMk cId="294211491" sldId="259"/>
            <ac:graphicFrameMk id="7" creationId="{5CE68B09-E78B-6C2D-3B79-BE54F0797007}"/>
          </ac:graphicFrameMkLst>
        </pc:graphicFrameChg>
        <pc:graphicFrameChg chg="add del mod">
          <ac:chgData name="Gary Matthews (HM Prison Swansea)" userId="5919039c-482c-4c52-8e46-99f64717b5e7" providerId="ADAL" clId="{AEC96107-DF69-4C24-BD50-6BC31AE12369}" dt="2024-04-10T10:28:54.685" v="1195" actId="21"/>
          <ac:graphicFrameMkLst>
            <pc:docMk/>
            <pc:sldMk cId="294211491" sldId="259"/>
            <ac:graphicFrameMk id="8" creationId="{24E6C597-A495-A1E2-1BAF-E1D9F0981590}"/>
          </ac:graphicFrameMkLst>
        </pc:graphicFrameChg>
        <pc:graphicFrameChg chg="add del mod">
          <ac:chgData name="Gary Matthews (HM Prison Swansea)" userId="5919039c-482c-4c52-8e46-99f64717b5e7" providerId="ADAL" clId="{AEC96107-DF69-4C24-BD50-6BC31AE12369}" dt="2024-04-16T10:57:58.732" v="5033" actId="478"/>
          <ac:graphicFrameMkLst>
            <pc:docMk/>
            <pc:sldMk cId="294211491" sldId="259"/>
            <ac:graphicFrameMk id="9" creationId="{5CE68B09-E78B-6C2D-3B79-BE54F0797007}"/>
          </ac:graphicFrameMkLst>
        </pc:graphicFrameChg>
        <pc:graphicFrameChg chg="add del mod">
          <ac:chgData name="Gary Matthews (HM Prison Swansea)" userId="5919039c-482c-4c52-8e46-99f64717b5e7" providerId="ADAL" clId="{AEC96107-DF69-4C24-BD50-6BC31AE12369}" dt="2024-04-10T13:46:51.149" v="4033" actId="21"/>
          <ac:graphicFrameMkLst>
            <pc:docMk/>
            <pc:sldMk cId="294211491" sldId="259"/>
            <ac:graphicFrameMk id="10" creationId="{24E6C597-A495-A1E2-1BAF-E1D9F0981590}"/>
          </ac:graphicFrameMkLst>
        </pc:graphicFrameChg>
        <pc:graphicFrameChg chg="add mod">
          <ac:chgData name="Gary Matthews (HM Prison Swansea)" userId="5919039c-482c-4c52-8e46-99f64717b5e7" providerId="ADAL" clId="{AEC96107-DF69-4C24-BD50-6BC31AE12369}" dt="2024-04-15T11:15:41.692" v="4661" actId="1076"/>
          <ac:graphicFrameMkLst>
            <pc:docMk/>
            <pc:sldMk cId="294211491" sldId="259"/>
            <ac:graphicFrameMk id="12" creationId="{24E6C597-A495-A1E2-1BAF-E1D9F0981590}"/>
          </ac:graphicFrameMkLst>
        </pc:graphicFrameChg>
      </pc:sldChg>
      <pc:sldChg chg="addSp delSp modSp new mod setBg modAnim delDesignElem">
        <pc:chgData name="Gary Matthews (HM Prison Swansea)" userId="5919039c-482c-4c52-8e46-99f64717b5e7" providerId="ADAL" clId="{AEC96107-DF69-4C24-BD50-6BC31AE12369}" dt="2024-04-16T13:45:28.781" v="5577"/>
        <pc:sldMkLst>
          <pc:docMk/>
          <pc:sldMk cId="2732290464" sldId="260"/>
        </pc:sldMkLst>
        <pc:spChg chg="mod">
          <ac:chgData name="Gary Matthews (HM Prison Swansea)" userId="5919039c-482c-4c52-8e46-99f64717b5e7" providerId="ADAL" clId="{AEC96107-DF69-4C24-BD50-6BC31AE12369}" dt="2024-04-16T13:41:31" v="5402" actId="122"/>
          <ac:spMkLst>
            <pc:docMk/>
            <pc:sldMk cId="2732290464" sldId="260"/>
            <ac:spMk id="2" creationId="{60567F94-A17A-D71B-7924-6A466890192A}"/>
          </ac:spMkLst>
        </pc:spChg>
        <pc:spChg chg="mod">
          <ac:chgData name="Gary Matthews (HM Prison Swansea)" userId="5919039c-482c-4c52-8e46-99f64717b5e7" providerId="ADAL" clId="{AEC96107-DF69-4C24-BD50-6BC31AE12369}" dt="2024-04-15T11:21:16.351" v="4692" actId="26606"/>
          <ac:spMkLst>
            <pc:docMk/>
            <pc:sldMk cId="2732290464" sldId="260"/>
            <ac:spMk id="3" creationId="{5241B1FA-D6C0-1F3E-8EEB-816B70E76CBE}"/>
          </ac:spMkLst>
        </pc:spChg>
        <pc:spChg chg="add mod">
          <ac:chgData name="Gary Matthews (HM Prison Swansea)" userId="5919039c-482c-4c52-8e46-99f64717b5e7" providerId="ADAL" clId="{AEC96107-DF69-4C24-BD50-6BC31AE12369}" dt="2024-04-16T13:43:03.356" v="5484" actId="313"/>
          <ac:spMkLst>
            <pc:docMk/>
            <pc:sldMk cId="2732290464" sldId="260"/>
            <ac:spMk id="4" creationId="{66E9ACEE-AFBD-F411-91CB-AE238848B0FF}"/>
          </ac:spMkLst>
        </pc:spChg>
        <pc:spChg chg="add mod">
          <ac:chgData name="Gary Matthews (HM Prison Swansea)" userId="5919039c-482c-4c52-8e46-99f64717b5e7" providerId="ADAL" clId="{AEC96107-DF69-4C24-BD50-6BC31AE12369}" dt="2024-04-16T13:43:15.319" v="5485" actId="1076"/>
          <ac:spMkLst>
            <pc:docMk/>
            <pc:sldMk cId="2732290464" sldId="260"/>
            <ac:spMk id="5" creationId="{5ACC7018-64B3-3DBB-44AB-F0E5F048FE55}"/>
          </ac:spMkLst>
        </pc:spChg>
        <pc:spChg chg="add mod">
          <ac:chgData name="Gary Matthews (HM Prison Swansea)" userId="5919039c-482c-4c52-8e46-99f64717b5e7" providerId="ADAL" clId="{AEC96107-DF69-4C24-BD50-6BC31AE12369}" dt="2024-04-16T13:41:06.218" v="5381" actId="14100"/>
          <ac:spMkLst>
            <pc:docMk/>
            <pc:sldMk cId="2732290464" sldId="260"/>
            <ac:spMk id="6" creationId="{38E476D0-5743-C6A0-95E4-1FD069784A48}"/>
          </ac:spMkLst>
        </pc:spChg>
        <pc:spChg chg="add mod">
          <ac:chgData name="Gary Matthews (HM Prison Swansea)" userId="5919039c-482c-4c52-8e46-99f64717b5e7" providerId="ADAL" clId="{AEC96107-DF69-4C24-BD50-6BC31AE12369}" dt="2024-04-16T13:41:24.267" v="5393" actId="1076"/>
          <ac:spMkLst>
            <pc:docMk/>
            <pc:sldMk cId="2732290464" sldId="260"/>
            <ac:spMk id="7" creationId="{E5FA77CA-9019-C4A4-5D4E-CDED8C1DDB2A}"/>
          </ac:spMkLst>
        </pc:spChg>
        <pc:spChg chg="add del mod">
          <ac:chgData name="Gary Matthews (HM Prison Swansea)" userId="5919039c-482c-4c52-8e46-99f64717b5e7" providerId="ADAL" clId="{AEC96107-DF69-4C24-BD50-6BC31AE12369}" dt="2024-04-16T13:41:54.065" v="5408"/>
          <ac:spMkLst>
            <pc:docMk/>
            <pc:sldMk cId="2732290464" sldId="260"/>
            <ac:spMk id="8" creationId="{25CD3D5A-3EE5-368C-5B17-E7FFFE2F704F}"/>
          </ac:spMkLst>
        </pc:spChg>
        <pc:spChg chg="add mod">
          <ac:chgData name="Gary Matthews (HM Prison Swansea)" userId="5919039c-482c-4c52-8e46-99f64717b5e7" providerId="ADAL" clId="{AEC96107-DF69-4C24-BD50-6BC31AE12369}" dt="2024-04-16T13:43:19.445" v="5486" actId="1076"/>
          <ac:spMkLst>
            <pc:docMk/>
            <pc:sldMk cId="2732290464" sldId="260"/>
            <ac:spMk id="9" creationId="{46848711-E39E-744E-09FB-D2C04B64686F}"/>
          </ac:spMkLst>
        </pc:spChg>
        <pc:spChg chg="add mod">
          <ac:chgData name="Gary Matthews (HM Prison Swansea)" userId="5919039c-482c-4c52-8e46-99f64717b5e7" providerId="ADAL" clId="{AEC96107-DF69-4C24-BD50-6BC31AE12369}" dt="2024-04-16T13:43:24.388" v="5487" actId="1076"/>
          <ac:spMkLst>
            <pc:docMk/>
            <pc:sldMk cId="2732290464" sldId="260"/>
            <ac:spMk id="10" creationId="{02392F49-EC54-0F8A-9FBF-AECBD2998C3B}"/>
          </ac:spMkLst>
        </pc:spChg>
        <pc:spChg chg="add mod">
          <ac:chgData name="Gary Matthews (HM Prison Swansea)" userId="5919039c-482c-4c52-8e46-99f64717b5e7" providerId="ADAL" clId="{AEC96107-DF69-4C24-BD50-6BC31AE12369}" dt="2024-04-16T13:43:28.783" v="5488" actId="1076"/>
          <ac:spMkLst>
            <pc:docMk/>
            <pc:sldMk cId="2732290464" sldId="260"/>
            <ac:spMk id="11" creationId="{24AA659E-6EDC-C88B-D830-E2DADA50000E}"/>
          </ac:spMkLst>
        </pc:spChg>
        <pc:spChg chg="add mod">
          <ac:chgData name="Gary Matthews (HM Prison Swansea)" userId="5919039c-482c-4c52-8e46-99f64717b5e7" providerId="ADAL" clId="{AEC96107-DF69-4C24-BD50-6BC31AE12369}" dt="2024-04-16T13:44:20.736" v="5559" actId="20577"/>
          <ac:spMkLst>
            <pc:docMk/>
            <pc:sldMk cId="2732290464" sldId="260"/>
            <ac:spMk id="12" creationId="{2D9F85CA-D093-45BA-0561-361192A9793C}"/>
          </ac:spMkLst>
        </pc:spChg>
        <pc:spChg chg="add del">
          <ac:chgData name="Gary Matthews (HM Prison Swansea)" userId="5919039c-482c-4c52-8e46-99f64717b5e7" providerId="ADAL" clId="{AEC96107-DF69-4C24-BD50-6BC31AE12369}" dt="2024-04-15T11:23:13.357" v="4694"/>
          <ac:spMkLst>
            <pc:docMk/>
            <pc:sldMk cId="2732290464" sldId="260"/>
            <ac:spMk id="1045" creationId="{2EF22102-83EB-49F5-99EC-1534C57EED31}"/>
          </ac:spMkLst>
        </pc:spChg>
        <pc:spChg chg="add del">
          <ac:chgData name="Gary Matthews (HM Prison Swansea)" userId="5919039c-482c-4c52-8e46-99f64717b5e7" providerId="ADAL" clId="{AEC96107-DF69-4C24-BD50-6BC31AE12369}" dt="2024-04-15T11:23:13.357" v="4694"/>
          <ac:spMkLst>
            <pc:docMk/>
            <pc:sldMk cId="2732290464" sldId="260"/>
            <ac:spMk id="1047" creationId="{0EC250B3-686F-4E97-8FFD-8AE8ECD5DE37}"/>
          </ac:spMkLst>
        </pc:spChg>
        <pc:spChg chg="add del">
          <ac:chgData name="Gary Matthews (HM Prison Swansea)" userId="5919039c-482c-4c52-8e46-99f64717b5e7" providerId="ADAL" clId="{AEC96107-DF69-4C24-BD50-6BC31AE12369}" dt="2024-04-15T11:23:13.357" v="4694"/>
          <ac:spMkLst>
            <pc:docMk/>
            <pc:sldMk cId="2732290464" sldId="260"/>
            <ac:spMk id="1049" creationId="{669BBFD6-AD3F-4A05-9537-6B1C4429B25E}"/>
          </ac:spMkLst>
        </pc:spChg>
        <pc:spChg chg="add del">
          <ac:chgData name="Gary Matthews (HM Prison Swansea)" userId="5919039c-482c-4c52-8e46-99f64717b5e7" providerId="ADAL" clId="{AEC96107-DF69-4C24-BD50-6BC31AE12369}" dt="2024-04-15T11:23:13.357" v="4694"/>
          <ac:spMkLst>
            <pc:docMk/>
            <pc:sldMk cId="2732290464" sldId="260"/>
            <ac:spMk id="1053" creationId="{157D9C00-15C1-47CD-ACA8-FF37CCD06763}"/>
          </ac:spMkLst>
        </pc:spChg>
        <pc:spChg chg="add del">
          <ac:chgData name="Gary Matthews (HM Prison Swansea)" userId="5919039c-482c-4c52-8e46-99f64717b5e7" providerId="ADAL" clId="{AEC96107-DF69-4C24-BD50-6BC31AE12369}" dt="2024-04-15T11:23:13.357" v="4694"/>
          <ac:spMkLst>
            <pc:docMk/>
            <pc:sldMk cId="2732290464" sldId="260"/>
            <ac:spMk id="1057" creationId="{D0F61ADA-DA97-4348-A92D-5D57B83535FC}"/>
          </ac:spMkLst>
        </pc:spChg>
        <pc:spChg chg="add del">
          <ac:chgData name="Gary Matthews (HM Prison Swansea)" userId="5919039c-482c-4c52-8e46-99f64717b5e7" providerId="ADAL" clId="{AEC96107-DF69-4C24-BD50-6BC31AE12369}" dt="2024-04-15T11:23:13.357" v="4694"/>
          <ac:spMkLst>
            <pc:docMk/>
            <pc:sldMk cId="2732290464" sldId="260"/>
            <ac:spMk id="1059" creationId="{E7E9A5AA-22CE-45AD-A431-D2D018487D07}"/>
          </ac:spMkLst>
        </pc:spChg>
        <pc:picChg chg="add del mod">
          <ac:chgData name="Gary Matthews (HM Prison Swansea)" userId="5919039c-482c-4c52-8e46-99f64717b5e7" providerId="ADAL" clId="{AEC96107-DF69-4C24-BD50-6BC31AE12369}" dt="2024-04-10T11:15:53.384" v="3188" actId="478"/>
          <ac:picMkLst>
            <pc:docMk/>
            <pc:sldMk cId="2732290464" sldId="260"/>
            <ac:picMk id="1026" creationId="{6C27350D-8FD0-587A-63FF-DCEFDAED3700}"/>
          </ac:picMkLst>
        </pc:picChg>
        <pc:picChg chg="add mod">
          <ac:chgData name="Gary Matthews (HM Prison Swansea)" userId="5919039c-482c-4c52-8e46-99f64717b5e7" providerId="ADAL" clId="{AEC96107-DF69-4C24-BD50-6BC31AE12369}" dt="2024-04-16T13:44:47.057" v="5566" actId="1076"/>
          <ac:picMkLst>
            <pc:docMk/>
            <pc:sldMk cId="2732290464" sldId="260"/>
            <ac:picMk id="1028" creationId="{396EF6BC-7C1B-BF5B-8804-2025C0CC6B3A}"/>
          </ac:picMkLst>
        </pc:picChg>
        <pc:picChg chg="add mod">
          <ac:chgData name="Gary Matthews (HM Prison Swansea)" userId="5919039c-482c-4c52-8e46-99f64717b5e7" providerId="ADAL" clId="{AEC96107-DF69-4C24-BD50-6BC31AE12369}" dt="2024-04-16T13:44:32.581" v="5561" actId="1076"/>
          <ac:picMkLst>
            <pc:docMk/>
            <pc:sldMk cId="2732290464" sldId="260"/>
            <ac:picMk id="1030" creationId="{464CC6E1-D6EA-13D4-72D0-99F6EAC352A2}"/>
          </ac:picMkLst>
        </pc:picChg>
        <pc:picChg chg="add mod">
          <ac:chgData name="Gary Matthews (HM Prison Swansea)" userId="5919039c-482c-4c52-8e46-99f64717b5e7" providerId="ADAL" clId="{AEC96107-DF69-4C24-BD50-6BC31AE12369}" dt="2024-04-16T13:44:35.457" v="5562" actId="14100"/>
          <ac:picMkLst>
            <pc:docMk/>
            <pc:sldMk cId="2732290464" sldId="260"/>
            <ac:picMk id="1032" creationId="{61B26631-CF03-4F49-A3E5-7557106052FB}"/>
          </ac:picMkLst>
        </pc:picChg>
        <pc:picChg chg="add del mod ord">
          <ac:chgData name="Gary Matthews (HM Prison Swansea)" userId="5919039c-482c-4c52-8e46-99f64717b5e7" providerId="ADAL" clId="{AEC96107-DF69-4C24-BD50-6BC31AE12369}" dt="2024-04-16T10:53:08.431" v="5029" actId="478"/>
          <ac:picMkLst>
            <pc:docMk/>
            <pc:sldMk cId="2732290464" sldId="260"/>
            <ac:picMk id="1034" creationId="{E4A4A5B1-7706-C3FA-6713-A62C5BE602EC}"/>
          </ac:picMkLst>
        </pc:picChg>
        <pc:picChg chg="add del">
          <ac:chgData name="Gary Matthews (HM Prison Swansea)" userId="5919039c-482c-4c52-8e46-99f64717b5e7" providerId="ADAL" clId="{AEC96107-DF69-4C24-BD50-6BC31AE12369}" dt="2024-04-15T11:23:13.357" v="4694"/>
          <ac:picMkLst>
            <pc:docMk/>
            <pc:sldMk cId="2732290464" sldId="260"/>
            <ac:picMk id="1039" creationId="{2F74CD13-E6E2-4BA1-A746-26D1A485D405}"/>
          </ac:picMkLst>
        </pc:picChg>
        <pc:picChg chg="add del">
          <ac:chgData name="Gary Matthews (HM Prison Swansea)" userId="5919039c-482c-4c52-8e46-99f64717b5e7" providerId="ADAL" clId="{AEC96107-DF69-4C24-BD50-6BC31AE12369}" dt="2024-04-15T11:23:13.357" v="4694"/>
          <ac:picMkLst>
            <pc:docMk/>
            <pc:sldMk cId="2732290464" sldId="260"/>
            <ac:picMk id="1041" creationId="{B346EC20-981A-4C3D-BE3E-545E9E7AA984}"/>
          </ac:picMkLst>
        </pc:picChg>
        <pc:picChg chg="add del">
          <ac:chgData name="Gary Matthews (HM Prison Swansea)" userId="5919039c-482c-4c52-8e46-99f64717b5e7" providerId="ADAL" clId="{AEC96107-DF69-4C24-BD50-6BC31AE12369}" dt="2024-04-15T11:23:13.357" v="4694"/>
          <ac:picMkLst>
            <pc:docMk/>
            <pc:sldMk cId="2732290464" sldId="260"/>
            <ac:picMk id="1043" creationId="{1679C49F-A469-46CB-BDFA-0DD516D5A43D}"/>
          </ac:picMkLst>
        </pc:picChg>
        <pc:picChg chg="add del">
          <ac:chgData name="Gary Matthews (HM Prison Swansea)" userId="5919039c-482c-4c52-8e46-99f64717b5e7" providerId="ADAL" clId="{AEC96107-DF69-4C24-BD50-6BC31AE12369}" dt="2024-04-15T11:23:13.357" v="4694"/>
          <ac:picMkLst>
            <pc:docMk/>
            <pc:sldMk cId="2732290464" sldId="260"/>
            <ac:picMk id="1051" creationId="{A836AF35-BBA8-466D-AA61-02E5A7422FBF}"/>
          </ac:picMkLst>
        </pc:picChg>
        <pc:picChg chg="add del">
          <ac:chgData name="Gary Matthews (HM Prison Swansea)" userId="5919039c-482c-4c52-8e46-99f64717b5e7" providerId="ADAL" clId="{AEC96107-DF69-4C24-BD50-6BC31AE12369}" dt="2024-04-15T11:23:13.357" v="4694"/>
          <ac:picMkLst>
            <pc:docMk/>
            <pc:sldMk cId="2732290464" sldId="260"/>
            <ac:picMk id="1055" creationId="{9800B3A4-8CE7-4D43-A11A-F59814C3E8DE}"/>
          </ac:picMkLst>
        </pc:picChg>
      </pc:sldChg>
      <pc:sldChg chg="addSp delSp modSp new mod delAnim modAnim">
        <pc:chgData name="Gary Matthews (HM Prison Swansea)" userId="5919039c-482c-4c52-8e46-99f64717b5e7" providerId="ADAL" clId="{AEC96107-DF69-4C24-BD50-6BC31AE12369}" dt="2024-04-16T13:45:55.471" v="5580" actId="20577"/>
        <pc:sldMkLst>
          <pc:docMk/>
          <pc:sldMk cId="3016362911" sldId="261"/>
        </pc:sldMkLst>
        <pc:spChg chg="mod">
          <ac:chgData name="Gary Matthews (HM Prison Swansea)" userId="5919039c-482c-4c52-8e46-99f64717b5e7" providerId="ADAL" clId="{AEC96107-DF69-4C24-BD50-6BC31AE12369}" dt="2024-04-15T11:23:36.309" v="4699"/>
          <ac:spMkLst>
            <pc:docMk/>
            <pc:sldMk cId="3016362911" sldId="261"/>
            <ac:spMk id="2" creationId="{3422B1F9-AAB4-2E13-D879-9259E6392DD5}"/>
          </ac:spMkLst>
        </pc:spChg>
        <pc:spChg chg="mod">
          <ac:chgData name="Gary Matthews (HM Prison Swansea)" userId="5919039c-482c-4c52-8e46-99f64717b5e7" providerId="ADAL" clId="{AEC96107-DF69-4C24-BD50-6BC31AE12369}" dt="2024-04-10T11:36:27.825" v="3287" actId="1076"/>
          <ac:spMkLst>
            <pc:docMk/>
            <pc:sldMk cId="3016362911" sldId="261"/>
            <ac:spMk id="3" creationId="{D220FBDA-CA9F-699A-B87C-D00BA6F54687}"/>
          </ac:spMkLst>
        </pc:spChg>
        <pc:spChg chg="add mod">
          <ac:chgData name="Gary Matthews (HM Prison Swansea)" userId="5919039c-482c-4c52-8e46-99f64717b5e7" providerId="ADAL" clId="{AEC96107-DF69-4C24-BD50-6BC31AE12369}" dt="2024-04-16T13:45:55.471" v="5580" actId="20577"/>
          <ac:spMkLst>
            <pc:docMk/>
            <pc:sldMk cId="3016362911" sldId="261"/>
            <ac:spMk id="5" creationId="{74176E06-E71D-E877-12A1-6CA061AD945E}"/>
          </ac:spMkLst>
        </pc:spChg>
        <pc:spChg chg="add mod">
          <ac:chgData name="Gary Matthews (HM Prison Swansea)" userId="5919039c-482c-4c52-8e46-99f64717b5e7" providerId="ADAL" clId="{AEC96107-DF69-4C24-BD50-6BC31AE12369}" dt="2024-04-10T11:36:31.378" v="3288" actId="1076"/>
          <ac:spMkLst>
            <pc:docMk/>
            <pc:sldMk cId="3016362911" sldId="261"/>
            <ac:spMk id="6" creationId="{E2D08E48-D099-872F-9D91-3F0DFB848321}"/>
          </ac:spMkLst>
        </pc:spChg>
        <pc:spChg chg="add del mod">
          <ac:chgData name="Gary Matthews (HM Prison Swansea)" userId="5919039c-482c-4c52-8e46-99f64717b5e7" providerId="ADAL" clId="{AEC96107-DF69-4C24-BD50-6BC31AE12369}" dt="2024-04-10T10:31:37.256" v="1258"/>
          <ac:spMkLst>
            <pc:docMk/>
            <pc:sldMk cId="3016362911" sldId="261"/>
            <ac:spMk id="7" creationId="{8BA1ACA7-E9B3-7ECC-8BF9-27C6BBEA1D30}"/>
          </ac:spMkLst>
        </pc:spChg>
        <pc:spChg chg="add mod">
          <ac:chgData name="Gary Matthews (HM Prison Swansea)" userId="5919039c-482c-4c52-8e46-99f64717b5e7" providerId="ADAL" clId="{AEC96107-DF69-4C24-BD50-6BC31AE12369}" dt="2024-04-10T13:30:05.717" v="4029" actId="313"/>
          <ac:spMkLst>
            <pc:docMk/>
            <pc:sldMk cId="3016362911" sldId="261"/>
            <ac:spMk id="11" creationId="{8D33C675-60A5-AF58-48D5-962D8C81CF99}"/>
          </ac:spMkLst>
        </pc:spChg>
        <pc:graphicFrameChg chg="add mod">
          <ac:chgData name="Gary Matthews (HM Prison Swansea)" userId="5919039c-482c-4c52-8e46-99f64717b5e7" providerId="ADAL" clId="{AEC96107-DF69-4C24-BD50-6BC31AE12369}" dt="2024-04-16T11:07:54.462" v="5170" actId="313"/>
          <ac:graphicFrameMkLst>
            <pc:docMk/>
            <pc:sldMk cId="3016362911" sldId="261"/>
            <ac:graphicFrameMk id="4" creationId="{4B28E8AE-0687-DCC9-07E7-ED949DFDC9E9}"/>
          </ac:graphicFrameMkLst>
        </pc:graphicFrameChg>
        <pc:graphicFrameChg chg="add del mod">
          <ac:chgData name="Gary Matthews (HM Prison Swansea)" userId="5919039c-482c-4c52-8e46-99f64717b5e7" providerId="ADAL" clId="{AEC96107-DF69-4C24-BD50-6BC31AE12369}" dt="2024-04-10T10:30:05.507" v="1201" actId="21"/>
          <ac:graphicFrameMkLst>
            <pc:docMk/>
            <pc:sldMk cId="3016362911" sldId="261"/>
            <ac:graphicFrameMk id="4" creationId="{D9A6F52C-77B0-F18F-14CD-9DD6EEA180E3}"/>
          </ac:graphicFrameMkLst>
        </pc:graphicFrameChg>
        <pc:graphicFrameChg chg="add del mod">
          <ac:chgData name="Gary Matthews (HM Prison Swansea)" userId="5919039c-482c-4c52-8e46-99f64717b5e7" providerId="ADAL" clId="{AEC96107-DF69-4C24-BD50-6BC31AE12369}" dt="2024-04-10T10:29:58.837" v="1200" actId="21"/>
          <ac:graphicFrameMkLst>
            <pc:docMk/>
            <pc:sldMk cId="3016362911" sldId="261"/>
            <ac:graphicFrameMk id="5" creationId="{4B28E8AE-0687-DCC9-07E7-ED949DFDC9E9}"/>
          </ac:graphicFrameMkLst>
        </pc:graphicFrameChg>
        <pc:graphicFrameChg chg="add del mod">
          <ac:chgData name="Gary Matthews (HM Prison Swansea)" userId="5919039c-482c-4c52-8e46-99f64717b5e7" providerId="ADAL" clId="{AEC96107-DF69-4C24-BD50-6BC31AE12369}" dt="2024-04-10T11:17:59.425" v="3206" actId="478"/>
          <ac:graphicFrameMkLst>
            <pc:docMk/>
            <pc:sldMk cId="3016362911" sldId="261"/>
            <ac:graphicFrameMk id="8" creationId="{4B28E8AE-0687-DCC9-07E7-ED949DFDC9E9}"/>
          </ac:graphicFrameMkLst>
        </pc:graphicFrameChg>
        <pc:graphicFrameChg chg="add mod">
          <ac:chgData name="Gary Matthews (HM Prison Swansea)" userId="5919039c-482c-4c52-8e46-99f64717b5e7" providerId="ADAL" clId="{AEC96107-DF69-4C24-BD50-6BC31AE12369}" dt="2024-04-10T11:17:34.339" v="3201" actId="1076"/>
          <ac:graphicFrameMkLst>
            <pc:docMk/>
            <pc:sldMk cId="3016362911" sldId="261"/>
            <ac:graphicFrameMk id="9" creationId="{D9A6F52C-77B0-F18F-14CD-9DD6EEA180E3}"/>
          </ac:graphicFrameMkLst>
        </pc:graphicFrameChg>
        <pc:graphicFrameChg chg="add del mod">
          <ac:chgData name="Gary Matthews (HM Prison Swansea)" userId="5919039c-482c-4c52-8e46-99f64717b5e7" providerId="ADAL" clId="{AEC96107-DF69-4C24-BD50-6BC31AE12369}" dt="2024-04-16T10:58:35.407" v="5037" actId="478"/>
          <ac:graphicFrameMkLst>
            <pc:docMk/>
            <pc:sldMk cId="3016362911" sldId="261"/>
            <ac:graphicFrameMk id="10" creationId="{4B28E8AE-0687-DCC9-07E7-ED949DFDC9E9}"/>
          </ac:graphicFrameMkLst>
        </pc:graphicFrameChg>
      </pc:sldChg>
      <pc:sldChg chg="addSp delSp modSp new mod delAnim modAnim">
        <pc:chgData name="Gary Matthews (HM Prison Swansea)" userId="5919039c-482c-4c52-8e46-99f64717b5e7" providerId="ADAL" clId="{AEC96107-DF69-4C24-BD50-6BC31AE12369}" dt="2024-04-16T14:08:53.607" v="5621"/>
        <pc:sldMkLst>
          <pc:docMk/>
          <pc:sldMk cId="257290719" sldId="262"/>
        </pc:sldMkLst>
        <pc:spChg chg="mod">
          <ac:chgData name="Gary Matthews (HM Prison Swansea)" userId="5919039c-482c-4c52-8e46-99f64717b5e7" providerId="ADAL" clId="{AEC96107-DF69-4C24-BD50-6BC31AE12369}" dt="2024-04-15T11:23:36.309" v="4699"/>
          <ac:spMkLst>
            <pc:docMk/>
            <pc:sldMk cId="257290719" sldId="262"/>
            <ac:spMk id="2" creationId="{985A1875-E3F7-1657-B658-16607F1D0CF4}"/>
          </ac:spMkLst>
        </pc:spChg>
        <pc:spChg chg="add del mod">
          <ac:chgData name="Gary Matthews (HM Prison Swansea)" userId="5919039c-482c-4c52-8e46-99f64717b5e7" providerId="ADAL" clId="{AEC96107-DF69-4C24-BD50-6BC31AE12369}" dt="2024-04-10T10:38:44.947" v="1565"/>
          <ac:spMkLst>
            <pc:docMk/>
            <pc:sldMk cId="257290719" sldId="262"/>
            <ac:spMk id="3" creationId="{FBB1D47E-B161-FC6C-9C3F-461B3608C2FA}"/>
          </ac:spMkLst>
        </pc:spChg>
        <pc:spChg chg="add mod">
          <ac:chgData name="Gary Matthews (HM Prison Swansea)" userId="5919039c-482c-4c52-8e46-99f64717b5e7" providerId="ADAL" clId="{AEC96107-DF69-4C24-BD50-6BC31AE12369}" dt="2024-04-16T13:38:31.655" v="5258" actId="20577"/>
          <ac:spMkLst>
            <pc:docMk/>
            <pc:sldMk cId="257290719" sldId="262"/>
            <ac:spMk id="4" creationId="{5085809C-09D7-BF04-5623-48CA2193B9CA}"/>
          </ac:spMkLst>
        </pc:spChg>
        <pc:spChg chg="add del mod">
          <ac:chgData name="Gary Matthews (HM Prison Swansea)" userId="5919039c-482c-4c52-8e46-99f64717b5e7" providerId="ADAL" clId="{AEC96107-DF69-4C24-BD50-6BC31AE12369}" dt="2024-04-10T13:20:32.393" v="3775" actId="21"/>
          <ac:spMkLst>
            <pc:docMk/>
            <pc:sldMk cId="257290719" sldId="262"/>
            <ac:spMk id="11" creationId="{87D72819-3698-46BA-3ABA-F20A9DD26015}"/>
          </ac:spMkLst>
        </pc:spChg>
        <pc:spChg chg="add mod">
          <ac:chgData name="Gary Matthews (HM Prison Swansea)" userId="5919039c-482c-4c52-8e46-99f64717b5e7" providerId="ADAL" clId="{AEC96107-DF69-4C24-BD50-6BC31AE12369}" dt="2024-04-16T11:05:31.199" v="5145" actId="20577"/>
          <ac:spMkLst>
            <pc:docMk/>
            <pc:sldMk cId="257290719" sldId="262"/>
            <ac:spMk id="12" creationId="{FEABC78D-DC99-09B6-A756-ECF237DB756A}"/>
          </ac:spMkLst>
        </pc:spChg>
        <pc:graphicFrameChg chg="add mod">
          <ac:chgData name="Gary Matthews (HM Prison Swansea)" userId="5919039c-482c-4c52-8e46-99f64717b5e7" providerId="ADAL" clId="{AEC96107-DF69-4C24-BD50-6BC31AE12369}" dt="2024-04-16T11:07:59.207" v="5171"/>
          <ac:graphicFrameMkLst>
            <pc:docMk/>
            <pc:sldMk cId="257290719" sldId="262"/>
            <ac:graphicFrameMk id="3" creationId="{7037F63A-CE0D-DC7C-8AF3-89A64BD5F321}"/>
          </ac:graphicFrameMkLst>
        </pc:graphicFrameChg>
        <pc:graphicFrameChg chg="add mod">
          <ac:chgData name="Gary Matthews (HM Prison Swansea)" userId="5919039c-482c-4c52-8e46-99f64717b5e7" providerId="ADAL" clId="{AEC96107-DF69-4C24-BD50-6BC31AE12369}" dt="2024-04-10T10:38:35.839" v="1563"/>
          <ac:graphicFrameMkLst>
            <pc:docMk/>
            <pc:sldMk cId="257290719" sldId="262"/>
            <ac:graphicFrameMk id="4" creationId="{7037F63A-CE0D-DC7C-8AF3-89A64BD5F321}"/>
          </ac:graphicFrameMkLst>
        </pc:graphicFrameChg>
        <pc:graphicFrameChg chg="add del mod">
          <ac:chgData name="Gary Matthews (HM Prison Swansea)" userId="5919039c-482c-4c52-8e46-99f64717b5e7" providerId="ADAL" clId="{AEC96107-DF69-4C24-BD50-6BC31AE12369}" dt="2024-04-10T13:20:09.754" v="3772" actId="478"/>
          <ac:graphicFrameMkLst>
            <pc:docMk/>
            <pc:sldMk cId="257290719" sldId="262"/>
            <ac:graphicFrameMk id="7" creationId="{7037F63A-CE0D-DC7C-8AF3-89A64BD5F321}"/>
          </ac:graphicFrameMkLst>
        </pc:graphicFrameChg>
        <pc:graphicFrameChg chg="add del mod">
          <ac:chgData name="Gary Matthews (HM Prison Swansea)" userId="5919039c-482c-4c52-8e46-99f64717b5e7" providerId="ADAL" clId="{AEC96107-DF69-4C24-BD50-6BC31AE12369}" dt="2024-04-10T13:28:14.251" v="3895" actId="478"/>
          <ac:graphicFrameMkLst>
            <pc:docMk/>
            <pc:sldMk cId="257290719" sldId="262"/>
            <ac:graphicFrameMk id="8" creationId="{54493B0D-07C4-96E3-C9AD-10A0D0E79819}"/>
          </ac:graphicFrameMkLst>
        </pc:graphicFrameChg>
        <pc:graphicFrameChg chg="add del mod">
          <ac:chgData name="Gary Matthews (HM Prison Swansea)" userId="5919039c-482c-4c52-8e46-99f64717b5e7" providerId="ADAL" clId="{AEC96107-DF69-4C24-BD50-6BC31AE12369}" dt="2024-04-16T10:58:59.284" v="5040" actId="478"/>
          <ac:graphicFrameMkLst>
            <pc:docMk/>
            <pc:sldMk cId="257290719" sldId="262"/>
            <ac:graphicFrameMk id="9" creationId="{7037F63A-CE0D-DC7C-8AF3-89A64BD5F321}"/>
          </ac:graphicFrameMkLst>
        </pc:graphicFrameChg>
        <pc:graphicFrameChg chg="add mod">
          <ac:chgData name="Gary Matthews (HM Prison Swansea)" userId="5919039c-482c-4c52-8e46-99f64717b5e7" providerId="ADAL" clId="{AEC96107-DF69-4C24-BD50-6BC31AE12369}" dt="2024-04-10T13:28:19.764" v="3896" actId="1076"/>
          <ac:graphicFrameMkLst>
            <pc:docMk/>
            <pc:sldMk cId="257290719" sldId="262"/>
            <ac:graphicFrameMk id="13" creationId="{54493B0D-07C4-96E3-C9AD-10A0D0E79819}"/>
          </ac:graphicFrameMkLst>
        </pc:graphicFrameChg>
      </pc:sldChg>
      <pc:sldChg chg="addSp delSp modSp new mod delAnim modAnim">
        <pc:chgData name="Gary Matthews (HM Prison Swansea)" userId="5919039c-482c-4c52-8e46-99f64717b5e7" providerId="ADAL" clId="{AEC96107-DF69-4C24-BD50-6BC31AE12369}" dt="2024-04-16T13:46:08.988" v="5584" actId="6549"/>
        <pc:sldMkLst>
          <pc:docMk/>
          <pc:sldMk cId="3582814501" sldId="263"/>
        </pc:sldMkLst>
        <pc:spChg chg="mod">
          <ac:chgData name="Gary Matthews (HM Prison Swansea)" userId="5919039c-482c-4c52-8e46-99f64717b5e7" providerId="ADAL" clId="{AEC96107-DF69-4C24-BD50-6BC31AE12369}" dt="2024-04-15T11:23:36.309" v="4699"/>
          <ac:spMkLst>
            <pc:docMk/>
            <pc:sldMk cId="3582814501" sldId="263"/>
            <ac:spMk id="2" creationId="{D8CCFFE9-FBDB-8544-6F23-5CA6E85AA7A2}"/>
          </ac:spMkLst>
        </pc:spChg>
        <pc:spChg chg="del mod">
          <ac:chgData name="Gary Matthews (HM Prison Swansea)" userId="5919039c-482c-4c52-8e46-99f64717b5e7" providerId="ADAL" clId="{AEC96107-DF69-4C24-BD50-6BC31AE12369}" dt="2024-04-10T10:43:33.763" v="1569"/>
          <ac:spMkLst>
            <pc:docMk/>
            <pc:sldMk cId="3582814501" sldId="263"/>
            <ac:spMk id="3" creationId="{60ADB344-E15E-4FB2-C002-309FFA0C7D30}"/>
          </ac:spMkLst>
        </pc:spChg>
        <pc:spChg chg="add mod">
          <ac:chgData name="Gary Matthews (HM Prison Swansea)" userId="5919039c-482c-4c52-8e46-99f64717b5e7" providerId="ADAL" clId="{AEC96107-DF69-4C24-BD50-6BC31AE12369}" dt="2024-04-16T13:46:08.988" v="5584" actId="6549"/>
          <ac:spMkLst>
            <pc:docMk/>
            <pc:sldMk cId="3582814501" sldId="263"/>
            <ac:spMk id="3" creationId="{F1BE4307-4B89-801E-1362-AA43E85D5FAC}"/>
          </ac:spMkLst>
        </pc:spChg>
        <pc:spChg chg="add mod">
          <ac:chgData name="Gary Matthews (HM Prison Swansea)" userId="5919039c-482c-4c52-8e46-99f64717b5e7" providerId="ADAL" clId="{AEC96107-DF69-4C24-BD50-6BC31AE12369}" dt="2024-04-16T10:59:27.598" v="5047" actId="1076"/>
          <ac:spMkLst>
            <pc:docMk/>
            <pc:sldMk cId="3582814501" sldId="263"/>
            <ac:spMk id="6" creationId="{C72855F7-81B3-3330-D019-63EFAF56D7A1}"/>
          </ac:spMkLst>
        </pc:spChg>
        <pc:spChg chg="add del mod">
          <ac:chgData name="Gary Matthews (HM Prison Swansea)" userId="5919039c-482c-4c52-8e46-99f64717b5e7" providerId="ADAL" clId="{AEC96107-DF69-4C24-BD50-6BC31AE12369}" dt="2024-04-16T10:59:15.349" v="5044"/>
          <ac:spMkLst>
            <pc:docMk/>
            <pc:sldMk cId="3582814501" sldId="263"/>
            <ac:spMk id="7" creationId="{D0B519A4-0471-E372-739E-963802344D88}"/>
          </ac:spMkLst>
        </pc:spChg>
        <pc:graphicFrameChg chg="add del mod">
          <ac:chgData name="Gary Matthews (HM Prison Swansea)" userId="5919039c-482c-4c52-8e46-99f64717b5e7" providerId="ADAL" clId="{AEC96107-DF69-4C24-BD50-6BC31AE12369}" dt="2024-04-16T10:59:10.383" v="5043" actId="478"/>
          <ac:graphicFrameMkLst>
            <pc:docMk/>
            <pc:sldMk cId="3582814501" sldId="263"/>
            <ac:graphicFrameMk id="4" creationId="{37EB2AFD-B1A0-5A23-18A2-F2A84C188A52}"/>
          </ac:graphicFrameMkLst>
        </pc:graphicFrameChg>
        <pc:graphicFrameChg chg="add mod">
          <ac:chgData name="Gary Matthews (HM Prison Swansea)" userId="5919039c-482c-4c52-8e46-99f64717b5e7" providerId="ADAL" clId="{AEC96107-DF69-4C24-BD50-6BC31AE12369}" dt="2024-04-10T10:43:54.472" v="1572" actId="1076"/>
          <ac:graphicFrameMkLst>
            <pc:docMk/>
            <pc:sldMk cId="3582814501" sldId="263"/>
            <ac:graphicFrameMk id="5" creationId="{C8133782-CD69-D30F-D952-5A097027928A}"/>
          </ac:graphicFrameMkLst>
        </pc:graphicFrameChg>
        <pc:graphicFrameChg chg="add mod">
          <ac:chgData name="Gary Matthews (HM Prison Swansea)" userId="5919039c-482c-4c52-8e46-99f64717b5e7" providerId="ADAL" clId="{AEC96107-DF69-4C24-BD50-6BC31AE12369}" dt="2024-04-16T11:07:59.207" v="5171"/>
          <ac:graphicFrameMkLst>
            <pc:docMk/>
            <pc:sldMk cId="3582814501" sldId="263"/>
            <ac:graphicFrameMk id="8" creationId="{37EB2AFD-B1A0-5A23-18A2-F2A84C188A52}"/>
          </ac:graphicFrameMkLst>
        </pc:graphicFrameChg>
      </pc:sldChg>
      <pc:sldChg chg="addSp delSp modSp new mod delAnim modAnim">
        <pc:chgData name="Gary Matthews (HM Prison Swansea)" userId="5919039c-482c-4c52-8e46-99f64717b5e7" providerId="ADAL" clId="{AEC96107-DF69-4C24-BD50-6BC31AE12369}" dt="2024-04-17T06:48:56.823" v="5650"/>
        <pc:sldMkLst>
          <pc:docMk/>
          <pc:sldMk cId="3948903797" sldId="264"/>
        </pc:sldMkLst>
        <pc:spChg chg="mod">
          <ac:chgData name="Gary Matthews (HM Prison Swansea)" userId="5919039c-482c-4c52-8e46-99f64717b5e7" providerId="ADAL" clId="{AEC96107-DF69-4C24-BD50-6BC31AE12369}" dt="2024-04-15T14:12:30.030" v="4987" actId="20577"/>
          <ac:spMkLst>
            <pc:docMk/>
            <pc:sldMk cId="3948903797" sldId="264"/>
            <ac:spMk id="2" creationId="{BD624E9E-70EC-C1AF-3CA0-4CD29784A633}"/>
          </ac:spMkLst>
        </pc:spChg>
        <pc:spChg chg="del mod">
          <ac:chgData name="Gary Matthews (HM Prison Swansea)" userId="5919039c-482c-4c52-8e46-99f64717b5e7" providerId="ADAL" clId="{AEC96107-DF69-4C24-BD50-6BC31AE12369}" dt="2024-04-11T09:34:58.905" v="4626"/>
          <ac:spMkLst>
            <pc:docMk/>
            <pc:sldMk cId="3948903797" sldId="264"/>
            <ac:spMk id="3" creationId="{8B20EB1D-4648-B8DB-D757-4D8FDA1BDAB3}"/>
          </ac:spMkLst>
        </pc:spChg>
        <pc:spChg chg="add mod">
          <ac:chgData name="Gary Matthews (HM Prison Swansea)" userId="5919039c-482c-4c52-8e46-99f64717b5e7" providerId="ADAL" clId="{AEC96107-DF69-4C24-BD50-6BC31AE12369}" dt="2024-04-16T13:46:39.131" v="5619" actId="20577"/>
          <ac:spMkLst>
            <pc:docMk/>
            <pc:sldMk cId="3948903797" sldId="264"/>
            <ac:spMk id="3" creationId="{C4A7FB00-B409-687E-8F19-46DAE2D34792}"/>
          </ac:spMkLst>
        </pc:spChg>
        <pc:spChg chg="add del mod">
          <ac:chgData name="Gary Matthews (HM Prison Swansea)" userId="5919039c-482c-4c52-8e46-99f64717b5e7" providerId="ADAL" clId="{AEC96107-DF69-4C24-BD50-6BC31AE12369}" dt="2024-04-17T06:48:24.005" v="5625"/>
          <ac:spMkLst>
            <pc:docMk/>
            <pc:sldMk cId="3948903797" sldId="264"/>
            <ac:spMk id="5" creationId="{1494C40B-AFA5-9256-0A30-D858B75019E7}"/>
          </ac:spMkLst>
        </pc:spChg>
        <pc:spChg chg="add del mod">
          <ac:chgData name="Gary Matthews (HM Prison Swansea)" userId="5919039c-482c-4c52-8e46-99f64717b5e7" providerId="ADAL" clId="{AEC96107-DF69-4C24-BD50-6BC31AE12369}" dt="2024-04-16T10:50:39.951" v="5024"/>
          <ac:spMkLst>
            <pc:docMk/>
            <pc:sldMk cId="3948903797" sldId="264"/>
            <ac:spMk id="5" creationId="{252C3B8C-33EF-ABE1-8840-394BCE19B328}"/>
          </ac:spMkLst>
        </pc:spChg>
        <pc:spChg chg="add del mod">
          <ac:chgData name="Gary Matthews (HM Prison Swansea)" userId="5919039c-482c-4c52-8e46-99f64717b5e7" providerId="ADAL" clId="{AEC96107-DF69-4C24-BD50-6BC31AE12369}" dt="2024-04-15T14:19:42.144" v="4989"/>
          <ac:spMkLst>
            <pc:docMk/>
            <pc:sldMk cId="3948903797" sldId="264"/>
            <ac:spMk id="7" creationId="{314BE6B8-E9AF-B270-B7CC-1F874DB76AA1}"/>
          </ac:spMkLst>
        </pc:spChg>
        <pc:spChg chg="add mod">
          <ac:chgData name="Gary Matthews (HM Prison Swansea)" userId="5919039c-482c-4c52-8e46-99f64717b5e7" providerId="ADAL" clId="{AEC96107-DF69-4C24-BD50-6BC31AE12369}" dt="2024-04-17T06:48:50.405" v="5648" actId="1076"/>
          <ac:spMkLst>
            <pc:docMk/>
            <pc:sldMk cId="3948903797" sldId="264"/>
            <ac:spMk id="9" creationId="{39816CA0-BA9B-5BDC-5FE8-1F136949B487}"/>
          </ac:spMkLst>
        </pc:spChg>
        <pc:graphicFrameChg chg="add del mod">
          <ac:chgData name="Gary Matthews (HM Prison Swansea)" userId="5919039c-482c-4c52-8e46-99f64717b5e7" providerId="ADAL" clId="{AEC96107-DF69-4C24-BD50-6BC31AE12369}" dt="2024-04-16T10:59:43.104" v="5049" actId="478"/>
          <ac:graphicFrameMkLst>
            <pc:docMk/>
            <pc:sldMk cId="3948903797" sldId="264"/>
            <ac:graphicFrameMk id="3" creationId="{2D089E32-8058-D5B8-1972-10D11E9DB066}"/>
          </ac:graphicFrameMkLst>
        </pc:graphicFrameChg>
        <pc:graphicFrameChg chg="add del mod">
          <ac:chgData name="Gary Matthews (HM Prison Swansea)" userId="5919039c-482c-4c52-8e46-99f64717b5e7" providerId="ADAL" clId="{AEC96107-DF69-4C24-BD50-6BC31AE12369}" dt="2024-04-15T14:19:36.532" v="4988" actId="478"/>
          <ac:graphicFrameMkLst>
            <pc:docMk/>
            <pc:sldMk cId="3948903797" sldId="264"/>
            <ac:graphicFrameMk id="4" creationId="{EB7642FA-9AA9-CCC9-B2A4-983366949CA7}"/>
          </ac:graphicFrameMkLst>
        </pc:graphicFrameChg>
        <pc:graphicFrameChg chg="add del mod">
          <ac:chgData name="Gary Matthews (HM Prison Swansea)" userId="5919039c-482c-4c52-8e46-99f64717b5e7" providerId="ADAL" clId="{AEC96107-DF69-4C24-BD50-6BC31AE12369}" dt="2024-04-15T14:11:34.131" v="4915" actId="478"/>
          <ac:graphicFrameMkLst>
            <pc:docMk/>
            <pc:sldMk cId="3948903797" sldId="264"/>
            <ac:graphicFrameMk id="5" creationId="{2D089E32-8058-D5B8-1972-10D11E9DB066}"/>
          </ac:graphicFrameMkLst>
        </pc:graphicFrameChg>
        <pc:graphicFrameChg chg="add del mod">
          <ac:chgData name="Gary Matthews (HM Prison Swansea)" userId="5919039c-482c-4c52-8e46-99f64717b5e7" providerId="ADAL" clId="{AEC96107-DF69-4C24-BD50-6BC31AE12369}" dt="2024-04-17T06:46:57.418" v="5624" actId="478"/>
          <ac:graphicFrameMkLst>
            <pc:docMk/>
            <pc:sldMk cId="3948903797" sldId="264"/>
            <ac:graphicFrameMk id="6" creationId="{EB7642FA-9AA9-CCC9-B2A4-983366949CA7}"/>
          </ac:graphicFrameMkLst>
        </pc:graphicFrameChg>
        <pc:graphicFrameChg chg="add mod">
          <ac:chgData name="Gary Matthews (HM Prison Swansea)" userId="5919039c-482c-4c52-8e46-99f64717b5e7" providerId="ADAL" clId="{AEC96107-DF69-4C24-BD50-6BC31AE12369}" dt="2024-04-16T11:07:59.207" v="5171"/>
          <ac:graphicFrameMkLst>
            <pc:docMk/>
            <pc:sldMk cId="3948903797" sldId="264"/>
            <ac:graphicFrameMk id="7" creationId="{2D089E32-8058-D5B8-1972-10D11E9DB066}"/>
          </ac:graphicFrameMkLst>
        </pc:graphicFrameChg>
        <pc:graphicFrameChg chg="add del mod">
          <ac:chgData name="Gary Matthews (HM Prison Swansea)" userId="5919039c-482c-4c52-8e46-99f64717b5e7" providerId="ADAL" clId="{AEC96107-DF69-4C24-BD50-6BC31AE12369}" dt="2024-04-17T06:48:31.572" v="5627" actId="1076"/>
          <ac:graphicFrameMkLst>
            <pc:docMk/>
            <pc:sldMk cId="3948903797" sldId="264"/>
            <ac:graphicFrameMk id="8" creationId="{EB7642FA-9AA9-CCC9-B2A4-983366949CA7}"/>
          </ac:graphicFrameMkLst>
        </pc:graphicFrameChg>
      </pc:sldChg>
      <pc:sldChg chg="addSp delSp modSp new mod modAnim">
        <pc:chgData name="Gary Matthews (HM Prison Swansea)" userId="5919039c-482c-4c52-8e46-99f64717b5e7" providerId="ADAL" clId="{AEC96107-DF69-4C24-BD50-6BC31AE12369}" dt="2024-04-16T13:25:21.174" v="5179" actId="20577"/>
        <pc:sldMkLst>
          <pc:docMk/>
          <pc:sldMk cId="4205682677" sldId="265"/>
        </pc:sldMkLst>
        <pc:spChg chg="del mod">
          <ac:chgData name="Gary Matthews (HM Prison Swansea)" userId="5919039c-482c-4c52-8e46-99f64717b5e7" providerId="ADAL" clId="{AEC96107-DF69-4C24-BD50-6BC31AE12369}" dt="2024-04-10T10:49:10.019" v="1866" actId="21"/>
          <ac:spMkLst>
            <pc:docMk/>
            <pc:sldMk cId="4205682677" sldId="265"/>
            <ac:spMk id="2" creationId="{B9BD0903-4534-CD99-E05F-55C57EF6BDA5}"/>
          </ac:spMkLst>
        </pc:spChg>
        <pc:spChg chg="mod">
          <ac:chgData name="Gary Matthews (HM Prison Swansea)" userId="5919039c-482c-4c52-8e46-99f64717b5e7" providerId="ADAL" clId="{AEC96107-DF69-4C24-BD50-6BC31AE12369}" dt="2024-04-15T12:00:08.607" v="4894" actId="1076"/>
          <ac:spMkLst>
            <pc:docMk/>
            <pc:sldMk cId="4205682677" sldId="265"/>
            <ac:spMk id="3" creationId="{D76BB80C-CBEF-0AB8-A94B-36E35460C39A}"/>
          </ac:spMkLst>
        </pc:spChg>
        <pc:spChg chg="add mod">
          <ac:chgData name="Gary Matthews (HM Prison Swansea)" userId="5919039c-482c-4c52-8e46-99f64717b5e7" providerId="ADAL" clId="{AEC96107-DF69-4C24-BD50-6BC31AE12369}" dt="2024-04-15T12:00:04.736" v="4893" actId="1076"/>
          <ac:spMkLst>
            <pc:docMk/>
            <pc:sldMk cId="4205682677" sldId="265"/>
            <ac:spMk id="4" creationId="{289D2CD9-BE38-62A2-5EB2-66B4E2C0CE1D}"/>
          </ac:spMkLst>
        </pc:spChg>
        <pc:spChg chg="add mod">
          <ac:chgData name="Gary Matthews (HM Prison Swansea)" userId="5919039c-482c-4c52-8e46-99f64717b5e7" providerId="ADAL" clId="{AEC96107-DF69-4C24-BD50-6BC31AE12369}" dt="2024-04-15T12:00:00.673" v="4892" actId="1076"/>
          <ac:spMkLst>
            <pc:docMk/>
            <pc:sldMk cId="4205682677" sldId="265"/>
            <ac:spMk id="5" creationId="{167795EF-155D-C8E6-1F37-350A09365CCF}"/>
          </ac:spMkLst>
        </pc:spChg>
        <pc:spChg chg="add mod">
          <ac:chgData name="Gary Matthews (HM Prison Swansea)" userId="5919039c-482c-4c52-8e46-99f64717b5e7" providerId="ADAL" clId="{AEC96107-DF69-4C24-BD50-6BC31AE12369}" dt="2024-04-15T12:00:16.841" v="4896" actId="14100"/>
          <ac:spMkLst>
            <pc:docMk/>
            <pc:sldMk cId="4205682677" sldId="265"/>
            <ac:spMk id="6" creationId="{8333E155-5A75-F888-CEAB-6BC0357047D4}"/>
          </ac:spMkLst>
        </pc:spChg>
        <pc:spChg chg="add mod">
          <ac:chgData name="Gary Matthews (HM Prison Swansea)" userId="5919039c-482c-4c52-8e46-99f64717b5e7" providerId="ADAL" clId="{AEC96107-DF69-4C24-BD50-6BC31AE12369}" dt="2024-04-16T13:25:21.174" v="5179" actId="20577"/>
          <ac:spMkLst>
            <pc:docMk/>
            <pc:sldMk cId="4205682677" sldId="265"/>
            <ac:spMk id="7" creationId="{FBE1238E-681A-3D44-A4BB-4642D3D91D41}"/>
          </ac:spMkLst>
        </pc:spChg>
        <pc:spChg chg="add mod">
          <ac:chgData name="Gary Matthews (HM Prison Swansea)" userId="5919039c-482c-4c52-8e46-99f64717b5e7" providerId="ADAL" clId="{AEC96107-DF69-4C24-BD50-6BC31AE12369}" dt="2024-04-16T11:07:16.864" v="5158" actId="313"/>
          <ac:spMkLst>
            <pc:docMk/>
            <pc:sldMk cId="4205682677" sldId="265"/>
            <ac:spMk id="8" creationId="{E65EFD4F-469F-827C-B2B3-6C8CE276B2BA}"/>
          </ac:spMkLst>
        </pc:spChg>
        <pc:spChg chg="add mod">
          <ac:chgData name="Gary Matthews (HM Prison Swansea)" userId="5919039c-482c-4c52-8e46-99f64717b5e7" providerId="ADAL" clId="{AEC96107-DF69-4C24-BD50-6BC31AE12369}" dt="2024-04-10T12:57:29.604" v="3569" actId="1076"/>
          <ac:spMkLst>
            <pc:docMk/>
            <pc:sldMk cId="4205682677" sldId="265"/>
            <ac:spMk id="9" creationId="{70D05159-3C73-A410-BBFA-93F1F188756B}"/>
          </ac:spMkLst>
        </pc:spChg>
        <pc:spChg chg="add mod">
          <ac:chgData name="Gary Matthews (HM Prison Swansea)" userId="5919039c-482c-4c52-8e46-99f64717b5e7" providerId="ADAL" clId="{AEC96107-DF69-4C24-BD50-6BC31AE12369}" dt="2024-04-10T12:57:35.919" v="3570" actId="1076"/>
          <ac:spMkLst>
            <pc:docMk/>
            <pc:sldMk cId="4205682677" sldId="265"/>
            <ac:spMk id="10" creationId="{B29C79A0-B1D7-4192-1696-521204CB4885}"/>
          </ac:spMkLst>
        </pc:spChg>
      </pc:sldChg>
      <pc:sldChg chg="new del">
        <pc:chgData name="Gary Matthews (HM Prison Swansea)" userId="5919039c-482c-4c52-8e46-99f64717b5e7" providerId="ADAL" clId="{AEC96107-DF69-4C24-BD50-6BC31AE12369}" dt="2024-04-10T10:57:12.535" v="2336" actId="2696"/>
        <pc:sldMkLst>
          <pc:docMk/>
          <pc:sldMk cId="4209959508" sldId="266"/>
        </pc:sldMkLst>
      </pc:sldChg>
      <pc:sldChg chg="new del">
        <pc:chgData name="Gary Matthews (HM Prison Swansea)" userId="5919039c-482c-4c52-8e46-99f64717b5e7" providerId="ADAL" clId="{AEC96107-DF69-4C24-BD50-6BC31AE12369}" dt="2024-04-10T10:57:18.204" v="2339" actId="2696"/>
        <pc:sldMkLst>
          <pc:docMk/>
          <pc:sldMk cId="2327682082" sldId="267"/>
        </pc:sldMkLst>
      </pc:sldChg>
      <pc:sldChg chg="new del">
        <pc:chgData name="Gary Matthews (HM Prison Swansea)" userId="5919039c-482c-4c52-8e46-99f64717b5e7" providerId="ADAL" clId="{AEC96107-DF69-4C24-BD50-6BC31AE12369}" dt="2024-04-10T10:57:10.029" v="2335" actId="2696"/>
        <pc:sldMkLst>
          <pc:docMk/>
          <pc:sldMk cId="1002796918" sldId="268"/>
        </pc:sldMkLst>
      </pc:sldChg>
      <pc:sldChg chg="new del">
        <pc:chgData name="Gary Matthews (HM Prison Swansea)" userId="5919039c-482c-4c52-8e46-99f64717b5e7" providerId="ADAL" clId="{AEC96107-DF69-4C24-BD50-6BC31AE12369}" dt="2024-04-10T10:57:14.510" v="2337" actId="2696"/>
        <pc:sldMkLst>
          <pc:docMk/>
          <pc:sldMk cId="1225908291" sldId="269"/>
        </pc:sldMkLst>
      </pc:sldChg>
      <pc:sldChg chg="new del">
        <pc:chgData name="Gary Matthews (HM Prison Swansea)" userId="5919039c-482c-4c52-8e46-99f64717b5e7" providerId="ADAL" clId="{AEC96107-DF69-4C24-BD50-6BC31AE12369}" dt="2024-04-10T10:57:07.876" v="2334" actId="2696"/>
        <pc:sldMkLst>
          <pc:docMk/>
          <pc:sldMk cId="1845477641" sldId="270"/>
        </pc:sldMkLst>
      </pc:sldChg>
      <pc:sldChg chg="new del">
        <pc:chgData name="Gary Matthews (HM Prison Swansea)" userId="5919039c-482c-4c52-8e46-99f64717b5e7" providerId="ADAL" clId="{AEC96107-DF69-4C24-BD50-6BC31AE12369}" dt="2024-04-10T10:57:16.399" v="2338" actId="2696"/>
        <pc:sldMkLst>
          <pc:docMk/>
          <pc:sldMk cId="2107067695" sldId="271"/>
        </pc:sldMkLst>
      </pc:sldChg>
      <pc:sldChg chg="new del">
        <pc:chgData name="Gary Matthews (HM Prison Swansea)" userId="5919039c-482c-4c52-8e46-99f64717b5e7" providerId="ADAL" clId="{AEC96107-DF69-4C24-BD50-6BC31AE12369}" dt="2024-04-10T10:57:20.393" v="2340" actId="2696"/>
        <pc:sldMkLst>
          <pc:docMk/>
          <pc:sldMk cId="1146680349" sldId="272"/>
        </pc:sldMkLst>
      </pc:sldChg>
      <pc:sldChg chg="addSp delSp modSp new mod delAnim modAnim">
        <pc:chgData name="Gary Matthews (HM Prison Swansea)" userId="5919039c-482c-4c52-8e46-99f64717b5e7" providerId="ADAL" clId="{AEC96107-DF69-4C24-BD50-6BC31AE12369}" dt="2024-04-16T11:07:40.687" v="5168" actId="313"/>
        <pc:sldMkLst>
          <pc:docMk/>
          <pc:sldMk cId="3943654588" sldId="273"/>
        </pc:sldMkLst>
        <pc:spChg chg="mod">
          <ac:chgData name="Gary Matthews (HM Prison Swansea)" userId="5919039c-482c-4c52-8e46-99f64717b5e7" providerId="ADAL" clId="{AEC96107-DF69-4C24-BD50-6BC31AE12369}" dt="2024-04-15T11:20:24.524" v="4687" actId="27636"/>
          <ac:spMkLst>
            <pc:docMk/>
            <pc:sldMk cId="3943654588" sldId="273"/>
            <ac:spMk id="2" creationId="{CE7A9277-CDF9-4029-435A-56048BD65F09}"/>
          </ac:spMkLst>
        </pc:spChg>
        <pc:spChg chg="mod">
          <ac:chgData name="Gary Matthews (HM Prison Swansea)" userId="5919039c-482c-4c52-8e46-99f64717b5e7" providerId="ADAL" clId="{AEC96107-DF69-4C24-BD50-6BC31AE12369}" dt="2024-04-15T11:20:53.164" v="4688" actId="1076"/>
          <ac:spMkLst>
            <pc:docMk/>
            <pc:sldMk cId="3943654588" sldId="273"/>
            <ac:spMk id="3" creationId="{27B28F5D-356C-868F-6032-EC1CCD775B67}"/>
          </ac:spMkLst>
        </pc:spChg>
        <pc:spChg chg="add mod">
          <ac:chgData name="Gary Matthews (HM Prison Swansea)" userId="5919039c-482c-4c52-8e46-99f64717b5e7" providerId="ADAL" clId="{AEC96107-DF69-4C24-BD50-6BC31AE12369}" dt="2024-04-16T11:07:37.779" v="5167" actId="313"/>
          <ac:spMkLst>
            <pc:docMk/>
            <pc:sldMk cId="3943654588" sldId="273"/>
            <ac:spMk id="4" creationId="{42DBF64B-D930-BCE6-0897-FB04C5E44B37}"/>
          </ac:spMkLst>
        </pc:spChg>
        <pc:spChg chg="add mod">
          <ac:chgData name="Gary Matthews (HM Prison Swansea)" userId="5919039c-482c-4c52-8e46-99f64717b5e7" providerId="ADAL" clId="{AEC96107-DF69-4C24-BD50-6BC31AE12369}" dt="2024-04-10T08:48:04.012" v="985" actId="1076"/>
          <ac:spMkLst>
            <pc:docMk/>
            <pc:sldMk cId="3943654588" sldId="273"/>
            <ac:spMk id="5" creationId="{96F5C93D-20CA-FFD4-CF33-BD5C8131EBCF}"/>
          </ac:spMkLst>
        </pc:spChg>
        <pc:spChg chg="add mod">
          <ac:chgData name="Gary Matthews (HM Prison Swansea)" userId="5919039c-482c-4c52-8e46-99f64717b5e7" providerId="ADAL" clId="{AEC96107-DF69-4C24-BD50-6BC31AE12369}" dt="2024-04-10T08:48:06.674" v="986" actId="1076"/>
          <ac:spMkLst>
            <pc:docMk/>
            <pc:sldMk cId="3943654588" sldId="273"/>
            <ac:spMk id="6" creationId="{2BA477DA-B23D-3DFC-0299-80D667289933}"/>
          </ac:spMkLst>
        </pc:spChg>
        <pc:spChg chg="add mod">
          <ac:chgData name="Gary Matthews (HM Prison Swansea)" userId="5919039c-482c-4c52-8e46-99f64717b5e7" providerId="ADAL" clId="{AEC96107-DF69-4C24-BD50-6BC31AE12369}" dt="2024-04-10T08:48:10.114" v="987" actId="1076"/>
          <ac:spMkLst>
            <pc:docMk/>
            <pc:sldMk cId="3943654588" sldId="273"/>
            <ac:spMk id="7" creationId="{5E3BFBEC-AFA7-C7D7-8B97-980B186C9489}"/>
          </ac:spMkLst>
        </pc:spChg>
        <pc:spChg chg="add mod">
          <ac:chgData name="Gary Matthews (HM Prison Swansea)" userId="5919039c-482c-4c52-8e46-99f64717b5e7" providerId="ADAL" clId="{AEC96107-DF69-4C24-BD50-6BC31AE12369}" dt="2024-04-10T09:40:07.966" v="1124" actId="20577"/>
          <ac:spMkLst>
            <pc:docMk/>
            <pc:sldMk cId="3943654588" sldId="273"/>
            <ac:spMk id="8" creationId="{62A571D4-CA4C-E31B-B48D-10BB3AD4DC3B}"/>
          </ac:spMkLst>
        </pc:spChg>
        <pc:spChg chg="add mod">
          <ac:chgData name="Gary Matthews (HM Prison Swansea)" userId="5919039c-482c-4c52-8e46-99f64717b5e7" providerId="ADAL" clId="{AEC96107-DF69-4C24-BD50-6BC31AE12369}" dt="2024-04-10T09:38:55.126" v="1066" actId="20577"/>
          <ac:spMkLst>
            <pc:docMk/>
            <pc:sldMk cId="3943654588" sldId="273"/>
            <ac:spMk id="9" creationId="{3768E909-94BA-DD1B-4F68-081E32531FB7}"/>
          </ac:spMkLst>
        </pc:spChg>
        <pc:spChg chg="add mod">
          <ac:chgData name="Gary Matthews (HM Prison Swansea)" userId="5919039c-482c-4c52-8e46-99f64717b5e7" providerId="ADAL" clId="{AEC96107-DF69-4C24-BD50-6BC31AE12369}" dt="2024-04-16T09:07:01.224" v="5022" actId="20577"/>
          <ac:spMkLst>
            <pc:docMk/>
            <pc:sldMk cId="3943654588" sldId="273"/>
            <ac:spMk id="10" creationId="{0133E946-6FC0-85D5-7D58-E16B6539E830}"/>
          </ac:spMkLst>
        </pc:spChg>
        <pc:spChg chg="add mod">
          <ac:chgData name="Gary Matthews (HM Prison Swansea)" userId="5919039c-482c-4c52-8e46-99f64717b5e7" providerId="ADAL" clId="{AEC96107-DF69-4C24-BD50-6BC31AE12369}" dt="2024-04-10T09:39:53.115" v="1085" actId="1076"/>
          <ac:spMkLst>
            <pc:docMk/>
            <pc:sldMk cId="3943654588" sldId="273"/>
            <ac:spMk id="11" creationId="{6F1E0856-B303-1EC3-D092-8C264902F1A7}"/>
          </ac:spMkLst>
        </pc:spChg>
        <pc:spChg chg="add mod">
          <ac:chgData name="Gary Matthews (HM Prison Swansea)" userId="5919039c-482c-4c52-8e46-99f64717b5e7" providerId="ADAL" clId="{AEC96107-DF69-4C24-BD50-6BC31AE12369}" dt="2024-04-15T11:16:53.478" v="4664" actId="14100"/>
          <ac:spMkLst>
            <pc:docMk/>
            <pc:sldMk cId="3943654588" sldId="273"/>
            <ac:spMk id="12" creationId="{58150BD4-26DE-0AF0-1535-AE0599F4B54B}"/>
          </ac:spMkLst>
        </pc:spChg>
        <pc:graphicFrameChg chg="add del mod">
          <ac:chgData name="Gary Matthews (HM Prison Swansea)" userId="5919039c-482c-4c52-8e46-99f64717b5e7" providerId="ADAL" clId="{AEC96107-DF69-4C24-BD50-6BC31AE12369}" dt="2024-04-16T11:01:08.541" v="5053" actId="478"/>
          <ac:graphicFrameMkLst>
            <pc:docMk/>
            <pc:sldMk cId="3943654588" sldId="273"/>
            <ac:graphicFrameMk id="13" creationId="{E289949A-A940-DAC8-BF38-F02137644033}"/>
          </ac:graphicFrameMkLst>
        </pc:graphicFrameChg>
        <pc:graphicFrameChg chg="add del mod">
          <ac:chgData name="Gary Matthews (HM Prison Swansea)" userId="5919039c-482c-4c52-8e46-99f64717b5e7" providerId="ADAL" clId="{AEC96107-DF69-4C24-BD50-6BC31AE12369}" dt="2024-04-16T11:01:30.641" v="5057" actId="478"/>
          <ac:graphicFrameMkLst>
            <pc:docMk/>
            <pc:sldMk cId="3943654588" sldId="273"/>
            <ac:graphicFrameMk id="14" creationId="{9314D865-2BC6-53A8-7F29-722874DEAEDF}"/>
          </ac:graphicFrameMkLst>
        </pc:graphicFrameChg>
        <pc:graphicFrameChg chg="add mod">
          <ac:chgData name="Gary Matthews (HM Prison Swansea)" userId="5919039c-482c-4c52-8e46-99f64717b5e7" providerId="ADAL" clId="{AEC96107-DF69-4C24-BD50-6BC31AE12369}" dt="2024-04-16T11:07:40.687" v="5168" actId="313"/>
          <ac:graphicFrameMkLst>
            <pc:docMk/>
            <pc:sldMk cId="3943654588" sldId="273"/>
            <ac:graphicFrameMk id="15" creationId="{E289949A-A940-DAC8-BF38-F02137644033}"/>
          </ac:graphicFrameMkLst>
        </pc:graphicFrameChg>
        <pc:graphicFrameChg chg="add mod">
          <ac:chgData name="Gary Matthews (HM Prison Swansea)" userId="5919039c-482c-4c52-8e46-99f64717b5e7" providerId="ADAL" clId="{AEC96107-DF69-4C24-BD50-6BC31AE12369}" dt="2024-04-16T11:02:04.723" v="5062" actId="14100"/>
          <ac:graphicFrameMkLst>
            <pc:docMk/>
            <pc:sldMk cId="3943654588" sldId="273"/>
            <ac:graphicFrameMk id="16" creationId="{9314D865-2BC6-53A8-7F29-722874DEAEDF}"/>
          </ac:graphicFrameMkLst>
        </pc:graphicFrameChg>
      </pc:sldChg>
      <pc:sldChg chg="addSp modSp new mod modAnim">
        <pc:chgData name="Gary Matthews (HM Prison Swansea)" userId="5919039c-482c-4c52-8e46-99f64717b5e7" providerId="ADAL" clId="{AEC96107-DF69-4C24-BD50-6BC31AE12369}" dt="2024-04-16T11:07:34.269" v="5166" actId="2"/>
        <pc:sldMkLst>
          <pc:docMk/>
          <pc:sldMk cId="71047349" sldId="274"/>
        </pc:sldMkLst>
        <pc:spChg chg="mod">
          <ac:chgData name="Gary Matthews (HM Prison Swansea)" userId="5919039c-482c-4c52-8e46-99f64717b5e7" providerId="ADAL" clId="{AEC96107-DF69-4C24-BD50-6BC31AE12369}" dt="2024-04-15T11:23:36.309" v="4699"/>
          <ac:spMkLst>
            <pc:docMk/>
            <pc:sldMk cId="71047349" sldId="274"/>
            <ac:spMk id="2" creationId="{DB888CA1-FD2D-CD71-4030-88CF504DCC2F}"/>
          </ac:spMkLst>
        </pc:spChg>
        <pc:spChg chg="mod">
          <ac:chgData name="Gary Matthews (HM Prison Swansea)" userId="5919039c-482c-4c52-8e46-99f64717b5e7" providerId="ADAL" clId="{AEC96107-DF69-4C24-BD50-6BC31AE12369}" dt="2024-04-15T11:48:14.125" v="4721" actId="255"/>
          <ac:spMkLst>
            <pc:docMk/>
            <pc:sldMk cId="71047349" sldId="274"/>
            <ac:spMk id="3" creationId="{0A7AFEBC-F734-B65B-F9E2-885744C78AFF}"/>
          </ac:spMkLst>
        </pc:spChg>
        <pc:spChg chg="add mod">
          <ac:chgData name="Gary Matthews (HM Prison Swansea)" userId="5919039c-482c-4c52-8e46-99f64717b5e7" providerId="ADAL" clId="{AEC96107-DF69-4C24-BD50-6BC31AE12369}" dt="2024-04-16T11:02:30.446" v="5071" actId="20577"/>
          <ac:spMkLst>
            <pc:docMk/>
            <pc:sldMk cId="71047349" sldId="274"/>
            <ac:spMk id="4" creationId="{E927530C-BCE8-8957-1908-CF72EB6152FA}"/>
          </ac:spMkLst>
        </pc:spChg>
        <pc:spChg chg="add mod">
          <ac:chgData name="Gary Matthews (HM Prison Swansea)" userId="5919039c-482c-4c52-8e46-99f64717b5e7" providerId="ADAL" clId="{AEC96107-DF69-4C24-BD50-6BC31AE12369}" dt="2024-04-16T11:07:27.993" v="5159" actId="313"/>
          <ac:spMkLst>
            <pc:docMk/>
            <pc:sldMk cId="71047349" sldId="274"/>
            <ac:spMk id="5" creationId="{7A38F0BD-0670-2FD4-1F35-53B175755CA3}"/>
          </ac:spMkLst>
        </pc:spChg>
        <pc:spChg chg="add mod">
          <ac:chgData name="Gary Matthews (HM Prison Swansea)" userId="5919039c-482c-4c52-8e46-99f64717b5e7" providerId="ADAL" clId="{AEC96107-DF69-4C24-BD50-6BC31AE12369}" dt="2024-04-15T11:24:40.127" v="4700" actId="1076"/>
          <ac:spMkLst>
            <pc:docMk/>
            <pc:sldMk cId="71047349" sldId="274"/>
            <ac:spMk id="6" creationId="{C50BA010-C00D-422A-8094-5121257F5003}"/>
          </ac:spMkLst>
        </pc:spChg>
        <pc:spChg chg="add mod">
          <ac:chgData name="Gary Matthews (HM Prison Swansea)" userId="5919039c-482c-4c52-8e46-99f64717b5e7" providerId="ADAL" clId="{AEC96107-DF69-4C24-BD50-6BC31AE12369}" dt="2024-04-15T11:49:09.982" v="4883" actId="20577"/>
          <ac:spMkLst>
            <pc:docMk/>
            <pc:sldMk cId="71047349" sldId="274"/>
            <ac:spMk id="7" creationId="{6DABC0A6-1B03-4706-93F9-A538CEBD8FE3}"/>
          </ac:spMkLst>
        </pc:spChg>
        <pc:spChg chg="add mod">
          <ac:chgData name="Gary Matthews (HM Prison Swansea)" userId="5919039c-482c-4c52-8e46-99f64717b5e7" providerId="ADAL" clId="{AEC96107-DF69-4C24-BD50-6BC31AE12369}" dt="2024-04-16T11:07:32.081" v="5162" actId="2"/>
          <ac:spMkLst>
            <pc:docMk/>
            <pc:sldMk cId="71047349" sldId="274"/>
            <ac:spMk id="8" creationId="{16871080-4F21-9013-6FBC-371858E8809A}"/>
          </ac:spMkLst>
        </pc:spChg>
        <pc:spChg chg="add mod">
          <ac:chgData name="Gary Matthews (HM Prison Swansea)" userId="5919039c-482c-4c52-8e46-99f64717b5e7" providerId="ADAL" clId="{AEC96107-DF69-4C24-BD50-6BC31AE12369}" dt="2024-04-16T11:07:34.269" v="5166" actId="2"/>
          <ac:spMkLst>
            <pc:docMk/>
            <pc:sldMk cId="71047349" sldId="274"/>
            <ac:spMk id="9" creationId="{3F2DB3E8-59EC-B205-AD44-484F75401480}"/>
          </ac:spMkLst>
        </pc:spChg>
      </pc:sldChg>
      <pc:sldChg chg="new del">
        <pc:chgData name="Gary Matthews (HM Prison Swansea)" userId="5919039c-482c-4c52-8e46-99f64717b5e7" providerId="ADAL" clId="{AEC96107-DF69-4C24-BD50-6BC31AE12369}" dt="2024-04-10T09:41:05.122" v="1172" actId="2696"/>
        <pc:sldMkLst>
          <pc:docMk/>
          <pc:sldMk cId="4290773295" sldId="274"/>
        </pc:sldMkLst>
      </pc:sldChg>
      <pc:sldChg chg="new del">
        <pc:chgData name="Gary Matthews (HM Prison Swansea)" userId="5919039c-482c-4c52-8e46-99f64717b5e7" providerId="ADAL" clId="{AEC96107-DF69-4C24-BD50-6BC31AE12369}" dt="2024-04-10T09:41:07.613" v="1173" actId="2696"/>
        <pc:sldMkLst>
          <pc:docMk/>
          <pc:sldMk cId="1824003648" sldId="275"/>
        </pc:sldMkLst>
      </pc:sldChg>
      <pc:sldChg chg="addSp delSp modSp new mod setBg modAnim">
        <pc:chgData name="Gary Matthews (HM Prison Swansea)" userId="5919039c-482c-4c52-8e46-99f64717b5e7" providerId="ADAL" clId="{AEC96107-DF69-4C24-BD50-6BC31AE12369}" dt="2024-04-15T12:00:58.059" v="4901" actId="26606"/>
        <pc:sldMkLst>
          <pc:docMk/>
          <pc:sldMk cId="2172481455" sldId="275"/>
        </pc:sldMkLst>
        <pc:spChg chg="mod">
          <ac:chgData name="Gary Matthews (HM Prison Swansea)" userId="5919039c-482c-4c52-8e46-99f64717b5e7" providerId="ADAL" clId="{AEC96107-DF69-4C24-BD50-6BC31AE12369}" dt="2024-04-15T12:00:58.059" v="4901" actId="26606"/>
          <ac:spMkLst>
            <pc:docMk/>
            <pc:sldMk cId="2172481455" sldId="275"/>
            <ac:spMk id="2" creationId="{3D732F46-F2B6-F075-5764-14D01E595CAD}"/>
          </ac:spMkLst>
        </pc:spChg>
        <pc:spChg chg="mod">
          <ac:chgData name="Gary Matthews (HM Prison Swansea)" userId="5919039c-482c-4c52-8e46-99f64717b5e7" providerId="ADAL" clId="{AEC96107-DF69-4C24-BD50-6BC31AE12369}" dt="2024-04-15T12:00:58.059" v="4901" actId="26606"/>
          <ac:spMkLst>
            <pc:docMk/>
            <pc:sldMk cId="2172481455" sldId="275"/>
            <ac:spMk id="3" creationId="{9D735FA8-5994-B722-EDDB-DB09A1C4D474}"/>
          </ac:spMkLst>
        </pc:spChg>
        <pc:spChg chg="add mod">
          <ac:chgData name="Gary Matthews (HM Prison Swansea)" userId="5919039c-482c-4c52-8e46-99f64717b5e7" providerId="ADAL" clId="{AEC96107-DF69-4C24-BD50-6BC31AE12369}" dt="2024-04-15T12:00:58.059" v="4901" actId="26606"/>
          <ac:spMkLst>
            <pc:docMk/>
            <pc:sldMk cId="2172481455" sldId="275"/>
            <ac:spMk id="4" creationId="{214FE4E5-AFAE-0260-EBF6-63E58AF7307E}"/>
          </ac:spMkLst>
        </pc:spChg>
        <pc:spChg chg="add mod">
          <ac:chgData name="Gary Matthews (HM Prison Swansea)" userId="5919039c-482c-4c52-8e46-99f64717b5e7" providerId="ADAL" clId="{AEC96107-DF69-4C24-BD50-6BC31AE12369}" dt="2024-04-15T12:00:58.059" v="4901" actId="26606"/>
          <ac:spMkLst>
            <pc:docMk/>
            <pc:sldMk cId="2172481455" sldId="275"/>
            <ac:spMk id="5" creationId="{EE33278A-D3BB-3E85-0CF7-97EC5336634E}"/>
          </ac:spMkLst>
        </pc:spChg>
        <pc:spChg chg="add mod">
          <ac:chgData name="Gary Matthews (HM Prison Swansea)" userId="5919039c-482c-4c52-8e46-99f64717b5e7" providerId="ADAL" clId="{AEC96107-DF69-4C24-BD50-6BC31AE12369}" dt="2024-04-15T12:00:58.059" v="4901" actId="26606"/>
          <ac:spMkLst>
            <pc:docMk/>
            <pc:sldMk cId="2172481455" sldId="275"/>
            <ac:spMk id="6" creationId="{7E0DDFA3-097B-B3D3-969F-7309BCE2BC0A}"/>
          </ac:spMkLst>
        </pc:spChg>
        <pc:spChg chg="add mod">
          <ac:chgData name="Gary Matthews (HM Prison Swansea)" userId="5919039c-482c-4c52-8e46-99f64717b5e7" providerId="ADAL" clId="{AEC96107-DF69-4C24-BD50-6BC31AE12369}" dt="2024-04-15T12:00:58.059" v="4901" actId="26606"/>
          <ac:spMkLst>
            <pc:docMk/>
            <pc:sldMk cId="2172481455" sldId="275"/>
            <ac:spMk id="7" creationId="{AF3BEDCF-123B-B78C-BC07-C82717D1966B}"/>
          </ac:spMkLst>
        </pc:spChg>
        <pc:spChg chg="add del">
          <ac:chgData name="Gary Matthews (HM Prison Swansea)" userId="5919039c-482c-4c52-8e46-99f64717b5e7" providerId="ADAL" clId="{AEC96107-DF69-4C24-BD50-6BC31AE12369}" dt="2024-04-15T12:00:53.449" v="4898" actId="26606"/>
          <ac:spMkLst>
            <pc:docMk/>
            <pc:sldMk cId="2172481455" sldId="275"/>
            <ac:spMk id="19" creationId="{AD50BBC6-5944-49AE-A819-558AB05AB178}"/>
          </ac:spMkLst>
        </pc:spChg>
        <pc:spChg chg="add del">
          <ac:chgData name="Gary Matthews (HM Prison Swansea)" userId="5919039c-482c-4c52-8e46-99f64717b5e7" providerId="ADAL" clId="{AEC96107-DF69-4C24-BD50-6BC31AE12369}" dt="2024-04-15T12:00:53.449" v="4898" actId="26606"/>
          <ac:spMkLst>
            <pc:docMk/>
            <pc:sldMk cId="2172481455" sldId="275"/>
            <ac:spMk id="21" creationId="{4F2E428D-A109-43BE-8AC2-C83EF031EF73}"/>
          </ac:spMkLst>
        </pc:spChg>
        <pc:spChg chg="add del">
          <ac:chgData name="Gary Matthews (HM Prison Swansea)" userId="5919039c-482c-4c52-8e46-99f64717b5e7" providerId="ADAL" clId="{AEC96107-DF69-4C24-BD50-6BC31AE12369}" dt="2024-04-15T12:00:58.044" v="4900" actId="26606"/>
          <ac:spMkLst>
            <pc:docMk/>
            <pc:sldMk cId="2172481455" sldId="275"/>
            <ac:spMk id="23" creationId="{5CCD89DF-A084-43AD-9824-83BBBFC81EA5}"/>
          </ac:spMkLst>
        </pc:spChg>
        <pc:spChg chg="add del">
          <ac:chgData name="Gary Matthews (HM Prison Swansea)" userId="5919039c-482c-4c52-8e46-99f64717b5e7" providerId="ADAL" clId="{AEC96107-DF69-4C24-BD50-6BC31AE12369}" dt="2024-04-15T12:00:58.044" v="4900" actId="26606"/>
          <ac:spMkLst>
            <pc:docMk/>
            <pc:sldMk cId="2172481455" sldId="275"/>
            <ac:spMk id="27" creationId="{11767E27-DCFE-4AA0-B1A2-E019108D7A3E}"/>
          </ac:spMkLst>
        </pc:spChg>
        <pc:spChg chg="add del">
          <ac:chgData name="Gary Matthews (HM Prison Swansea)" userId="5919039c-482c-4c52-8e46-99f64717b5e7" providerId="ADAL" clId="{AEC96107-DF69-4C24-BD50-6BC31AE12369}" dt="2024-04-15T12:00:58.044" v="4900" actId="26606"/>
          <ac:spMkLst>
            <pc:docMk/>
            <pc:sldMk cId="2172481455" sldId="275"/>
            <ac:spMk id="29" creationId="{1C61BEF9-DC90-4AC9-8E25-ED5509D7A1DC}"/>
          </ac:spMkLst>
        </pc:spChg>
        <pc:spChg chg="add del">
          <ac:chgData name="Gary Matthews (HM Prison Swansea)" userId="5919039c-482c-4c52-8e46-99f64717b5e7" providerId="ADAL" clId="{AEC96107-DF69-4C24-BD50-6BC31AE12369}" dt="2024-04-15T12:00:58.044" v="4900" actId="26606"/>
          <ac:spMkLst>
            <pc:docMk/>
            <pc:sldMk cId="2172481455" sldId="275"/>
            <ac:spMk id="30" creationId="{AD50BBC6-5944-49AE-A819-558AB05AB178}"/>
          </ac:spMkLst>
        </pc:spChg>
        <pc:spChg chg="add del">
          <ac:chgData name="Gary Matthews (HM Prison Swansea)" userId="5919039c-482c-4c52-8e46-99f64717b5e7" providerId="ADAL" clId="{AEC96107-DF69-4C24-BD50-6BC31AE12369}" dt="2024-04-15T12:00:58.044" v="4900" actId="26606"/>
          <ac:spMkLst>
            <pc:docMk/>
            <pc:sldMk cId="2172481455" sldId="275"/>
            <ac:spMk id="31" creationId="{D64306F4-D304-4F4E-9B08-A8036AF82123}"/>
          </ac:spMkLst>
        </pc:spChg>
        <pc:spChg chg="add del">
          <ac:chgData name="Gary Matthews (HM Prison Swansea)" userId="5919039c-482c-4c52-8e46-99f64717b5e7" providerId="ADAL" clId="{AEC96107-DF69-4C24-BD50-6BC31AE12369}" dt="2024-04-15T12:00:58.044" v="4900" actId="26606"/>
          <ac:spMkLst>
            <pc:docMk/>
            <pc:sldMk cId="2172481455" sldId="275"/>
            <ac:spMk id="32" creationId="{4F2E428D-A109-43BE-8AC2-C83EF031EF73}"/>
          </ac:spMkLst>
        </pc:spChg>
        <pc:spChg chg="add">
          <ac:chgData name="Gary Matthews (HM Prison Swansea)" userId="5919039c-482c-4c52-8e46-99f64717b5e7" providerId="ADAL" clId="{AEC96107-DF69-4C24-BD50-6BC31AE12369}" dt="2024-04-15T12:00:58.059" v="4901" actId="26606"/>
          <ac:spMkLst>
            <pc:docMk/>
            <pc:sldMk cId="2172481455" sldId="275"/>
            <ac:spMk id="40" creationId="{AD50BBC6-5944-49AE-A819-558AB05AB178}"/>
          </ac:spMkLst>
        </pc:spChg>
        <pc:spChg chg="add">
          <ac:chgData name="Gary Matthews (HM Prison Swansea)" userId="5919039c-482c-4c52-8e46-99f64717b5e7" providerId="ADAL" clId="{AEC96107-DF69-4C24-BD50-6BC31AE12369}" dt="2024-04-15T12:00:58.059" v="4901" actId="26606"/>
          <ac:spMkLst>
            <pc:docMk/>
            <pc:sldMk cId="2172481455" sldId="275"/>
            <ac:spMk id="41" creationId="{4F2E428D-A109-43BE-8AC2-C83EF031EF73}"/>
          </ac:spMkLst>
        </pc:spChg>
        <pc:picChg chg="add del">
          <ac:chgData name="Gary Matthews (HM Prison Swansea)" userId="5919039c-482c-4c52-8e46-99f64717b5e7" providerId="ADAL" clId="{AEC96107-DF69-4C24-BD50-6BC31AE12369}" dt="2024-04-15T12:00:53.449" v="4898" actId="26606"/>
          <ac:picMkLst>
            <pc:docMk/>
            <pc:sldMk cId="2172481455" sldId="275"/>
            <ac:picMk id="13" creationId="{8100D021-ED8E-4951-8376-73996A82CD4A}"/>
          </ac:picMkLst>
        </pc:picChg>
        <pc:picChg chg="add del">
          <ac:chgData name="Gary Matthews (HM Prison Swansea)" userId="5919039c-482c-4c52-8e46-99f64717b5e7" providerId="ADAL" clId="{AEC96107-DF69-4C24-BD50-6BC31AE12369}" dt="2024-04-15T12:00:53.449" v="4898" actId="26606"/>
          <ac:picMkLst>
            <pc:docMk/>
            <pc:sldMk cId="2172481455" sldId="275"/>
            <ac:picMk id="15" creationId="{46FE219C-22F7-4734-B3C1-28E70390CE17}"/>
          </ac:picMkLst>
        </pc:picChg>
        <pc:picChg chg="add del">
          <ac:chgData name="Gary Matthews (HM Prison Swansea)" userId="5919039c-482c-4c52-8e46-99f64717b5e7" providerId="ADAL" clId="{AEC96107-DF69-4C24-BD50-6BC31AE12369}" dt="2024-04-15T12:00:53.449" v="4898" actId="26606"/>
          <ac:picMkLst>
            <pc:docMk/>
            <pc:sldMk cId="2172481455" sldId="275"/>
            <ac:picMk id="17" creationId="{EF2EC4B6-5524-4806-8575-59DB6B8F81C0}"/>
          </ac:picMkLst>
        </pc:picChg>
        <pc:picChg chg="add del">
          <ac:chgData name="Gary Matthews (HM Prison Swansea)" userId="5919039c-482c-4c52-8e46-99f64717b5e7" providerId="ADAL" clId="{AEC96107-DF69-4C24-BD50-6BC31AE12369}" dt="2024-04-15T12:00:58.044" v="4900" actId="26606"/>
          <ac:picMkLst>
            <pc:docMk/>
            <pc:sldMk cId="2172481455" sldId="275"/>
            <ac:picMk id="24" creationId="{8100D021-ED8E-4951-8376-73996A82CD4A}"/>
          </ac:picMkLst>
        </pc:picChg>
        <pc:picChg chg="add del">
          <ac:chgData name="Gary Matthews (HM Prison Swansea)" userId="5919039c-482c-4c52-8e46-99f64717b5e7" providerId="ADAL" clId="{AEC96107-DF69-4C24-BD50-6BC31AE12369}" dt="2024-04-15T12:00:58.044" v="4900" actId="26606"/>
          <ac:picMkLst>
            <pc:docMk/>
            <pc:sldMk cId="2172481455" sldId="275"/>
            <ac:picMk id="25" creationId="{842DB508-57AC-4491-A95B-0A00DE260814}"/>
          </ac:picMkLst>
        </pc:picChg>
        <pc:picChg chg="add del">
          <ac:chgData name="Gary Matthews (HM Prison Swansea)" userId="5919039c-482c-4c52-8e46-99f64717b5e7" providerId="ADAL" clId="{AEC96107-DF69-4C24-BD50-6BC31AE12369}" dt="2024-04-15T12:00:58.044" v="4900" actId="26606"/>
          <ac:picMkLst>
            <pc:docMk/>
            <pc:sldMk cId="2172481455" sldId="275"/>
            <ac:picMk id="26" creationId="{46FE219C-22F7-4734-B3C1-28E70390CE17}"/>
          </ac:picMkLst>
        </pc:picChg>
        <pc:picChg chg="add del">
          <ac:chgData name="Gary Matthews (HM Prison Swansea)" userId="5919039c-482c-4c52-8e46-99f64717b5e7" providerId="ADAL" clId="{AEC96107-DF69-4C24-BD50-6BC31AE12369}" dt="2024-04-15T12:00:58.044" v="4900" actId="26606"/>
          <ac:picMkLst>
            <pc:docMk/>
            <pc:sldMk cId="2172481455" sldId="275"/>
            <ac:picMk id="28" creationId="{EF2EC4B6-5524-4806-8575-59DB6B8F81C0}"/>
          </ac:picMkLst>
        </pc:picChg>
        <pc:picChg chg="add del">
          <ac:chgData name="Gary Matthews (HM Prison Swansea)" userId="5919039c-482c-4c52-8e46-99f64717b5e7" providerId="ADAL" clId="{AEC96107-DF69-4C24-BD50-6BC31AE12369}" dt="2024-04-15T12:00:58.044" v="4900" actId="26606"/>
          <ac:picMkLst>
            <pc:docMk/>
            <pc:sldMk cId="2172481455" sldId="275"/>
            <ac:picMk id="33" creationId="{8FACC571-ABDB-4C1F-8A8B-53E362E11388}"/>
          </ac:picMkLst>
        </pc:picChg>
        <pc:picChg chg="add del">
          <ac:chgData name="Gary Matthews (HM Prison Swansea)" userId="5919039c-482c-4c52-8e46-99f64717b5e7" providerId="ADAL" clId="{AEC96107-DF69-4C24-BD50-6BC31AE12369}" dt="2024-04-15T12:00:58.044" v="4900" actId="26606"/>
          <ac:picMkLst>
            <pc:docMk/>
            <pc:sldMk cId="2172481455" sldId="275"/>
            <ac:picMk id="35" creationId="{F486E5BD-1557-41D9-A119-D5F62647ABB1}"/>
          </ac:picMkLst>
        </pc:picChg>
        <pc:picChg chg="add">
          <ac:chgData name="Gary Matthews (HM Prison Swansea)" userId="5919039c-482c-4c52-8e46-99f64717b5e7" providerId="ADAL" clId="{AEC96107-DF69-4C24-BD50-6BC31AE12369}" dt="2024-04-15T12:00:58.059" v="4901" actId="26606"/>
          <ac:picMkLst>
            <pc:docMk/>
            <pc:sldMk cId="2172481455" sldId="275"/>
            <ac:picMk id="37" creationId="{8100D021-ED8E-4951-8376-73996A82CD4A}"/>
          </ac:picMkLst>
        </pc:picChg>
        <pc:picChg chg="add">
          <ac:chgData name="Gary Matthews (HM Prison Swansea)" userId="5919039c-482c-4c52-8e46-99f64717b5e7" providerId="ADAL" clId="{AEC96107-DF69-4C24-BD50-6BC31AE12369}" dt="2024-04-15T12:00:58.059" v="4901" actId="26606"/>
          <ac:picMkLst>
            <pc:docMk/>
            <pc:sldMk cId="2172481455" sldId="275"/>
            <ac:picMk id="38" creationId="{46FE219C-22F7-4734-B3C1-28E70390CE17}"/>
          </ac:picMkLst>
        </pc:picChg>
        <pc:picChg chg="add">
          <ac:chgData name="Gary Matthews (HM Prison Swansea)" userId="5919039c-482c-4c52-8e46-99f64717b5e7" providerId="ADAL" clId="{AEC96107-DF69-4C24-BD50-6BC31AE12369}" dt="2024-04-15T12:00:58.059" v="4901" actId="26606"/>
          <ac:picMkLst>
            <pc:docMk/>
            <pc:sldMk cId="2172481455" sldId="275"/>
            <ac:picMk id="39" creationId="{EF2EC4B6-5524-4806-8575-59DB6B8F81C0}"/>
          </ac:picMkLst>
        </pc:picChg>
      </pc:sldChg>
      <pc:sldChg chg="new del">
        <pc:chgData name="Gary Matthews (HM Prison Swansea)" userId="5919039c-482c-4c52-8e46-99f64717b5e7" providerId="ADAL" clId="{AEC96107-DF69-4C24-BD50-6BC31AE12369}" dt="2024-04-10T10:36:00.142" v="1531" actId="680"/>
        <pc:sldMkLst>
          <pc:docMk/>
          <pc:sldMk cId="3147076353" sldId="275"/>
        </pc:sldMkLst>
      </pc:sldChg>
      <pc:sldChg chg="new del">
        <pc:chgData name="Gary Matthews (HM Prison Swansea)" userId="5919039c-482c-4c52-8e46-99f64717b5e7" providerId="ADAL" clId="{AEC96107-DF69-4C24-BD50-6BC31AE12369}" dt="2024-04-10T09:41:02.662" v="1171" actId="2696"/>
        <pc:sldMkLst>
          <pc:docMk/>
          <pc:sldMk cId="3264134103" sldId="276"/>
        </pc:sldMkLst>
      </pc:sldChg>
      <pc:sldChg chg="modSp new mod modAnim">
        <pc:chgData name="Gary Matthews (HM Prison Swansea)" userId="5919039c-482c-4c52-8e46-99f64717b5e7" providerId="ADAL" clId="{AEC96107-DF69-4C24-BD50-6BC31AE12369}" dt="2024-04-15T11:23:36.309" v="4699"/>
        <pc:sldMkLst>
          <pc:docMk/>
          <pc:sldMk cId="3906379341" sldId="276"/>
        </pc:sldMkLst>
        <pc:spChg chg="mod">
          <ac:chgData name="Gary Matthews (HM Prison Swansea)" userId="5919039c-482c-4c52-8e46-99f64717b5e7" providerId="ADAL" clId="{AEC96107-DF69-4C24-BD50-6BC31AE12369}" dt="2024-04-15T11:23:36.309" v="4699"/>
          <ac:spMkLst>
            <pc:docMk/>
            <pc:sldMk cId="3906379341" sldId="276"/>
            <ac:spMk id="2" creationId="{516CE356-113A-FB1E-6FCD-0CFEE7F6DE83}"/>
          </ac:spMkLst>
        </pc:spChg>
        <pc:spChg chg="mod">
          <ac:chgData name="Gary Matthews (HM Prison Swansea)" userId="5919039c-482c-4c52-8e46-99f64717b5e7" providerId="ADAL" clId="{AEC96107-DF69-4C24-BD50-6BC31AE12369}" dt="2024-04-15T11:23:36.309" v="4699"/>
          <ac:spMkLst>
            <pc:docMk/>
            <pc:sldMk cId="3906379341" sldId="276"/>
            <ac:spMk id="3" creationId="{08002A20-BEC7-81E2-0771-2F32D5A099A9}"/>
          </ac:spMkLst>
        </pc:spChg>
      </pc:sldChg>
      <pc:sldChg chg="new del">
        <pc:chgData name="Gary Matthews (HM Prison Swansea)" userId="5919039c-482c-4c52-8e46-99f64717b5e7" providerId="ADAL" clId="{AEC96107-DF69-4C24-BD50-6BC31AE12369}" dt="2024-04-16T11:02:20.966" v="5066" actId="680"/>
        <pc:sldMkLst>
          <pc:docMk/>
          <pc:sldMk cId="920110903" sldId="277"/>
        </pc:sldMkLst>
      </pc:sldChg>
      <pc:sldChg chg="addSp delSp modSp new del mod setBg">
        <pc:chgData name="Gary Matthews (HM Prison Swansea)" userId="5919039c-482c-4c52-8e46-99f64717b5e7" providerId="ADAL" clId="{AEC96107-DF69-4C24-BD50-6BC31AE12369}" dt="2024-04-15T11:20:15.200" v="4685" actId="2696"/>
        <pc:sldMkLst>
          <pc:docMk/>
          <pc:sldMk cId="1966726047" sldId="277"/>
        </pc:sldMkLst>
        <pc:spChg chg="mod">
          <ac:chgData name="Gary Matthews (HM Prison Swansea)" userId="5919039c-482c-4c52-8e46-99f64717b5e7" providerId="ADAL" clId="{AEC96107-DF69-4C24-BD50-6BC31AE12369}" dt="2024-04-15T11:20:07.081" v="4684" actId="26606"/>
          <ac:spMkLst>
            <pc:docMk/>
            <pc:sldMk cId="1966726047" sldId="277"/>
            <ac:spMk id="2" creationId="{162ABDA0-BB6C-8DF6-B058-205881DF6440}"/>
          </ac:spMkLst>
        </pc:spChg>
        <pc:spChg chg="add del">
          <ac:chgData name="Gary Matthews (HM Prison Swansea)" userId="5919039c-482c-4c52-8e46-99f64717b5e7" providerId="ADAL" clId="{AEC96107-DF69-4C24-BD50-6BC31AE12369}" dt="2024-04-15T11:20:07.081" v="4684" actId="26606"/>
          <ac:spMkLst>
            <pc:docMk/>
            <pc:sldMk cId="1966726047" sldId="277"/>
            <ac:spMk id="3" creationId="{A1B0B4D3-E0DF-53CF-35D9-2FFF934D3504}"/>
          </ac:spMkLst>
        </pc:spChg>
        <pc:spChg chg="add del">
          <ac:chgData name="Gary Matthews (HM Prison Swansea)" userId="5919039c-482c-4c52-8e46-99f64717b5e7" providerId="ADAL" clId="{AEC96107-DF69-4C24-BD50-6BC31AE12369}" dt="2024-04-15T11:20:07.081" v="4683" actId="26606"/>
          <ac:spMkLst>
            <pc:docMk/>
            <pc:sldMk cId="1966726047" sldId="277"/>
            <ac:spMk id="8" creationId="{52C0B2E1-0268-42EC-ABD3-94F81A05BCBD}"/>
          </ac:spMkLst>
        </pc:spChg>
        <pc:spChg chg="add del">
          <ac:chgData name="Gary Matthews (HM Prison Swansea)" userId="5919039c-482c-4c52-8e46-99f64717b5e7" providerId="ADAL" clId="{AEC96107-DF69-4C24-BD50-6BC31AE12369}" dt="2024-04-15T11:20:07.081" v="4683" actId="26606"/>
          <ac:spMkLst>
            <pc:docMk/>
            <pc:sldMk cId="1966726047" sldId="277"/>
            <ac:spMk id="10" creationId="{7D2256B4-48EA-40FC-BBC0-AA1EE6E0080C}"/>
          </ac:spMkLst>
        </pc:spChg>
        <pc:spChg chg="add del">
          <ac:chgData name="Gary Matthews (HM Prison Swansea)" userId="5919039c-482c-4c52-8e46-99f64717b5e7" providerId="ADAL" clId="{AEC96107-DF69-4C24-BD50-6BC31AE12369}" dt="2024-04-15T11:20:07.081" v="4683" actId="26606"/>
          <ac:spMkLst>
            <pc:docMk/>
            <pc:sldMk cId="1966726047" sldId="277"/>
            <ac:spMk id="14" creationId="{8C6E698C-8155-4B8B-BDC9-B7299772B509}"/>
          </ac:spMkLst>
        </pc:spChg>
        <pc:spChg chg="add del">
          <ac:chgData name="Gary Matthews (HM Prison Swansea)" userId="5919039c-482c-4c52-8e46-99f64717b5e7" providerId="ADAL" clId="{AEC96107-DF69-4C24-BD50-6BC31AE12369}" dt="2024-04-15T11:20:07.081" v="4683" actId="26606"/>
          <ac:spMkLst>
            <pc:docMk/>
            <pc:sldMk cId="1966726047" sldId="277"/>
            <ac:spMk id="18" creationId="{8A549DE7-671D-4575-AF43-858FD99981CF}"/>
          </ac:spMkLst>
        </pc:spChg>
        <pc:spChg chg="add del">
          <ac:chgData name="Gary Matthews (HM Prison Swansea)" userId="5919039c-482c-4c52-8e46-99f64717b5e7" providerId="ADAL" clId="{AEC96107-DF69-4C24-BD50-6BC31AE12369}" dt="2024-04-15T11:20:07.081" v="4683" actId="26606"/>
          <ac:spMkLst>
            <pc:docMk/>
            <pc:sldMk cId="1966726047" sldId="277"/>
            <ac:spMk id="20" creationId="{C22D9B36-9BE7-472B-8808-7E0D6810738F}"/>
          </ac:spMkLst>
        </pc:spChg>
        <pc:spChg chg="add">
          <ac:chgData name="Gary Matthews (HM Prison Swansea)" userId="5919039c-482c-4c52-8e46-99f64717b5e7" providerId="ADAL" clId="{AEC96107-DF69-4C24-BD50-6BC31AE12369}" dt="2024-04-15T11:20:07.081" v="4684" actId="26606"/>
          <ac:spMkLst>
            <pc:docMk/>
            <pc:sldMk cId="1966726047" sldId="277"/>
            <ac:spMk id="22" creationId="{52C0B2E1-0268-42EC-ABD3-94F81A05BCBD}"/>
          </ac:spMkLst>
        </pc:spChg>
        <pc:spChg chg="add">
          <ac:chgData name="Gary Matthews (HM Prison Swansea)" userId="5919039c-482c-4c52-8e46-99f64717b5e7" providerId="ADAL" clId="{AEC96107-DF69-4C24-BD50-6BC31AE12369}" dt="2024-04-15T11:20:07.081" v="4684" actId="26606"/>
          <ac:spMkLst>
            <pc:docMk/>
            <pc:sldMk cId="1966726047" sldId="277"/>
            <ac:spMk id="23" creationId="{7D2256B4-48EA-40FC-BBC0-AA1EE6E0080C}"/>
          </ac:spMkLst>
        </pc:spChg>
        <pc:spChg chg="add">
          <ac:chgData name="Gary Matthews (HM Prison Swansea)" userId="5919039c-482c-4c52-8e46-99f64717b5e7" providerId="ADAL" clId="{AEC96107-DF69-4C24-BD50-6BC31AE12369}" dt="2024-04-15T11:20:07.081" v="4684" actId="26606"/>
          <ac:spMkLst>
            <pc:docMk/>
            <pc:sldMk cId="1966726047" sldId="277"/>
            <ac:spMk id="25" creationId="{FBDCECDC-EEE3-4128-AA5E-82A8C08796E8}"/>
          </ac:spMkLst>
        </pc:spChg>
        <pc:spChg chg="add">
          <ac:chgData name="Gary Matthews (HM Prison Swansea)" userId="5919039c-482c-4c52-8e46-99f64717b5e7" providerId="ADAL" clId="{AEC96107-DF69-4C24-BD50-6BC31AE12369}" dt="2024-04-15T11:20:07.081" v="4684" actId="26606"/>
          <ac:spMkLst>
            <pc:docMk/>
            <pc:sldMk cId="1966726047" sldId="277"/>
            <ac:spMk id="26" creationId="{4260EDE0-989C-4E16-AF94-F652294D828E}"/>
          </ac:spMkLst>
        </pc:spChg>
        <pc:spChg chg="add">
          <ac:chgData name="Gary Matthews (HM Prison Swansea)" userId="5919039c-482c-4c52-8e46-99f64717b5e7" providerId="ADAL" clId="{AEC96107-DF69-4C24-BD50-6BC31AE12369}" dt="2024-04-15T11:20:07.081" v="4684" actId="26606"/>
          <ac:spMkLst>
            <pc:docMk/>
            <pc:sldMk cId="1966726047" sldId="277"/>
            <ac:spMk id="27" creationId="{1F3985C0-E548-44D2-B30E-F3E42DADE133}"/>
          </ac:spMkLst>
        </pc:spChg>
        <pc:cxnChg chg="add del">
          <ac:chgData name="Gary Matthews (HM Prison Swansea)" userId="5919039c-482c-4c52-8e46-99f64717b5e7" providerId="ADAL" clId="{AEC96107-DF69-4C24-BD50-6BC31AE12369}" dt="2024-04-15T11:20:07.081" v="4683" actId="26606"/>
          <ac:cxnSpMkLst>
            <pc:docMk/>
            <pc:sldMk cId="1966726047" sldId="277"/>
            <ac:cxnSpMk id="12" creationId="{3D44BCCA-102D-4A9D-B1E4-2450CAF0B05E}"/>
          </ac:cxnSpMkLst>
        </pc:cxnChg>
        <pc:cxnChg chg="add del">
          <ac:chgData name="Gary Matthews (HM Prison Swansea)" userId="5919039c-482c-4c52-8e46-99f64717b5e7" providerId="ADAL" clId="{AEC96107-DF69-4C24-BD50-6BC31AE12369}" dt="2024-04-15T11:20:07.081" v="4683" actId="26606"/>
          <ac:cxnSpMkLst>
            <pc:docMk/>
            <pc:sldMk cId="1966726047" sldId="277"/>
            <ac:cxnSpMk id="16" creationId="{09525C9A-1972-4836-BA7A-706C946EF4DA}"/>
          </ac:cxnSpMkLst>
        </pc:cxnChg>
        <pc:cxnChg chg="add">
          <ac:chgData name="Gary Matthews (HM Prison Swansea)" userId="5919039c-482c-4c52-8e46-99f64717b5e7" providerId="ADAL" clId="{AEC96107-DF69-4C24-BD50-6BC31AE12369}" dt="2024-04-15T11:20:07.081" v="4684" actId="26606"/>
          <ac:cxnSpMkLst>
            <pc:docMk/>
            <pc:sldMk cId="1966726047" sldId="277"/>
            <ac:cxnSpMk id="24" creationId="{3D44BCCA-102D-4A9D-B1E4-2450CAF0B05E}"/>
          </ac:cxnSpMkLst>
        </pc:cxnChg>
      </pc:sldChg>
      <pc:sldChg chg="new del">
        <pc:chgData name="Gary Matthews (HM Prison Swansea)" userId="5919039c-482c-4c52-8e46-99f64717b5e7" providerId="ADAL" clId="{AEC96107-DF69-4C24-BD50-6BC31AE12369}" dt="2024-04-15T11:49:36.464" v="4889" actId="680"/>
        <pc:sldMkLst>
          <pc:docMk/>
          <pc:sldMk cId="3058034066" sldId="277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nhswales365-my.sharepoint.com/personal/gary_matthews2_wales_nhs_uk/Documents/Health%20Promotion/HCV/HCV%20Mouthswab%20Presentation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nhswales365-my.sharepoint.com/personal/gary_matthews2_wales_nhs_uk/Documents/Health%20Promotion/HCV/HCV%20Mouthswab%20Presentation%20data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https://nhswales365-my.sharepoint.com/personal/gary_matthews2_wales_nhs_uk/Documents/Health%20Promotion/HCV/HCV%20Mouthswab%20Presentation%20data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nhswales365-my.sharepoint.com/personal/gary_matthews2_wales_nhs_uk/Documents/Health%20Promotion/HCV/HCV%20Mouthswab%20Presentation%20data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nhswales365-my.sharepoint.com/personal/gary_matthews2_wales_nhs_uk/Documents/Health%20Promotion/HCV/HCV%20Mouthswab%20Presentation%20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nhswales365-my.sharepoint.com/personal/gary_matthews2_wales_nhs_uk/Documents/Health%20Promotion/HCV/HCV%20Mouthswab%20Presentation%20da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nhswales365-my.sharepoint.com/personal/gary_matthews2_wales_nhs_uk/Documents/Health%20Promotion/HCV/HCV%20Mouthswab%20Presentation%20dat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nhswales365-my.sharepoint.com/personal/gary_matthews2_wales_nhs_uk/Documents/Health%20Promotion/HCV/HCV%20Mouthswab%20Presentation%20data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nhswales365-my.sharepoint.com/personal/gary_matthews2_wales_nhs_uk/Documents/Health%20Promotion/HCV/HCV%20Mouthswab%20Presentation%20data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nhswales365-my.sharepoint.com/personal/gary_matthews2_wales_nhs_uk/Documents/Health%20Promotion/HCV/HCV%20Mouthswab%20Presentation%20data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nhswales365-my.sharepoint.com/personal/gary_matthews2_wales_nhs_uk/Documents/Health%20Promotion/HCV/HCV%20Mouthswab%20Presentation%20data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nhswales365-my.sharepoint.com/personal/gary_matthews2_wales_nhs_uk/Documents/Health%20Promotion/HCV/HCV%20Mouthswab%20Presentation%20data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Mouth swab Trail Data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'[HCV Mouthswab Presentation data.xlsx]Mouthswabs'!$I$1</c:f>
              <c:strCache>
                <c:ptCount val="1"/>
                <c:pt idx="0">
                  <c:v>Offered</c:v>
                </c:pt>
              </c:strCache>
            </c:strRef>
          </c:tx>
          <c:spPr>
            <a:noFill/>
            <a:ln w="9525" cap="flat" cmpd="sng" algn="ctr">
              <a:solidFill>
                <a:schemeClr val="accent1"/>
              </a:solidFill>
              <a:miter lim="800000"/>
            </a:ln>
            <a:effectLst>
              <a:glow rad="63500">
                <a:schemeClr val="accent1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'[HCV Mouthswab Presentation data.xlsx]Mouthswabs'!$H$2</c:f>
              <c:strCache>
                <c:ptCount val="1"/>
                <c:pt idx="0">
                  <c:v>M/S</c:v>
                </c:pt>
              </c:strCache>
            </c:strRef>
          </c:cat>
          <c:val>
            <c:numRef>
              <c:f>'[HCV Mouthswab Presentation data.xlsx]Mouthswabs'!$I$2</c:f>
              <c:numCache>
                <c:formatCode>General</c:formatCode>
                <c:ptCount val="1"/>
                <c:pt idx="0">
                  <c:v>596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7C-496D-BD2B-30B0AC69AE9B}"/>
            </c:ext>
          </c:extLst>
        </c:ser>
        <c:ser>
          <c:idx val="1"/>
          <c:order val="1"/>
          <c:tx>
            <c:strRef>
              <c:f>'[HCV Mouthswab Presentation data.xlsx]Mouthswabs'!$J$1</c:f>
              <c:strCache>
                <c:ptCount val="1"/>
                <c:pt idx="0">
                  <c:v>Non-Reactive</c:v>
                </c:pt>
              </c:strCache>
            </c:strRef>
          </c:tx>
          <c:spPr>
            <a:noFill/>
            <a:ln w="9525" cap="flat" cmpd="sng" algn="ctr">
              <a:solidFill>
                <a:schemeClr val="accent2"/>
              </a:solidFill>
              <a:miter lim="800000"/>
            </a:ln>
            <a:effectLst>
              <a:glow rad="63500">
                <a:schemeClr val="accent2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'[HCV Mouthswab Presentation data.xlsx]Mouthswabs'!$H$2</c:f>
              <c:strCache>
                <c:ptCount val="1"/>
                <c:pt idx="0">
                  <c:v>M/S</c:v>
                </c:pt>
              </c:strCache>
            </c:strRef>
          </c:cat>
          <c:val>
            <c:numRef>
              <c:f>'[HCV Mouthswab Presentation data.xlsx]Mouthswabs'!$J$2</c:f>
              <c:numCache>
                <c:formatCode>General</c:formatCode>
                <c:ptCount val="1"/>
                <c:pt idx="0">
                  <c:v>503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E7C-496D-BD2B-30B0AC69AE9B}"/>
            </c:ext>
          </c:extLst>
        </c:ser>
        <c:ser>
          <c:idx val="2"/>
          <c:order val="2"/>
          <c:tx>
            <c:strRef>
              <c:f>'[HCV Mouthswab Presentation data.xlsx]Mouthswabs'!$K$1</c:f>
              <c:strCache>
                <c:ptCount val="1"/>
                <c:pt idx="0">
                  <c:v>Recative</c:v>
                </c:pt>
              </c:strCache>
            </c:strRef>
          </c:tx>
          <c:spPr>
            <a:noFill/>
            <a:ln w="9525" cap="flat" cmpd="sng" algn="ctr">
              <a:solidFill>
                <a:schemeClr val="accent3"/>
              </a:solidFill>
              <a:miter lim="800000"/>
            </a:ln>
            <a:effectLst>
              <a:glow rad="63500">
                <a:schemeClr val="accent3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'[HCV Mouthswab Presentation data.xlsx]Mouthswabs'!$H$2</c:f>
              <c:strCache>
                <c:ptCount val="1"/>
                <c:pt idx="0">
                  <c:v>M/S</c:v>
                </c:pt>
              </c:strCache>
            </c:strRef>
          </c:cat>
          <c:val>
            <c:numRef>
              <c:f>'[HCV Mouthswab Presentation data.xlsx]Mouthswabs'!$K$2</c:f>
              <c:numCache>
                <c:formatCode>General</c:formatCode>
                <c:ptCount val="1"/>
                <c:pt idx="0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E7C-496D-BD2B-30B0AC69AE9B}"/>
            </c:ext>
          </c:extLst>
        </c:ser>
        <c:ser>
          <c:idx val="3"/>
          <c:order val="3"/>
          <c:tx>
            <c:strRef>
              <c:f>'[HCV Mouthswab Presentation data.xlsx]Mouthswabs'!$L$1</c:f>
              <c:strCache>
                <c:ptCount val="1"/>
                <c:pt idx="0">
                  <c:v>Refused</c:v>
                </c:pt>
              </c:strCache>
            </c:strRef>
          </c:tx>
          <c:spPr>
            <a:noFill/>
            <a:ln w="9525" cap="flat" cmpd="sng" algn="ctr">
              <a:solidFill>
                <a:schemeClr val="accent4"/>
              </a:solidFill>
              <a:miter lim="800000"/>
            </a:ln>
            <a:effectLst>
              <a:glow rad="63500">
                <a:schemeClr val="accent4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'[HCV Mouthswab Presentation data.xlsx]Mouthswabs'!$H$2</c:f>
              <c:strCache>
                <c:ptCount val="1"/>
                <c:pt idx="0">
                  <c:v>M/S</c:v>
                </c:pt>
              </c:strCache>
            </c:strRef>
          </c:cat>
          <c:val>
            <c:numRef>
              <c:f>'[HCV Mouthswab Presentation data.xlsx]Mouthswabs'!$L$2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E7C-496D-BD2B-30B0AC69AE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15"/>
        <c:overlap val="-40"/>
        <c:axId val="499154728"/>
        <c:axId val="499150768"/>
      </c:barChart>
      <c:catAx>
        <c:axId val="499154728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99150768"/>
        <c:crosses val="autoZero"/>
        <c:auto val="1"/>
        <c:lblAlgn val="ctr"/>
        <c:lblOffset val="100"/>
        <c:noMultiLvlLbl val="0"/>
      </c:catAx>
      <c:valAx>
        <c:axId val="499150768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9154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HCV Mouth swabs 2023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'[HCV Mouthswab Presentation data.xlsx]Mouthswabs'!$B$7</c:f>
              <c:strCache>
                <c:ptCount val="1"/>
                <c:pt idx="0">
                  <c:v>Total</c:v>
                </c:pt>
              </c:strCache>
            </c:strRef>
          </c:tx>
          <c:spPr>
            <a:noFill/>
            <a:ln w="9525" cap="flat" cmpd="sng" algn="ctr">
              <a:solidFill>
                <a:schemeClr val="accent1"/>
              </a:solidFill>
              <a:miter lim="800000"/>
            </a:ln>
            <a:effectLst>
              <a:glow rad="63500">
                <a:schemeClr val="accent1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data.xlsx]Mouthswabs'!$B$8</c:f>
              <c:numCache>
                <c:formatCode>General</c:formatCode>
                <c:ptCount val="1"/>
                <c:pt idx="0">
                  <c:v>989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79-482E-BD14-BA71A840073F}"/>
            </c:ext>
          </c:extLst>
        </c:ser>
        <c:ser>
          <c:idx val="1"/>
          <c:order val="1"/>
          <c:tx>
            <c:strRef>
              <c:f>'[HCV Mouthswab Presentation data.xlsx]Mouthswabs'!$C$7</c:f>
              <c:strCache>
                <c:ptCount val="1"/>
                <c:pt idx="0">
                  <c:v>Non-Recative</c:v>
                </c:pt>
              </c:strCache>
            </c:strRef>
          </c:tx>
          <c:spPr>
            <a:noFill/>
            <a:ln w="9525" cap="flat" cmpd="sng" algn="ctr">
              <a:solidFill>
                <a:schemeClr val="accent2"/>
              </a:solidFill>
              <a:miter lim="800000"/>
            </a:ln>
            <a:effectLst>
              <a:glow rad="63500">
                <a:schemeClr val="accent2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data.xlsx]Mouthswabs'!$C$8</c:f>
              <c:numCache>
                <c:formatCode>General</c:formatCode>
                <c:ptCount val="1"/>
                <c:pt idx="0">
                  <c:v>803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79-482E-BD14-BA71A840073F}"/>
            </c:ext>
          </c:extLst>
        </c:ser>
        <c:ser>
          <c:idx val="2"/>
          <c:order val="2"/>
          <c:tx>
            <c:strRef>
              <c:f>'[HCV Mouthswab Presentation data.xlsx]Mouthswabs'!$D$7</c:f>
              <c:strCache>
                <c:ptCount val="1"/>
                <c:pt idx="0">
                  <c:v>Recative</c:v>
                </c:pt>
              </c:strCache>
            </c:strRef>
          </c:tx>
          <c:spPr>
            <a:noFill/>
            <a:ln w="9525" cap="flat" cmpd="sng" algn="ctr">
              <a:solidFill>
                <a:schemeClr val="accent3"/>
              </a:solidFill>
              <a:miter lim="800000"/>
            </a:ln>
            <a:effectLst>
              <a:glow rad="63500">
                <a:schemeClr val="accent3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data.xlsx]Mouthswabs'!$D$8</c:f>
              <c:numCache>
                <c:formatCode>General</c:formatCode>
                <c:ptCount val="1"/>
                <c:pt idx="0">
                  <c:v>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279-482E-BD14-BA71A840073F}"/>
            </c:ext>
          </c:extLst>
        </c:ser>
        <c:ser>
          <c:idx val="3"/>
          <c:order val="3"/>
          <c:tx>
            <c:strRef>
              <c:f>'[HCV Mouthswab Presentation data.xlsx]Mouthswabs'!$E$7</c:f>
              <c:strCache>
                <c:ptCount val="1"/>
                <c:pt idx="0">
                  <c:v>Refused</c:v>
                </c:pt>
              </c:strCache>
            </c:strRef>
          </c:tx>
          <c:spPr>
            <a:noFill/>
            <a:ln w="9525" cap="flat" cmpd="sng" algn="ctr">
              <a:solidFill>
                <a:schemeClr val="accent4"/>
              </a:solidFill>
              <a:miter lim="800000"/>
            </a:ln>
            <a:effectLst>
              <a:glow rad="63500">
                <a:schemeClr val="accent4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data.xlsx]Mouthswabs'!$E$8</c:f>
              <c:numCache>
                <c:formatCode>General</c:formatCode>
                <c:ptCount val="1"/>
                <c:pt idx="0">
                  <c:v>113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279-482E-BD14-BA71A840073F}"/>
            </c:ext>
          </c:extLst>
        </c:ser>
        <c:ser>
          <c:idx val="4"/>
          <c:order val="4"/>
          <c:tx>
            <c:strRef>
              <c:f>'[HCV Mouthswab Presentation data.xlsx]Mouthswabs'!$F$7</c:f>
              <c:strCache>
                <c:ptCount val="1"/>
                <c:pt idx="0">
                  <c:v>Invalid</c:v>
                </c:pt>
              </c:strCache>
            </c:strRef>
          </c:tx>
          <c:spPr>
            <a:noFill/>
            <a:ln w="9525" cap="flat" cmpd="sng" algn="ctr">
              <a:solidFill>
                <a:schemeClr val="accent5"/>
              </a:solidFill>
              <a:miter lim="800000"/>
            </a:ln>
            <a:effectLst>
              <a:glow rad="63500">
                <a:schemeClr val="accent5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data.xlsx]Mouthswabs'!$F$8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279-482E-BD14-BA71A840073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15"/>
        <c:overlap val="-40"/>
        <c:axId val="791016496"/>
        <c:axId val="791013976"/>
      </c:barChart>
      <c:catAx>
        <c:axId val="791016496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791013976"/>
        <c:crosses val="autoZero"/>
        <c:auto val="1"/>
        <c:lblAlgn val="ctr"/>
        <c:lblOffset val="100"/>
        <c:noMultiLvlLbl val="0"/>
      </c:catAx>
      <c:valAx>
        <c:axId val="791013976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1016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HCV Mouth swabs 2024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'[HCV Mouthswab Presentation data.xlsx]Mouthswabs'!$B$9</c:f>
              <c:strCache>
                <c:ptCount val="1"/>
                <c:pt idx="0">
                  <c:v>Total</c:v>
                </c:pt>
              </c:strCache>
            </c:strRef>
          </c:tx>
          <c:spPr>
            <a:noFill/>
            <a:ln w="9525" cap="flat" cmpd="sng" algn="ctr">
              <a:solidFill>
                <a:schemeClr val="accent1"/>
              </a:solidFill>
              <a:miter lim="800000"/>
            </a:ln>
            <a:effectLst>
              <a:glow rad="63500">
                <a:schemeClr val="accent1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data.xlsx]Mouthswabs'!$B$10</c:f>
              <c:numCache>
                <c:formatCode>General</c:formatCode>
                <c:ptCount val="1"/>
                <c:pt idx="0">
                  <c:v>422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3A-4F1D-9C55-1268D4CB2485}"/>
            </c:ext>
          </c:extLst>
        </c:ser>
        <c:ser>
          <c:idx val="1"/>
          <c:order val="1"/>
          <c:tx>
            <c:strRef>
              <c:f>'[HCV Mouthswab Presentation data.xlsx]Mouthswabs'!$C$9</c:f>
              <c:strCache>
                <c:ptCount val="1"/>
                <c:pt idx="0">
                  <c:v>Non-Recative</c:v>
                </c:pt>
              </c:strCache>
            </c:strRef>
          </c:tx>
          <c:spPr>
            <a:noFill/>
            <a:ln w="9525" cap="flat" cmpd="sng" algn="ctr">
              <a:solidFill>
                <a:schemeClr val="accent2"/>
              </a:solidFill>
              <a:miter lim="800000"/>
            </a:ln>
            <a:effectLst>
              <a:glow rad="63500">
                <a:schemeClr val="accent2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data.xlsx]Mouthswabs'!$C$10</c:f>
              <c:numCache>
                <c:formatCode>General</c:formatCode>
                <c:ptCount val="1"/>
                <c:pt idx="0">
                  <c:v>342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63A-4F1D-9C55-1268D4CB2485}"/>
            </c:ext>
          </c:extLst>
        </c:ser>
        <c:ser>
          <c:idx val="2"/>
          <c:order val="2"/>
          <c:tx>
            <c:strRef>
              <c:f>'[HCV Mouthswab Presentation data.xlsx]Mouthswabs'!$D$9</c:f>
              <c:strCache>
                <c:ptCount val="1"/>
                <c:pt idx="0">
                  <c:v>Recative</c:v>
                </c:pt>
              </c:strCache>
            </c:strRef>
          </c:tx>
          <c:spPr>
            <a:noFill/>
            <a:ln w="9525" cap="flat" cmpd="sng" algn="ctr">
              <a:solidFill>
                <a:schemeClr val="accent3"/>
              </a:solidFill>
              <a:miter lim="800000"/>
            </a:ln>
            <a:effectLst>
              <a:glow rad="63500">
                <a:schemeClr val="accent3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data.xlsx]Mouthswabs'!$D$10</c:f>
              <c:numCache>
                <c:formatCode>General</c:formatCode>
                <c:ptCount val="1"/>
                <c:pt idx="0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63A-4F1D-9C55-1268D4CB2485}"/>
            </c:ext>
          </c:extLst>
        </c:ser>
        <c:ser>
          <c:idx val="3"/>
          <c:order val="3"/>
          <c:tx>
            <c:strRef>
              <c:f>'[HCV Mouthswab Presentation data.xlsx]Mouthswabs'!$E$9</c:f>
              <c:strCache>
                <c:ptCount val="1"/>
                <c:pt idx="0">
                  <c:v>Refused</c:v>
                </c:pt>
              </c:strCache>
            </c:strRef>
          </c:tx>
          <c:spPr>
            <a:noFill/>
            <a:ln w="9525" cap="flat" cmpd="sng" algn="ctr">
              <a:solidFill>
                <a:schemeClr val="accent4"/>
              </a:solidFill>
              <a:miter lim="800000"/>
            </a:ln>
            <a:effectLst>
              <a:glow rad="63500">
                <a:schemeClr val="accent4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data.xlsx]Mouthswabs'!$E$10</c:f>
              <c:numCache>
                <c:formatCode>General</c:formatCode>
                <c:ptCount val="1"/>
                <c:pt idx="0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63A-4F1D-9C55-1268D4CB2485}"/>
            </c:ext>
          </c:extLst>
        </c:ser>
        <c:ser>
          <c:idx val="4"/>
          <c:order val="4"/>
          <c:tx>
            <c:strRef>
              <c:f>'[HCV Mouthswab Presentation data.xlsx]Mouthswabs'!$F$9</c:f>
              <c:strCache>
                <c:ptCount val="1"/>
                <c:pt idx="0">
                  <c:v>Invalid</c:v>
                </c:pt>
              </c:strCache>
            </c:strRef>
          </c:tx>
          <c:spPr>
            <a:noFill/>
            <a:ln w="9525" cap="flat" cmpd="sng" algn="ctr">
              <a:solidFill>
                <a:schemeClr val="accent5"/>
              </a:solidFill>
              <a:miter lim="800000"/>
            </a:ln>
            <a:effectLst>
              <a:glow rad="63500">
                <a:schemeClr val="accent5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data.xlsx]Mouthswabs'!$F$10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3A-4F1D-9C55-1268D4CB24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15"/>
        <c:overlap val="-40"/>
        <c:axId val="529912328"/>
        <c:axId val="529913408"/>
      </c:barChart>
      <c:catAx>
        <c:axId val="529912328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29913408"/>
        <c:crosses val="autoZero"/>
        <c:auto val="1"/>
        <c:lblAlgn val="ctr"/>
        <c:lblOffset val="100"/>
        <c:noMultiLvlLbl val="0"/>
      </c:catAx>
      <c:valAx>
        <c:axId val="529913408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9912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PCR TESTS 2024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cap="all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75000"/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'[HCV Mouthswab Presentation data.xlsx]PCR'!$B$9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>
                <a:alpha val="88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1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1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data.xlsx]PCR'!$B$10</c:f>
              <c:numCache>
                <c:formatCode>General</c:formatCode>
                <c:ptCount val="1"/>
                <c:pt idx="0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E4-486C-8E54-8551160C6B98}"/>
            </c:ext>
          </c:extLst>
        </c:ser>
        <c:ser>
          <c:idx val="1"/>
          <c:order val="1"/>
          <c:tx>
            <c:strRef>
              <c:f>'[HCV Mouthswab Presentation data.xlsx]PCR'!$C$9</c:f>
              <c:strCache>
                <c:ptCount val="1"/>
                <c:pt idx="0">
                  <c:v>Not-Detected</c:v>
                </c:pt>
              </c:strCache>
            </c:strRef>
          </c:tx>
          <c:spPr>
            <a:solidFill>
              <a:schemeClr val="accent2">
                <a:alpha val="88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2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2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data.xlsx]PCR'!$C$10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E4-486C-8E54-8551160C6B98}"/>
            </c:ext>
          </c:extLst>
        </c:ser>
        <c:ser>
          <c:idx val="2"/>
          <c:order val="2"/>
          <c:tx>
            <c:strRef>
              <c:f>'[HCV Mouthswab Presentation data.xlsx]PCR'!$D$9</c:f>
              <c:strCache>
                <c:ptCount val="1"/>
                <c:pt idx="0">
                  <c:v>Detecetd</c:v>
                </c:pt>
              </c:strCache>
            </c:strRef>
          </c:tx>
          <c:spPr>
            <a:solidFill>
              <a:schemeClr val="accent3">
                <a:alpha val="88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3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3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data.xlsx]PCR'!$D$10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E4-486C-8E54-8551160C6B98}"/>
            </c:ext>
          </c:extLst>
        </c:ser>
        <c:ser>
          <c:idx val="3"/>
          <c:order val="3"/>
          <c:tx>
            <c:strRef>
              <c:f>'[HCV Mouthswab Presentation data.xlsx]PCR'!$E$9</c:f>
              <c:strCache>
                <c:ptCount val="1"/>
                <c:pt idx="0">
                  <c:v>Refused</c:v>
                </c:pt>
              </c:strCache>
            </c:strRef>
          </c:tx>
          <c:spPr>
            <a:solidFill>
              <a:schemeClr val="accent4">
                <a:alpha val="88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4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4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data.xlsx]PCR'!$E$10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6E4-486C-8E54-8551160C6B98}"/>
            </c:ext>
          </c:extLst>
        </c:ser>
        <c:ser>
          <c:idx val="4"/>
          <c:order val="4"/>
          <c:tx>
            <c:strRef>
              <c:f>'[HCV Mouthswab Presentation data.xlsx]PCR'!$F$9</c:f>
              <c:strCache>
                <c:ptCount val="1"/>
                <c:pt idx="0">
                  <c:v>Released</c:v>
                </c:pt>
              </c:strCache>
            </c:strRef>
          </c:tx>
          <c:spPr>
            <a:solidFill>
              <a:schemeClr val="accent5">
                <a:alpha val="88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5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5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data.xlsx]PCR'!$F$10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6E4-486C-8E54-8551160C6B98}"/>
            </c:ext>
          </c:extLst>
        </c:ser>
        <c:ser>
          <c:idx val="5"/>
          <c:order val="5"/>
          <c:tx>
            <c:strRef>
              <c:f>'[HCV Mouthswab Presentation data.xlsx]PCR'!$G$9</c:f>
              <c:strCache>
                <c:ptCount val="1"/>
                <c:pt idx="0">
                  <c:v>Aborted</c:v>
                </c:pt>
              </c:strCache>
            </c:strRef>
          </c:tx>
          <c:spPr>
            <a:solidFill>
              <a:schemeClr val="accent6">
                <a:alpha val="88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6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6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data.xlsx]PCR'!$G$10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6E4-486C-8E54-8551160C6B9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gapDepth val="53"/>
        <c:shape val="box"/>
        <c:axId val="1007747016"/>
        <c:axId val="1007745576"/>
        <c:axId val="0"/>
      </c:bar3DChart>
      <c:catAx>
        <c:axId val="1007747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7745576"/>
        <c:crosses val="autoZero"/>
        <c:auto val="1"/>
        <c:lblAlgn val="ctr"/>
        <c:lblOffset val="100"/>
        <c:noMultiLvlLbl val="0"/>
      </c:catAx>
      <c:valAx>
        <c:axId val="10077455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007747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6350" cap="flat" cmpd="sng" algn="ctr">
      <a:solidFill>
        <a:schemeClr val="dk1">
          <a:tint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/>
              <a:t>PCR Trial Data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'[HCV Mouthswab Presentation data.xlsx]Mouthswabs'!$I$3</c:f>
              <c:strCache>
                <c:ptCount val="1"/>
                <c:pt idx="0">
                  <c:v>Offered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'[HCV Mouthswab Presentation data.xlsx]Mouthswabs'!$H$4</c:f>
              <c:strCache>
                <c:ptCount val="1"/>
                <c:pt idx="0">
                  <c:v>PCR</c:v>
                </c:pt>
              </c:strCache>
            </c:strRef>
          </c:cat>
          <c:val>
            <c:numRef>
              <c:f>'[HCV Mouthswab Presentation data.xlsx]Mouthswabs'!$I$4</c:f>
              <c:numCache>
                <c:formatCode>General</c:formatCode>
                <c:ptCount val="1"/>
                <c:pt idx="0">
                  <c:v>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3A-45A2-910C-F8038341B620}"/>
            </c:ext>
          </c:extLst>
        </c:ser>
        <c:ser>
          <c:idx val="1"/>
          <c:order val="1"/>
          <c:tx>
            <c:strRef>
              <c:f>'[HCV Mouthswab Presentation data.xlsx]Mouthswabs'!$J$3</c:f>
              <c:strCache>
                <c:ptCount val="1"/>
                <c:pt idx="0">
                  <c:v>Not-Detected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'[HCV Mouthswab Presentation data.xlsx]Mouthswabs'!$H$4</c:f>
              <c:strCache>
                <c:ptCount val="1"/>
                <c:pt idx="0">
                  <c:v>PCR</c:v>
                </c:pt>
              </c:strCache>
            </c:strRef>
          </c:cat>
          <c:val>
            <c:numRef>
              <c:f>'[HCV Mouthswab Presentation data.xlsx]Mouthswabs'!$J$4</c:f>
              <c:numCache>
                <c:formatCode>General</c:formatCode>
                <c:ptCount val="1"/>
                <c:pt idx="0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C3A-45A2-910C-F8038341B620}"/>
            </c:ext>
          </c:extLst>
        </c:ser>
        <c:ser>
          <c:idx val="2"/>
          <c:order val="2"/>
          <c:tx>
            <c:strRef>
              <c:f>'[HCV Mouthswab Presentation data.xlsx]Mouthswabs'!$K$3</c:f>
              <c:strCache>
                <c:ptCount val="1"/>
                <c:pt idx="0">
                  <c:v>Dectected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'[HCV Mouthswab Presentation data.xlsx]Mouthswabs'!$H$4</c:f>
              <c:strCache>
                <c:ptCount val="1"/>
                <c:pt idx="0">
                  <c:v>PCR</c:v>
                </c:pt>
              </c:strCache>
            </c:strRef>
          </c:cat>
          <c:val>
            <c:numRef>
              <c:f>'[HCV Mouthswab Presentation data.xlsx]Mouthswabs'!$K$4</c:f>
              <c:numCache>
                <c:formatCode>General</c:formatCode>
                <c:ptCount val="1"/>
                <c:pt idx="0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C3A-45A2-910C-F8038341B620}"/>
            </c:ext>
          </c:extLst>
        </c:ser>
        <c:ser>
          <c:idx val="3"/>
          <c:order val="3"/>
          <c:tx>
            <c:strRef>
              <c:f>'[HCV Mouthswab Presentation data.xlsx]Mouthswabs'!$L$3</c:f>
              <c:strCache>
                <c:ptCount val="1"/>
                <c:pt idx="0">
                  <c:v>Refused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'[HCV Mouthswab Presentation data.xlsx]Mouthswabs'!$H$4</c:f>
              <c:strCache>
                <c:ptCount val="1"/>
                <c:pt idx="0">
                  <c:v>PCR</c:v>
                </c:pt>
              </c:strCache>
            </c:strRef>
          </c:cat>
          <c:val>
            <c:numRef>
              <c:f>'[HCV Mouthswab Presentation data.xlsx]Mouthswabs'!$L$4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C3A-45A2-910C-F8038341B6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871589296"/>
        <c:axId val="871588576"/>
      </c:barChart>
      <c:catAx>
        <c:axId val="8715892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71588576"/>
        <c:crosses val="autoZero"/>
        <c:auto val="1"/>
        <c:lblAlgn val="ctr"/>
        <c:lblOffset val="100"/>
        <c:noMultiLvlLbl val="0"/>
      </c:catAx>
      <c:valAx>
        <c:axId val="871588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1589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290769903762029"/>
          <c:y val="0.19284521726450859"/>
          <c:w val="0.65418460192475936"/>
          <c:h val="7.56733012540099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PCR Tests 2019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cap="all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75000"/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 w="25400">
          <a:noFill/>
        </a:ln>
        <a:effectLst/>
        <a:sp3d>
          <a:contourClr>
            <a:schemeClr val="bg1">
              <a:lumMod val="95000"/>
            </a:schemeClr>
          </a:contourClr>
        </a:sp3d>
      </c:spPr>
    </c:sideWall>
    <c:backWall>
      <c:thickness val="0"/>
      <c:spPr>
        <a:noFill/>
        <a:ln w="25400">
          <a:noFill/>
        </a:ln>
        <a:effectLst/>
        <a:sp3d>
          <a:contourClr>
            <a:schemeClr val="bg1">
              <a:lumMod val="95000"/>
            </a:schemeClr>
          </a:contourClr>
        </a:sp3d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'[HCV Mouthswab Presentation data.xlsx]PCR'!$B$1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>
                <a:alpha val="88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1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1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data.xlsx]PCR'!$B$2</c:f>
              <c:numCache>
                <c:formatCode>General</c:formatCode>
                <c:ptCount val="1"/>
                <c:pt idx="0">
                  <c:v>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9F-46BD-9241-5FC677AE6EE2}"/>
            </c:ext>
          </c:extLst>
        </c:ser>
        <c:ser>
          <c:idx val="1"/>
          <c:order val="1"/>
          <c:tx>
            <c:strRef>
              <c:f>'[HCV Mouthswab Presentation data.xlsx]PCR'!$C$1</c:f>
              <c:strCache>
                <c:ptCount val="1"/>
                <c:pt idx="0">
                  <c:v>Not-Detected</c:v>
                </c:pt>
              </c:strCache>
            </c:strRef>
          </c:tx>
          <c:spPr>
            <a:solidFill>
              <a:schemeClr val="accent2">
                <a:alpha val="88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2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2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data.xlsx]PCR'!$C$2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69F-46BD-9241-5FC677AE6EE2}"/>
            </c:ext>
          </c:extLst>
        </c:ser>
        <c:ser>
          <c:idx val="2"/>
          <c:order val="2"/>
          <c:tx>
            <c:strRef>
              <c:f>'[HCV Mouthswab Presentation data.xlsx]PCR'!$D$1</c:f>
              <c:strCache>
                <c:ptCount val="1"/>
                <c:pt idx="0">
                  <c:v>Detecetd</c:v>
                </c:pt>
              </c:strCache>
            </c:strRef>
          </c:tx>
          <c:spPr>
            <a:solidFill>
              <a:schemeClr val="accent3">
                <a:alpha val="88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3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3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data.xlsx]PCR'!$D$2</c:f>
              <c:numCache>
                <c:formatCode>General</c:formatCode>
                <c:ptCount val="1"/>
                <c:pt idx="0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69F-46BD-9241-5FC677AE6EE2}"/>
            </c:ext>
          </c:extLst>
        </c:ser>
        <c:ser>
          <c:idx val="3"/>
          <c:order val="3"/>
          <c:tx>
            <c:strRef>
              <c:f>'[HCV Mouthswab Presentation data.xlsx]PCR'!$E$1</c:f>
              <c:strCache>
                <c:ptCount val="1"/>
                <c:pt idx="0">
                  <c:v>Refused</c:v>
                </c:pt>
              </c:strCache>
            </c:strRef>
          </c:tx>
          <c:spPr>
            <a:solidFill>
              <a:schemeClr val="accent4">
                <a:alpha val="88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4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4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data.xlsx]PCR'!$E$2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69F-46BD-9241-5FC677AE6EE2}"/>
            </c:ext>
          </c:extLst>
        </c:ser>
        <c:ser>
          <c:idx val="4"/>
          <c:order val="4"/>
          <c:tx>
            <c:strRef>
              <c:f>'[HCV Mouthswab Presentation data.xlsx]PCR'!$F$1</c:f>
              <c:strCache>
                <c:ptCount val="1"/>
                <c:pt idx="0">
                  <c:v>Released</c:v>
                </c:pt>
              </c:strCache>
            </c:strRef>
          </c:tx>
          <c:spPr>
            <a:solidFill>
              <a:schemeClr val="accent5">
                <a:alpha val="88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5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5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data.xlsx]PCR'!$F$2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9F-46BD-9241-5FC677AE6EE2}"/>
            </c:ext>
          </c:extLst>
        </c:ser>
        <c:ser>
          <c:idx val="5"/>
          <c:order val="5"/>
          <c:tx>
            <c:strRef>
              <c:f>'[HCV Mouthswab Presentation data.xlsx]PCR'!$G$1</c:f>
              <c:strCache>
                <c:ptCount val="1"/>
                <c:pt idx="0">
                  <c:v>Aborted</c:v>
                </c:pt>
              </c:strCache>
            </c:strRef>
          </c:tx>
          <c:spPr>
            <a:solidFill>
              <a:schemeClr val="accent6">
                <a:alpha val="88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6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6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data.xlsx]PCR'!$G$2</c:f>
              <c:numCache>
                <c:formatCode>General</c:formatCode>
                <c:ptCount val="1"/>
                <c:pt idx="0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69F-46BD-9241-5FC677AE6EE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gapDepth val="53"/>
        <c:shape val="box"/>
        <c:axId val="790568088"/>
        <c:axId val="790569168"/>
        <c:axId val="0"/>
      </c:bar3DChart>
      <c:catAx>
        <c:axId val="79056808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90569168"/>
        <c:crosses val="autoZero"/>
        <c:auto val="1"/>
        <c:lblAlgn val="ctr"/>
        <c:lblOffset val="100"/>
        <c:noMultiLvlLbl val="0"/>
      </c:catAx>
      <c:valAx>
        <c:axId val="7905691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790568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6350" cap="flat" cmpd="sng" algn="ctr">
      <a:solidFill>
        <a:schemeClr val="dk1">
          <a:tint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HCV Mouth swabs 2019</a:t>
            </a:r>
          </a:p>
        </c:rich>
      </c:tx>
      <c:layout>
        <c:manualLayout>
          <c:xMode val="edge"/>
          <c:yMode val="edge"/>
          <c:x val="0.22472222222222221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'[HCV Mouthswab Presentation data.xlsx]Mouthswabs'!$B$1</c:f>
              <c:strCache>
                <c:ptCount val="1"/>
                <c:pt idx="0">
                  <c:v>Total</c:v>
                </c:pt>
              </c:strCache>
            </c:strRef>
          </c:tx>
          <c:spPr>
            <a:noFill/>
            <a:ln w="9525" cap="flat" cmpd="sng" algn="ctr">
              <a:solidFill>
                <a:schemeClr val="accent1"/>
              </a:solidFill>
              <a:miter lim="800000"/>
            </a:ln>
            <a:effectLst>
              <a:glow rad="63500">
                <a:schemeClr val="accent1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data.xlsx]Mouthswabs'!$B$2</c:f>
              <c:numCache>
                <c:formatCode>General</c:formatCode>
                <c:ptCount val="1"/>
                <c:pt idx="0">
                  <c:v>1019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83-4412-A058-40C7979C28B2}"/>
            </c:ext>
          </c:extLst>
        </c:ser>
        <c:ser>
          <c:idx val="1"/>
          <c:order val="1"/>
          <c:tx>
            <c:strRef>
              <c:f>'[HCV Mouthswab Presentation data.xlsx]Mouthswabs'!$C$1</c:f>
              <c:strCache>
                <c:ptCount val="1"/>
                <c:pt idx="0">
                  <c:v>Non-Recative</c:v>
                </c:pt>
              </c:strCache>
            </c:strRef>
          </c:tx>
          <c:spPr>
            <a:noFill/>
            <a:ln w="9525" cap="flat" cmpd="sng" algn="ctr">
              <a:solidFill>
                <a:schemeClr val="accent2"/>
              </a:solidFill>
              <a:miter lim="800000"/>
            </a:ln>
            <a:effectLst>
              <a:glow rad="63500">
                <a:schemeClr val="accent2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data.xlsx]Mouthswabs'!$C$2</c:f>
              <c:numCache>
                <c:formatCode>General</c:formatCode>
                <c:ptCount val="1"/>
                <c:pt idx="0">
                  <c:v>856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083-4412-A058-40C7979C28B2}"/>
            </c:ext>
          </c:extLst>
        </c:ser>
        <c:ser>
          <c:idx val="2"/>
          <c:order val="2"/>
          <c:tx>
            <c:strRef>
              <c:f>'[HCV Mouthswab Presentation data.xlsx]Mouthswabs'!$D$1</c:f>
              <c:strCache>
                <c:ptCount val="1"/>
                <c:pt idx="0">
                  <c:v>Recative</c:v>
                </c:pt>
              </c:strCache>
            </c:strRef>
          </c:tx>
          <c:spPr>
            <a:noFill/>
            <a:ln w="9525" cap="flat" cmpd="sng" algn="ctr">
              <a:solidFill>
                <a:schemeClr val="accent3"/>
              </a:solidFill>
              <a:miter lim="800000"/>
            </a:ln>
            <a:effectLst>
              <a:glow rad="63500">
                <a:schemeClr val="accent3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data.xlsx]Mouthswabs'!$D$2</c:f>
              <c:numCache>
                <c:formatCode>General</c:formatCode>
                <c:ptCount val="1"/>
                <c:pt idx="0">
                  <c:v>106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083-4412-A058-40C7979C28B2}"/>
            </c:ext>
          </c:extLst>
        </c:ser>
        <c:ser>
          <c:idx val="3"/>
          <c:order val="3"/>
          <c:tx>
            <c:strRef>
              <c:f>'[HCV Mouthswab Presentation data.xlsx]Mouthswabs'!$E$1</c:f>
              <c:strCache>
                <c:ptCount val="1"/>
                <c:pt idx="0">
                  <c:v>Refused</c:v>
                </c:pt>
              </c:strCache>
            </c:strRef>
          </c:tx>
          <c:spPr>
            <a:noFill/>
            <a:ln w="9525" cap="flat" cmpd="sng" algn="ctr">
              <a:solidFill>
                <a:schemeClr val="accent4"/>
              </a:solidFill>
              <a:miter lim="800000"/>
            </a:ln>
            <a:effectLst>
              <a:glow rad="63500">
                <a:schemeClr val="accent4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data.xlsx]Mouthswabs'!$E$2</c:f>
              <c:numCache>
                <c:formatCode>General</c:formatCode>
                <c:ptCount val="1"/>
                <c:pt idx="0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083-4412-A058-40C7979C28B2}"/>
            </c:ext>
          </c:extLst>
        </c:ser>
        <c:ser>
          <c:idx val="4"/>
          <c:order val="4"/>
          <c:tx>
            <c:strRef>
              <c:f>'[HCV Mouthswab Presentation data.xlsx]Mouthswabs'!$F$1</c:f>
              <c:strCache>
                <c:ptCount val="1"/>
                <c:pt idx="0">
                  <c:v>Invalid</c:v>
                </c:pt>
              </c:strCache>
            </c:strRef>
          </c:tx>
          <c:spPr>
            <a:noFill/>
            <a:ln w="9525" cap="flat" cmpd="sng" algn="ctr">
              <a:solidFill>
                <a:schemeClr val="accent5"/>
              </a:solidFill>
              <a:miter lim="800000"/>
            </a:ln>
            <a:effectLst>
              <a:glow rad="63500">
                <a:schemeClr val="accent5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data.xlsx]Mouthswabs'!$F$2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083-4412-A058-40C7979C28B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15"/>
        <c:overlap val="-40"/>
        <c:axId val="640768640"/>
        <c:axId val="640770440"/>
      </c:barChart>
      <c:catAx>
        <c:axId val="640768640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40770440"/>
        <c:crosses val="autoZero"/>
        <c:auto val="1"/>
        <c:lblAlgn val="ctr"/>
        <c:lblOffset val="100"/>
        <c:noMultiLvlLbl val="0"/>
      </c:catAx>
      <c:valAx>
        <c:axId val="64077044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0768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PCR Tests 2021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cap="all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75000"/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 w="25400">
          <a:noFill/>
        </a:ln>
        <a:effectLst/>
        <a:sp3d>
          <a:contourClr>
            <a:schemeClr val="bg2"/>
          </a:contourClr>
        </a:sp3d>
      </c:spPr>
    </c:sideWall>
    <c:backWall>
      <c:thickness val="0"/>
      <c:spPr>
        <a:noFill/>
        <a:ln w="25400">
          <a:noFill/>
        </a:ln>
        <a:effectLst/>
        <a:sp3d>
          <a:contourClr>
            <a:schemeClr val="bg2"/>
          </a:contourClr>
        </a:sp3d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'[HCV Mouthswab Presentation data.xlsx]PCR'!$B$3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>
                <a:alpha val="88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1">
                  <a:lumMod val="50000"/>
                </a:schemeClr>
              </a:contourClr>
            </a:sp3d>
          </c:spPr>
          <c:invertIfNegative val="0"/>
          <c:dLbls>
            <c:spPr>
              <a:solidFill>
                <a:srgbClr val="156082">
                  <a:lumMod val="60000"/>
                  <a:alpha val="30000"/>
                </a:srgbClr>
              </a:solidFill>
              <a:ln>
                <a:solidFill>
                  <a:sysClr val="window" lastClr="FFFFFF">
                    <a:alpha val="50000"/>
                  </a:sys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data.xlsx]PCR'!$B$4</c:f>
              <c:numCache>
                <c:formatCode>General</c:formatCode>
                <c:ptCount val="1"/>
                <c:pt idx="0">
                  <c:v>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E5-45B1-B274-80A053826C95}"/>
            </c:ext>
          </c:extLst>
        </c:ser>
        <c:ser>
          <c:idx val="1"/>
          <c:order val="1"/>
          <c:tx>
            <c:strRef>
              <c:f>'[HCV Mouthswab Presentation data.xlsx]PCR'!$C$3</c:f>
              <c:strCache>
                <c:ptCount val="1"/>
                <c:pt idx="0">
                  <c:v>Not-Detected</c:v>
                </c:pt>
              </c:strCache>
            </c:strRef>
          </c:tx>
          <c:spPr>
            <a:solidFill>
              <a:schemeClr val="accent2">
                <a:alpha val="88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2">
                  <a:lumMod val="50000"/>
                </a:schemeClr>
              </a:contourClr>
            </a:sp3d>
          </c:spPr>
          <c:invertIfNegative val="0"/>
          <c:dLbls>
            <c:spPr>
              <a:solidFill>
                <a:srgbClr val="E97132">
                  <a:lumMod val="60000"/>
                  <a:alpha val="30000"/>
                </a:srgbClr>
              </a:solidFill>
              <a:ln>
                <a:solidFill>
                  <a:sysClr val="window" lastClr="FFFFFF">
                    <a:alpha val="50000"/>
                  </a:sys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data.xlsx]PCR'!$C$4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E5-45B1-B274-80A053826C95}"/>
            </c:ext>
          </c:extLst>
        </c:ser>
        <c:ser>
          <c:idx val="2"/>
          <c:order val="2"/>
          <c:tx>
            <c:strRef>
              <c:f>'[HCV Mouthswab Presentation data.xlsx]PCR'!$D$3</c:f>
              <c:strCache>
                <c:ptCount val="1"/>
                <c:pt idx="0">
                  <c:v>Detecetd</c:v>
                </c:pt>
              </c:strCache>
            </c:strRef>
          </c:tx>
          <c:spPr>
            <a:solidFill>
              <a:schemeClr val="accent3">
                <a:alpha val="88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3">
                  <a:lumMod val="50000"/>
                </a:schemeClr>
              </a:contourClr>
            </a:sp3d>
          </c:spPr>
          <c:invertIfNegative val="0"/>
          <c:dLbls>
            <c:spPr>
              <a:solidFill>
                <a:srgbClr val="196B24">
                  <a:lumMod val="60000"/>
                  <a:alpha val="30000"/>
                </a:srgbClr>
              </a:solidFill>
              <a:ln>
                <a:solidFill>
                  <a:sysClr val="window" lastClr="FFFFFF">
                    <a:alpha val="50000"/>
                  </a:sys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data.xlsx]PCR'!$D$4</c:f>
              <c:numCache>
                <c:formatCode>General</c:formatCode>
                <c:ptCount val="1"/>
                <c:pt idx="0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E5-45B1-B274-80A053826C95}"/>
            </c:ext>
          </c:extLst>
        </c:ser>
        <c:ser>
          <c:idx val="3"/>
          <c:order val="3"/>
          <c:tx>
            <c:strRef>
              <c:f>'[HCV Mouthswab Presentation data.xlsx]PCR'!$E$3</c:f>
              <c:strCache>
                <c:ptCount val="1"/>
                <c:pt idx="0">
                  <c:v>Refused</c:v>
                </c:pt>
              </c:strCache>
            </c:strRef>
          </c:tx>
          <c:spPr>
            <a:solidFill>
              <a:schemeClr val="accent4">
                <a:alpha val="88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4">
                  <a:lumMod val="50000"/>
                </a:schemeClr>
              </a:contourClr>
            </a:sp3d>
          </c:spPr>
          <c:invertIfNegative val="0"/>
          <c:dLbls>
            <c:spPr>
              <a:solidFill>
                <a:srgbClr val="0F9ED5">
                  <a:lumMod val="60000"/>
                  <a:alpha val="30000"/>
                </a:srgbClr>
              </a:solidFill>
              <a:ln>
                <a:solidFill>
                  <a:sysClr val="window" lastClr="FFFFFF">
                    <a:alpha val="50000"/>
                  </a:sys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data.xlsx]PCR'!$E$4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FE5-45B1-B274-80A053826C95}"/>
            </c:ext>
          </c:extLst>
        </c:ser>
        <c:ser>
          <c:idx val="4"/>
          <c:order val="4"/>
          <c:tx>
            <c:strRef>
              <c:f>'[HCV Mouthswab Presentation data.xlsx]PCR'!$F$3</c:f>
              <c:strCache>
                <c:ptCount val="1"/>
                <c:pt idx="0">
                  <c:v>Released</c:v>
                </c:pt>
              </c:strCache>
            </c:strRef>
          </c:tx>
          <c:spPr>
            <a:solidFill>
              <a:schemeClr val="accent5">
                <a:alpha val="88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5">
                  <a:lumMod val="50000"/>
                </a:schemeClr>
              </a:contourClr>
            </a:sp3d>
          </c:spPr>
          <c:invertIfNegative val="0"/>
          <c:dLbls>
            <c:spPr>
              <a:solidFill>
                <a:srgbClr val="A02B93">
                  <a:lumMod val="60000"/>
                  <a:alpha val="30000"/>
                </a:srgbClr>
              </a:solidFill>
              <a:ln>
                <a:solidFill>
                  <a:sysClr val="window" lastClr="FFFFFF">
                    <a:alpha val="50000"/>
                  </a:sys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data.xlsx]PCR'!$F$4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FE5-45B1-B274-80A053826C95}"/>
            </c:ext>
          </c:extLst>
        </c:ser>
        <c:ser>
          <c:idx val="5"/>
          <c:order val="5"/>
          <c:tx>
            <c:strRef>
              <c:f>'[HCV Mouthswab Presentation data.xlsx]PCR'!$G$3</c:f>
              <c:strCache>
                <c:ptCount val="1"/>
                <c:pt idx="0">
                  <c:v>Aborted</c:v>
                </c:pt>
              </c:strCache>
            </c:strRef>
          </c:tx>
          <c:spPr>
            <a:solidFill>
              <a:schemeClr val="accent6">
                <a:alpha val="88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6">
                  <a:lumMod val="50000"/>
                </a:schemeClr>
              </a:contourClr>
            </a:sp3d>
          </c:spPr>
          <c:invertIfNegative val="0"/>
          <c:dLbls>
            <c:spPr>
              <a:solidFill>
                <a:srgbClr val="4EA72E">
                  <a:lumMod val="60000"/>
                  <a:alpha val="30000"/>
                </a:srgbClr>
              </a:solidFill>
              <a:ln>
                <a:solidFill>
                  <a:sysClr val="window" lastClr="FFFFFF">
                    <a:alpha val="50000"/>
                  </a:sys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data.xlsx]PCR'!$G$4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FE5-45B1-B274-80A053826C9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gapDepth val="53"/>
        <c:shape val="box"/>
        <c:axId val="855164064"/>
        <c:axId val="855162984"/>
        <c:axId val="0"/>
      </c:bar3DChart>
      <c:catAx>
        <c:axId val="8551640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55162984"/>
        <c:crosses val="autoZero"/>
        <c:auto val="1"/>
        <c:lblAlgn val="ctr"/>
        <c:lblOffset val="100"/>
        <c:noMultiLvlLbl val="0"/>
      </c:catAx>
      <c:valAx>
        <c:axId val="8551629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55164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6350" cap="flat" cmpd="sng" algn="ctr">
      <a:solidFill>
        <a:schemeClr val="dk1">
          <a:tint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HCV Mouth swabs 2021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'[HCV Mouthswab Presentation data.xlsx]Mouthswabs'!$B$3</c:f>
              <c:strCache>
                <c:ptCount val="1"/>
                <c:pt idx="0">
                  <c:v>Total</c:v>
                </c:pt>
              </c:strCache>
            </c:strRef>
          </c:tx>
          <c:spPr>
            <a:noFill/>
            <a:ln w="9525" cap="flat" cmpd="sng" algn="ctr">
              <a:solidFill>
                <a:schemeClr val="accent1"/>
              </a:solidFill>
              <a:miter lim="800000"/>
            </a:ln>
            <a:effectLst>
              <a:glow rad="63500">
                <a:schemeClr val="accent1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data.xlsx]Mouthswabs'!$B$4</c:f>
              <c:numCache>
                <c:formatCode>General</c:formatCode>
                <c:ptCount val="1"/>
                <c:pt idx="0">
                  <c:v>694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37-464B-AE35-6C65CFA41C39}"/>
            </c:ext>
          </c:extLst>
        </c:ser>
        <c:ser>
          <c:idx val="1"/>
          <c:order val="1"/>
          <c:tx>
            <c:strRef>
              <c:f>'[HCV Mouthswab Presentation data.xlsx]Mouthswabs'!$C$3</c:f>
              <c:strCache>
                <c:ptCount val="1"/>
                <c:pt idx="0">
                  <c:v>Non-Recative</c:v>
                </c:pt>
              </c:strCache>
            </c:strRef>
          </c:tx>
          <c:spPr>
            <a:noFill/>
            <a:ln w="9525" cap="flat" cmpd="sng" algn="ctr">
              <a:solidFill>
                <a:schemeClr val="accent2"/>
              </a:solidFill>
              <a:miter lim="800000"/>
            </a:ln>
            <a:effectLst>
              <a:glow rad="63500">
                <a:schemeClr val="accent2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data.xlsx]Mouthswabs'!$C$4</c:f>
              <c:numCache>
                <c:formatCode>General</c:formatCode>
                <c:ptCount val="1"/>
                <c:pt idx="0">
                  <c:v>546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37-464B-AE35-6C65CFA41C39}"/>
            </c:ext>
          </c:extLst>
        </c:ser>
        <c:ser>
          <c:idx val="2"/>
          <c:order val="2"/>
          <c:tx>
            <c:strRef>
              <c:f>'[HCV Mouthswab Presentation data.xlsx]Mouthswabs'!$D$3</c:f>
              <c:strCache>
                <c:ptCount val="1"/>
                <c:pt idx="0">
                  <c:v>Recative</c:v>
                </c:pt>
              </c:strCache>
            </c:strRef>
          </c:tx>
          <c:spPr>
            <a:noFill/>
            <a:ln w="9525" cap="flat" cmpd="sng" algn="ctr">
              <a:solidFill>
                <a:schemeClr val="accent3"/>
              </a:solidFill>
              <a:miter lim="800000"/>
            </a:ln>
            <a:effectLst>
              <a:glow rad="63500">
                <a:schemeClr val="accent3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data.xlsx]Mouthswabs'!$D$4</c:f>
              <c:numCache>
                <c:formatCode>General</c:formatCode>
                <c:ptCount val="1"/>
                <c:pt idx="0">
                  <c:v>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837-464B-AE35-6C65CFA41C39}"/>
            </c:ext>
          </c:extLst>
        </c:ser>
        <c:ser>
          <c:idx val="3"/>
          <c:order val="3"/>
          <c:tx>
            <c:strRef>
              <c:f>'[HCV Mouthswab Presentation data.xlsx]Mouthswabs'!$E$3</c:f>
              <c:strCache>
                <c:ptCount val="1"/>
                <c:pt idx="0">
                  <c:v>Refused</c:v>
                </c:pt>
              </c:strCache>
            </c:strRef>
          </c:tx>
          <c:spPr>
            <a:noFill/>
            <a:ln w="9525" cap="flat" cmpd="sng" algn="ctr">
              <a:solidFill>
                <a:schemeClr val="accent4"/>
              </a:solidFill>
              <a:miter lim="800000"/>
            </a:ln>
            <a:effectLst>
              <a:glow rad="63500">
                <a:schemeClr val="accent4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data.xlsx]Mouthswabs'!$E$4</c:f>
              <c:numCache>
                <c:formatCode>General</c:formatCode>
                <c:ptCount val="1"/>
                <c:pt idx="0">
                  <c:v>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837-464B-AE35-6C65CFA41C3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15"/>
        <c:overlap val="-40"/>
        <c:axId val="820551232"/>
        <c:axId val="820551592"/>
      </c:barChart>
      <c:catAx>
        <c:axId val="820551232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820551592"/>
        <c:crosses val="autoZero"/>
        <c:auto val="1"/>
        <c:lblAlgn val="ctr"/>
        <c:lblOffset val="100"/>
        <c:noMultiLvlLbl val="0"/>
      </c:catAx>
      <c:valAx>
        <c:axId val="820551592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0551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PCR Tests 2022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cap="all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75000"/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 w="25400">
          <a:noFill/>
        </a:ln>
        <a:effectLst/>
        <a:sp3d>
          <a:contourClr>
            <a:schemeClr val="bg1">
              <a:lumMod val="95000"/>
            </a:schemeClr>
          </a:contourClr>
        </a:sp3d>
      </c:spPr>
    </c:sideWall>
    <c:backWall>
      <c:thickness val="0"/>
      <c:spPr>
        <a:noFill/>
        <a:ln w="25400">
          <a:noFill/>
        </a:ln>
        <a:effectLst/>
        <a:sp3d>
          <a:contourClr>
            <a:schemeClr val="bg1">
              <a:lumMod val="95000"/>
            </a:schemeClr>
          </a:contourClr>
        </a:sp3d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'[HCV Mouthswab Presentation data.xlsx]PCR'!$B$5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>
                <a:alpha val="88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1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1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data.xlsx]PCR'!$B$6</c:f>
              <c:numCache>
                <c:formatCode>General</c:formatCode>
                <c:ptCount val="1"/>
                <c:pt idx="0">
                  <c:v>164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D8-46A2-96F9-A6CF618E08A9}"/>
            </c:ext>
          </c:extLst>
        </c:ser>
        <c:ser>
          <c:idx val="1"/>
          <c:order val="1"/>
          <c:tx>
            <c:strRef>
              <c:f>'[HCV Mouthswab Presentation data.xlsx]PCR'!$C$5</c:f>
              <c:strCache>
                <c:ptCount val="1"/>
                <c:pt idx="0">
                  <c:v>Not-Detected</c:v>
                </c:pt>
              </c:strCache>
            </c:strRef>
          </c:tx>
          <c:spPr>
            <a:solidFill>
              <a:schemeClr val="accent2">
                <a:alpha val="88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2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2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data.xlsx]PCR'!$C$6</c:f>
              <c:numCache>
                <c:formatCode>General</c:formatCode>
                <c:ptCount val="1"/>
                <c:pt idx="0">
                  <c:v>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DD8-46A2-96F9-A6CF618E08A9}"/>
            </c:ext>
          </c:extLst>
        </c:ser>
        <c:ser>
          <c:idx val="2"/>
          <c:order val="2"/>
          <c:tx>
            <c:strRef>
              <c:f>'[HCV Mouthswab Presentation data.xlsx]PCR'!$D$5</c:f>
              <c:strCache>
                <c:ptCount val="1"/>
                <c:pt idx="0">
                  <c:v>Detecetd</c:v>
                </c:pt>
              </c:strCache>
            </c:strRef>
          </c:tx>
          <c:spPr>
            <a:solidFill>
              <a:schemeClr val="accent3">
                <a:alpha val="88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3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3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data.xlsx]PCR'!$D$6</c:f>
              <c:numCache>
                <c:formatCode>General</c:formatCode>
                <c:ptCount val="1"/>
                <c:pt idx="0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DD8-46A2-96F9-A6CF618E08A9}"/>
            </c:ext>
          </c:extLst>
        </c:ser>
        <c:ser>
          <c:idx val="3"/>
          <c:order val="3"/>
          <c:tx>
            <c:strRef>
              <c:f>'[HCV Mouthswab Presentation data.xlsx]PCR'!$E$5</c:f>
              <c:strCache>
                <c:ptCount val="1"/>
                <c:pt idx="0">
                  <c:v>Refused</c:v>
                </c:pt>
              </c:strCache>
            </c:strRef>
          </c:tx>
          <c:spPr>
            <a:solidFill>
              <a:schemeClr val="accent4">
                <a:alpha val="88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4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4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data.xlsx]PCR'!$E$6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DD8-46A2-96F9-A6CF618E08A9}"/>
            </c:ext>
          </c:extLst>
        </c:ser>
        <c:ser>
          <c:idx val="4"/>
          <c:order val="4"/>
          <c:tx>
            <c:strRef>
              <c:f>'[HCV Mouthswab Presentation data.xlsx]PCR'!$F$5</c:f>
              <c:strCache>
                <c:ptCount val="1"/>
                <c:pt idx="0">
                  <c:v>Cartridge Expired</c:v>
                </c:pt>
              </c:strCache>
            </c:strRef>
          </c:tx>
          <c:spPr>
            <a:solidFill>
              <a:schemeClr val="accent5">
                <a:alpha val="88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5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5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data.xlsx]PCR'!$F$6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DD8-46A2-96F9-A6CF618E08A9}"/>
            </c:ext>
          </c:extLst>
        </c:ser>
        <c:ser>
          <c:idx val="5"/>
          <c:order val="5"/>
          <c:tx>
            <c:strRef>
              <c:f>'[HCV Mouthswab Presentation data.xlsx]PCR'!$G$5</c:f>
              <c:strCache>
                <c:ptCount val="1"/>
                <c:pt idx="0">
                  <c:v>Aborted</c:v>
                </c:pt>
              </c:strCache>
            </c:strRef>
          </c:tx>
          <c:spPr>
            <a:solidFill>
              <a:schemeClr val="accent6">
                <a:alpha val="88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6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6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data.xlsx]PCR'!$G$6</c:f>
              <c:numCache>
                <c:formatCode>General</c:formatCode>
                <c:ptCount val="1"/>
                <c:pt idx="0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DD8-46A2-96F9-A6CF618E08A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gapDepth val="53"/>
        <c:shape val="box"/>
        <c:axId val="653095696"/>
        <c:axId val="653096056"/>
        <c:axId val="0"/>
      </c:bar3DChart>
      <c:catAx>
        <c:axId val="6530956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53096056"/>
        <c:crosses val="autoZero"/>
        <c:auto val="1"/>
        <c:lblAlgn val="ctr"/>
        <c:lblOffset val="100"/>
        <c:noMultiLvlLbl val="0"/>
      </c:catAx>
      <c:valAx>
        <c:axId val="6530960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53095696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6350" cap="flat" cmpd="sng" algn="ctr">
      <a:solidFill>
        <a:schemeClr val="bg1">
          <a:lumMod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HCV Mouth swabs 2022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'[HCV Mouthswab Presentation data.xlsx]Mouthswabs'!$B$5</c:f>
              <c:strCache>
                <c:ptCount val="1"/>
                <c:pt idx="0">
                  <c:v>Total</c:v>
                </c:pt>
              </c:strCache>
            </c:strRef>
          </c:tx>
          <c:spPr>
            <a:noFill/>
            <a:ln w="9525" cap="flat" cmpd="sng" algn="ctr">
              <a:solidFill>
                <a:schemeClr val="accent1"/>
              </a:solidFill>
              <a:miter lim="800000"/>
            </a:ln>
            <a:effectLst>
              <a:glow rad="63500">
                <a:schemeClr val="accent1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data.xlsx]Mouthswabs'!$B$6</c:f>
              <c:numCache>
                <c:formatCode>General</c:formatCode>
                <c:ptCount val="1"/>
                <c:pt idx="0">
                  <c:v>1527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AF-48C4-86C4-543C2F643DC3}"/>
            </c:ext>
          </c:extLst>
        </c:ser>
        <c:ser>
          <c:idx val="1"/>
          <c:order val="1"/>
          <c:tx>
            <c:strRef>
              <c:f>'[HCV Mouthswab Presentation data.xlsx]Mouthswabs'!$C$5</c:f>
              <c:strCache>
                <c:ptCount val="1"/>
                <c:pt idx="0">
                  <c:v>Non-Recative</c:v>
                </c:pt>
              </c:strCache>
            </c:strRef>
          </c:tx>
          <c:spPr>
            <a:noFill/>
            <a:ln w="9525" cap="flat" cmpd="sng" algn="ctr">
              <a:solidFill>
                <a:schemeClr val="accent2"/>
              </a:solidFill>
              <a:miter lim="800000"/>
            </a:ln>
            <a:effectLst>
              <a:glow rad="63500">
                <a:schemeClr val="accent2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data.xlsx]Mouthswabs'!$C$6</c:f>
              <c:numCache>
                <c:formatCode>General</c:formatCode>
                <c:ptCount val="1"/>
                <c:pt idx="0">
                  <c:v>1119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8AF-48C4-86C4-543C2F643DC3}"/>
            </c:ext>
          </c:extLst>
        </c:ser>
        <c:ser>
          <c:idx val="2"/>
          <c:order val="2"/>
          <c:tx>
            <c:strRef>
              <c:f>'[HCV Mouthswab Presentation data.xlsx]Mouthswabs'!$D$5</c:f>
              <c:strCache>
                <c:ptCount val="1"/>
                <c:pt idx="0">
                  <c:v>Recative</c:v>
                </c:pt>
              </c:strCache>
            </c:strRef>
          </c:tx>
          <c:spPr>
            <a:noFill/>
            <a:ln w="9525" cap="flat" cmpd="sng" algn="ctr">
              <a:solidFill>
                <a:schemeClr val="accent3"/>
              </a:solidFill>
              <a:miter lim="800000"/>
            </a:ln>
            <a:effectLst>
              <a:glow rad="63500">
                <a:schemeClr val="accent3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data.xlsx]Mouthswabs'!$D$6</c:f>
              <c:numCache>
                <c:formatCode>General</c:formatCode>
                <c:ptCount val="1"/>
                <c:pt idx="0">
                  <c:v>154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8AF-48C4-86C4-543C2F643DC3}"/>
            </c:ext>
          </c:extLst>
        </c:ser>
        <c:ser>
          <c:idx val="3"/>
          <c:order val="3"/>
          <c:tx>
            <c:strRef>
              <c:f>'[HCV Mouthswab Presentation data.xlsx]Mouthswabs'!$E$5</c:f>
              <c:strCache>
                <c:ptCount val="1"/>
                <c:pt idx="0">
                  <c:v>Refused</c:v>
                </c:pt>
              </c:strCache>
            </c:strRef>
          </c:tx>
          <c:spPr>
            <a:noFill/>
            <a:ln w="9525" cap="flat" cmpd="sng" algn="ctr">
              <a:solidFill>
                <a:schemeClr val="accent4"/>
              </a:solidFill>
              <a:miter lim="800000"/>
            </a:ln>
            <a:effectLst>
              <a:glow rad="63500">
                <a:schemeClr val="accent4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data.xlsx]Mouthswabs'!$E$6</c:f>
              <c:numCache>
                <c:formatCode>General</c:formatCode>
                <c:ptCount val="1"/>
                <c:pt idx="0">
                  <c:v>254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8AF-48C4-86C4-543C2F643DC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15"/>
        <c:overlap val="-40"/>
        <c:axId val="803261000"/>
        <c:axId val="728601024"/>
      </c:barChart>
      <c:catAx>
        <c:axId val="803261000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728601024"/>
        <c:crosses val="autoZero"/>
        <c:auto val="1"/>
        <c:lblAlgn val="ctr"/>
        <c:lblOffset val="100"/>
        <c:noMultiLvlLbl val="0"/>
      </c:catAx>
      <c:valAx>
        <c:axId val="728601024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3261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PCR Tests 2023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cap="all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75000"/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 w="25400">
          <a:noFill/>
        </a:ln>
        <a:effectLst/>
        <a:sp3d>
          <a:contourClr>
            <a:schemeClr val="bg1">
              <a:lumMod val="95000"/>
            </a:schemeClr>
          </a:contourClr>
        </a:sp3d>
      </c:spPr>
    </c:sideWall>
    <c:backWall>
      <c:thickness val="0"/>
      <c:spPr>
        <a:noFill/>
        <a:ln w="25400">
          <a:noFill/>
        </a:ln>
        <a:effectLst/>
        <a:sp3d>
          <a:contourClr>
            <a:schemeClr val="bg1">
              <a:lumMod val="95000"/>
            </a:schemeClr>
          </a:contourClr>
        </a:sp3d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'[HCV Mouthswab Presentation data.xlsx]PCR'!$B$7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>
                <a:alpha val="88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1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1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data.xlsx]PCR'!$B$8</c:f>
              <c:numCache>
                <c:formatCode>General</c:formatCode>
                <c:ptCount val="1"/>
                <c:pt idx="0">
                  <c:v>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41-4EE6-8565-DF29F2F3B4ED}"/>
            </c:ext>
          </c:extLst>
        </c:ser>
        <c:ser>
          <c:idx val="1"/>
          <c:order val="1"/>
          <c:tx>
            <c:strRef>
              <c:f>'[HCV Mouthswab Presentation data.xlsx]PCR'!$C$7</c:f>
              <c:strCache>
                <c:ptCount val="1"/>
                <c:pt idx="0">
                  <c:v>Not-Detected</c:v>
                </c:pt>
              </c:strCache>
            </c:strRef>
          </c:tx>
          <c:spPr>
            <a:solidFill>
              <a:schemeClr val="accent2">
                <a:alpha val="88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2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2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data.xlsx]PCR'!$C$8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141-4EE6-8565-DF29F2F3B4ED}"/>
            </c:ext>
          </c:extLst>
        </c:ser>
        <c:ser>
          <c:idx val="2"/>
          <c:order val="2"/>
          <c:tx>
            <c:strRef>
              <c:f>'[HCV Mouthswab Presentation data.xlsx]PCR'!$D$7</c:f>
              <c:strCache>
                <c:ptCount val="1"/>
                <c:pt idx="0">
                  <c:v>Detecetd</c:v>
                </c:pt>
              </c:strCache>
            </c:strRef>
          </c:tx>
          <c:spPr>
            <a:solidFill>
              <a:schemeClr val="accent3">
                <a:alpha val="88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3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3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data.xlsx]PCR'!$D$8</c:f>
              <c:numCache>
                <c:formatCode>General</c:formatCode>
                <c:ptCount val="1"/>
                <c:pt idx="0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141-4EE6-8565-DF29F2F3B4ED}"/>
            </c:ext>
          </c:extLst>
        </c:ser>
        <c:ser>
          <c:idx val="3"/>
          <c:order val="3"/>
          <c:tx>
            <c:strRef>
              <c:f>'[HCV Mouthswab Presentation data.xlsx]PCR'!$E$7</c:f>
              <c:strCache>
                <c:ptCount val="1"/>
                <c:pt idx="0">
                  <c:v>Refused</c:v>
                </c:pt>
              </c:strCache>
            </c:strRef>
          </c:tx>
          <c:spPr>
            <a:solidFill>
              <a:schemeClr val="accent4">
                <a:alpha val="88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4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4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data.xlsx]PCR'!$E$8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141-4EE6-8565-DF29F2F3B4ED}"/>
            </c:ext>
          </c:extLst>
        </c:ser>
        <c:ser>
          <c:idx val="4"/>
          <c:order val="4"/>
          <c:tx>
            <c:strRef>
              <c:f>'[HCV Mouthswab Presentation data.xlsx]PCR'!$F$7</c:f>
              <c:strCache>
                <c:ptCount val="1"/>
                <c:pt idx="0">
                  <c:v>Released</c:v>
                </c:pt>
              </c:strCache>
            </c:strRef>
          </c:tx>
          <c:spPr>
            <a:solidFill>
              <a:schemeClr val="accent5">
                <a:alpha val="88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5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5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data.xlsx]PCR'!$F$8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141-4EE6-8565-DF29F2F3B4ED}"/>
            </c:ext>
          </c:extLst>
        </c:ser>
        <c:ser>
          <c:idx val="5"/>
          <c:order val="5"/>
          <c:tx>
            <c:strRef>
              <c:f>'[HCV Mouthswab Presentation data.xlsx]PCR'!$G$7</c:f>
              <c:strCache>
                <c:ptCount val="1"/>
                <c:pt idx="0">
                  <c:v>Aborted</c:v>
                </c:pt>
              </c:strCache>
            </c:strRef>
          </c:tx>
          <c:spPr>
            <a:solidFill>
              <a:schemeClr val="accent6">
                <a:alpha val="88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6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6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'[HCV Mouthswab Presentation data.xlsx]PCR'!$G$8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141-4EE6-8565-DF29F2F3B4E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gapDepth val="53"/>
        <c:shape val="box"/>
        <c:axId val="789722600"/>
        <c:axId val="789721160"/>
        <c:axId val="0"/>
      </c:bar3DChart>
      <c:catAx>
        <c:axId val="7897226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89721160"/>
        <c:crosses val="autoZero"/>
        <c:auto val="1"/>
        <c:lblAlgn val="ctr"/>
        <c:lblOffset val="100"/>
        <c:noMultiLvlLbl val="0"/>
      </c:catAx>
      <c:valAx>
        <c:axId val="7897211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789722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6350" cap="flat" cmpd="sng" algn="ctr">
      <a:solidFill>
        <a:schemeClr val="dk1">
          <a:tint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3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13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13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91">
  <cs:axisTitle>
    <cs:lnRef idx="0"/>
    <cs:fillRef idx="0"/>
    <cs:effectRef idx="0"/>
    <cs:fontRef idx="minor">
      <a:schemeClr val="lt1">
        <a:lumMod val="75000"/>
      </a:schemeClr>
    </cs:fontRef>
    <cs:defRPr sz="900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6350" cap="flat" cmpd="sng" algn="ctr">
        <a:solidFill>
          <a:schemeClr val="dk1">
            <a:tint val="75000"/>
          </a:schemeClr>
        </a:solidFill>
        <a:round/>
      </a:ln>
    </cs:spPr>
    <cs:defRPr sz="100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900" b="1" i="0" u="none" strike="noStrike" kern="1200" baseline="0"/>
  </cs:dataLabel>
  <cs:dataLabelCallout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9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  <a:scene3d>
        <a:camera prst="orthographicFront"/>
        <a:lightRig rig="threePt" dir="t"/>
      </a:scene3d>
      <a:sp3d prstMaterial="flat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dk1">
            <a:lumMod val="75000"/>
            <a:lumOff val="2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bg2">
          <a:lumMod val="75000"/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>
        <a:solidFill>
          <a:schemeClr val="lt1">
            <a:lumMod val="50000"/>
          </a:schemeClr>
        </a:solidFill>
      </a:ln>
    </cs:spPr>
  </cs:gridlineMajor>
  <cs:gridlineMinor>
    <cs:lnRef idx="0"/>
    <cs:fillRef idx="0"/>
    <cs:effectRef idx="0"/>
    <cs:fontRef idx="minor">
      <a:schemeClr val="tx1"/>
    </cs:fontRef>
    <cs:spPr>
      <a:ln w="9525">
        <a:solidFill>
          <a:schemeClr val="lt1">
            <a:lumMod val="4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/>
    </cs:fontRef>
    <cs:defRPr sz="1800" b="0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1">
  <cs:axisTitle>
    <cs:lnRef idx="0"/>
    <cs:fillRef idx="0"/>
    <cs:effectRef idx="0"/>
    <cs:fontRef idx="minor">
      <a:schemeClr val="lt1">
        <a:lumMod val="75000"/>
      </a:schemeClr>
    </cs:fontRef>
    <cs:defRPr sz="900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6350" cap="flat" cmpd="sng" algn="ctr">
        <a:solidFill>
          <a:schemeClr val="dk1">
            <a:tint val="75000"/>
          </a:schemeClr>
        </a:solidFill>
        <a:round/>
      </a:ln>
    </cs:spPr>
    <cs:defRPr sz="100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900" b="1" i="0" u="none" strike="noStrike" kern="1200" baseline="0"/>
  </cs:dataLabel>
  <cs:dataLabelCallout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9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  <a:scene3d>
        <a:camera prst="orthographicFront"/>
        <a:lightRig rig="threePt" dir="t"/>
      </a:scene3d>
      <a:sp3d prstMaterial="flat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dk1">
            <a:lumMod val="75000"/>
            <a:lumOff val="2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bg2">
          <a:lumMod val="75000"/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>
        <a:solidFill>
          <a:schemeClr val="lt1">
            <a:lumMod val="50000"/>
          </a:schemeClr>
        </a:solidFill>
      </a:ln>
    </cs:spPr>
  </cs:gridlineMajor>
  <cs:gridlineMinor>
    <cs:lnRef idx="0"/>
    <cs:fillRef idx="0"/>
    <cs:effectRef idx="0"/>
    <cs:fontRef idx="minor">
      <a:schemeClr val="tx1"/>
    </cs:fontRef>
    <cs:spPr>
      <a:ln w="9525">
        <a:solidFill>
          <a:schemeClr val="lt1">
            <a:lumMod val="4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/>
    </cs:fontRef>
    <cs:defRPr sz="1800" b="0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3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91">
  <cs:axisTitle>
    <cs:lnRef idx="0"/>
    <cs:fillRef idx="0"/>
    <cs:effectRef idx="0"/>
    <cs:fontRef idx="minor">
      <a:schemeClr val="lt1">
        <a:lumMod val="75000"/>
      </a:schemeClr>
    </cs:fontRef>
    <cs:defRPr sz="900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6350" cap="flat" cmpd="sng" algn="ctr">
        <a:solidFill>
          <a:schemeClr val="dk1">
            <a:tint val="75000"/>
          </a:schemeClr>
        </a:solidFill>
        <a:round/>
      </a:ln>
    </cs:spPr>
    <cs:defRPr sz="100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900" b="1" i="0" u="none" strike="noStrike" kern="1200" baseline="0"/>
  </cs:dataLabel>
  <cs:dataLabelCallout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9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  <a:scene3d>
        <a:camera prst="orthographicFront"/>
        <a:lightRig rig="threePt" dir="t"/>
      </a:scene3d>
      <a:sp3d prstMaterial="flat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dk1">
            <a:lumMod val="75000"/>
            <a:lumOff val="2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bg2">
          <a:lumMod val="75000"/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>
        <a:solidFill>
          <a:schemeClr val="lt1">
            <a:lumMod val="50000"/>
          </a:schemeClr>
        </a:solidFill>
      </a:ln>
    </cs:spPr>
  </cs:gridlineMajor>
  <cs:gridlineMinor>
    <cs:lnRef idx="0"/>
    <cs:fillRef idx="0"/>
    <cs:effectRef idx="0"/>
    <cs:fontRef idx="minor">
      <a:schemeClr val="tx1"/>
    </cs:fontRef>
    <cs:spPr>
      <a:ln w="9525">
        <a:solidFill>
          <a:schemeClr val="lt1">
            <a:lumMod val="4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/>
    </cs:fontRef>
    <cs:defRPr sz="1800" b="0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3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91">
  <cs:axisTitle>
    <cs:lnRef idx="0"/>
    <cs:fillRef idx="0"/>
    <cs:effectRef idx="0"/>
    <cs:fontRef idx="minor">
      <a:schemeClr val="lt1">
        <a:lumMod val="75000"/>
      </a:schemeClr>
    </cs:fontRef>
    <cs:defRPr sz="900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6350" cap="flat" cmpd="sng" algn="ctr">
        <a:solidFill>
          <a:schemeClr val="dk1">
            <a:tint val="75000"/>
          </a:schemeClr>
        </a:solidFill>
        <a:round/>
      </a:ln>
    </cs:spPr>
    <cs:defRPr sz="100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900" b="1" i="0" u="none" strike="noStrike" kern="1200" baseline="0"/>
  </cs:dataLabel>
  <cs:dataLabelCallout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9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  <a:scene3d>
        <a:camera prst="orthographicFront"/>
        <a:lightRig rig="threePt" dir="t"/>
      </a:scene3d>
      <a:sp3d prstMaterial="flat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dk1">
            <a:lumMod val="75000"/>
            <a:lumOff val="2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bg2">
          <a:lumMod val="75000"/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>
        <a:solidFill>
          <a:schemeClr val="lt1">
            <a:lumMod val="50000"/>
          </a:schemeClr>
        </a:solidFill>
      </a:ln>
    </cs:spPr>
  </cs:gridlineMajor>
  <cs:gridlineMinor>
    <cs:lnRef idx="0"/>
    <cs:fillRef idx="0"/>
    <cs:effectRef idx="0"/>
    <cs:fontRef idx="minor">
      <a:schemeClr val="tx1"/>
    </cs:fontRef>
    <cs:spPr>
      <a:ln w="9525">
        <a:solidFill>
          <a:schemeClr val="lt1">
            <a:lumMod val="4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/>
    </cs:fontRef>
    <cs:defRPr sz="1800" b="0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3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91">
  <cs:axisTitle>
    <cs:lnRef idx="0"/>
    <cs:fillRef idx="0"/>
    <cs:effectRef idx="0"/>
    <cs:fontRef idx="minor">
      <a:schemeClr val="lt1">
        <a:lumMod val="75000"/>
      </a:schemeClr>
    </cs:fontRef>
    <cs:defRPr sz="900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6350" cap="flat" cmpd="sng" algn="ctr">
        <a:solidFill>
          <a:schemeClr val="dk1">
            <a:tint val="75000"/>
          </a:schemeClr>
        </a:solidFill>
        <a:round/>
      </a:ln>
    </cs:spPr>
    <cs:defRPr sz="100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900" b="1" i="0" u="none" strike="noStrike" kern="1200" baseline="0"/>
  </cs:dataLabel>
  <cs:dataLabelCallout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9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  <a:scene3d>
        <a:camera prst="orthographicFront"/>
        <a:lightRig rig="threePt" dir="t"/>
      </a:scene3d>
      <a:sp3d prstMaterial="flat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dk1">
            <a:lumMod val="75000"/>
            <a:lumOff val="2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bg2">
          <a:lumMod val="75000"/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>
        <a:solidFill>
          <a:schemeClr val="lt1">
            <a:lumMod val="50000"/>
          </a:schemeClr>
        </a:solidFill>
      </a:ln>
    </cs:spPr>
  </cs:gridlineMajor>
  <cs:gridlineMinor>
    <cs:lnRef idx="0"/>
    <cs:fillRef idx="0"/>
    <cs:effectRef idx="0"/>
    <cs:fontRef idx="minor">
      <a:schemeClr val="tx1"/>
    </cs:fontRef>
    <cs:spPr>
      <a:ln w="9525">
        <a:solidFill>
          <a:schemeClr val="lt1">
            <a:lumMod val="4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/>
    </cs:fontRef>
    <cs:defRPr sz="1800" b="0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EFDF7E-7001-45E9-A0A1-D26574D825C3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1F60A8A-9890-4549-95AC-A505E2441E2B}">
      <dgm:prSet custT="1"/>
      <dgm:spPr/>
      <dgm:t>
        <a:bodyPr/>
        <a:lstStyle/>
        <a:p>
          <a:pPr algn="l"/>
          <a:r>
            <a:rPr lang="en-GB" sz="3600" dirty="0"/>
            <a:t>HMP Swansea is a Category B/C Remand Prison</a:t>
          </a:r>
          <a:endParaRPr lang="en-US" sz="3600" dirty="0"/>
        </a:p>
      </dgm:t>
    </dgm:pt>
    <dgm:pt modelId="{0EC8062A-4801-4487-BA7A-9F5CE84D29F8}" type="sibTrans" cxnId="{94482052-856B-4B03-B2CC-A2056ED23DBE}">
      <dgm:prSet/>
      <dgm:spPr/>
      <dgm:t>
        <a:bodyPr/>
        <a:lstStyle/>
        <a:p>
          <a:endParaRPr lang="en-US"/>
        </a:p>
      </dgm:t>
    </dgm:pt>
    <dgm:pt modelId="{E17C0255-3B07-4BE3-B818-B0D4B5FD6339}" type="parTrans" cxnId="{94482052-856B-4B03-B2CC-A2056ED23DBE}">
      <dgm:prSet/>
      <dgm:spPr/>
      <dgm:t>
        <a:bodyPr/>
        <a:lstStyle/>
        <a:p>
          <a:endParaRPr lang="en-US"/>
        </a:p>
      </dgm:t>
    </dgm:pt>
    <dgm:pt modelId="{977DD7A5-2E48-4777-AD7A-89CE0EAA6A51}" type="pres">
      <dgm:prSet presAssocID="{DEEFDF7E-7001-45E9-A0A1-D26574D825C3}" presName="outerComposite" presStyleCnt="0">
        <dgm:presLayoutVars>
          <dgm:chMax val="5"/>
          <dgm:dir/>
          <dgm:resizeHandles val="exact"/>
        </dgm:presLayoutVars>
      </dgm:prSet>
      <dgm:spPr/>
    </dgm:pt>
    <dgm:pt modelId="{A2C35B15-96C1-49BF-9771-0D0036A6E01A}" type="pres">
      <dgm:prSet presAssocID="{DEEFDF7E-7001-45E9-A0A1-D26574D825C3}" presName="dummyMaxCanvas" presStyleCnt="0">
        <dgm:presLayoutVars/>
      </dgm:prSet>
      <dgm:spPr/>
    </dgm:pt>
    <dgm:pt modelId="{56A9D058-5642-4620-990D-128AEE659FD2}" type="pres">
      <dgm:prSet presAssocID="{DEEFDF7E-7001-45E9-A0A1-D26574D825C3}" presName="OneNode_1" presStyleLbl="node1" presStyleIdx="0" presStyleCnt="1" custScaleY="120785">
        <dgm:presLayoutVars>
          <dgm:bulletEnabled val="1"/>
        </dgm:presLayoutVars>
      </dgm:prSet>
      <dgm:spPr/>
    </dgm:pt>
  </dgm:ptLst>
  <dgm:cxnLst>
    <dgm:cxn modelId="{9A5DF51E-4C7E-4173-8AFB-DE5116308E1D}" type="presOf" srcId="{81F60A8A-9890-4549-95AC-A505E2441E2B}" destId="{56A9D058-5642-4620-990D-128AEE659FD2}" srcOrd="0" destOrd="0" presId="urn:microsoft.com/office/officeart/2005/8/layout/vProcess5"/>
    <dgm:cxn modelId="{94482052-856B-4B03-B2CC-A2056ED23DBE}" srcId="{DEEFDF7E-7001-45E9-A0A1-D26574D825C3}" destId="{81F60A8A-9890-4549-95AC-A505E2441E2B}" srcOrd="0" destOrd="0" parTransId="{E17C0255-3B07-4BE3-B818-B0D4B5FD6339}" sibTransId="{0EC8062A-4801-4487-BA7A-9F5CE84D29F8}"/>
    <dgm:cxn modelId="{C95791F2-2836-4420-8373-AD4F3B830A0F}" type="presOf" srcId="{DEEFDF7E-7001-45E9-A0A1-D26574D825C3}" destId="{977DD7A5-2E48-4777-AD7A-89CE0EAA6A51}" srcOrd="0" destOrd="0" presId="urn:microsoft.com/office/officeart/2005/8/layout/vProcess5"/>
    <dgm:cxn modelId="{2E439532-ADA4-460A-9D01-6A8CDBF60A3E}" type="presParOf" srcId="{977DD7A5-2E48-4777-AD7A-89CE0EAA6A51}" destId="{A2C35B15-96C1-49BF-9771-0D0036A6E01A}" srcOrd="0" destOrd="0" presId="urn:microsoft.com/office/officeart/2005/8/layout/vProcess5"/>
    <dgm:cxn modelId="{A61D6CB8-D13D-47E6-8B2A-65FB4EC90849}" type="presParOf" srcId="{977DD7A5-2E48-4777-AD7A-89CE0EAA6A51}" destId="{56A9D058-5642-4620-990D-128AEE659FD2}" srcOrd="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A9D058-5642-4620-990D-128AEE659FD2}">
      <dsp:nvSpPr>
        <dsp:cNvPr id="0" name=""/>
        <dsp:cNvSpPr/>
      </dsp:nvSpPr>
      <dsp:spPr>
        <a:xfrm>
          <a:off x="0" y="301697"/>
          <a:ext cx="8722360" cy="92004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HMP Swansea is a Category B/C Remand Prison</a:t>
          </a:r>
          <a:endParaRPr lang="en-US" sz="3600" kern="1200" dirty="0"/>
        </a:p>
      </dsp:txBody>
      <dsp:txXfrm>
        <a:off x="26947" y="328644"/>
        <a:ext cx="8668466" cy="8661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DC6D-B98B-4FAF-BA59-46B8A50A633E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54803D1F-20BF-4649-A081-1695F52C17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922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DC6D-B98B-4FAF-BA59-46B8A50A633E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54803D1F-20BF-4649-A081-1695F52C17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4134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DC6D-B98B-4FAF-BA59-46B8A50A633E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54803D1F-20BF-4649-A081-1695F52C17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8302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DC6D-B98B-4FAF-BA59-46B8A50A633E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4803D1F-20BF-4649-A081-1695F52C17D9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06221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DC6D-B98B-4FAF-BA59-46B8A50A633E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4803D1F-20BF-4649-A081-1695F52C17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54017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DC6D-B98B-4FAF-BA59-46B8A50A633E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3D1F-20BF-4649-A081-1695F52C17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211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DC6D-B98B-4FAF-BA59-46B8A50A633E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3D1F-20BF-4649-A081-1695F52C17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27706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DC6D-B98B-4FAF-BA59-46B8A50A633E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3D1F-20BF-4649-A081-1695F52C17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22482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C730DC6D-B98B-4FAF-BA59-46B8A50A633E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54803D1F-20BF-4649-A081-1695F52C17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933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DC6D-B98B-4FAF-BA59-46B8A50A633E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3D1F-20BF-4649-A081-1695F52C17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4357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DC6D-B98B-4FAF-BA59-46B8A50A633E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54803D1F-20BF-4649-A081-1695F52C17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8965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DC6D-B98B-4FAF-BA59-46B8A50A633E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3D1F-20BF-4649-A081-1695F52C17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1158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DC6D-B98B-4FAF-BA59-46B8A50A633E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3D1F-20BF-4649-A081-1695F52C17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95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DC6D-B98B-4FAF-BA59-46B8A50A633E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3D1F-20BF-4649-A081-1695F52C17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8820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DC6D-B98B-4FAF-BA59-46B8A50A633E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3D1F-20BF-4649-A081-1695F52C17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8803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DC6D-B98B-4FAF-BA59-46B8A50A633E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3D1F-20BF-4649-A081-1695F52C17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9308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DC6D-B98B-4FAF-BA59-46B8A50A633E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3D1F-20BF-4649-A081-1695F52C17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3859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0DC6D-B98B-4FAF-BA59-46B8A50A633E}" type="datetimeFigureOut">
              <a:rPr lang="en-GB" smtClean="0"/>
              <a:t>17/04/2024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03D1F-20BF-4649-A081-1695F52C17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65624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0942A-65AD-C9C5-085D-2D7F3F4C04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63113" y="1997765"/>
            <a:ext cx="5872891" cy="2696635"/>
          </a:xfrm>
        </p:spPr>
        <p:txBody>
          <a:bodyPr>
            <a:normAutofit/>
          </a:bodyPr>
          <a:lstStyle/>
          <a:p>
            <a:r>
              <a:rPr lang="en-GB" sz="6000" dirty="0">
                <a:solidFill>
                  <a:srgbClr val="FFFFFF"/>
                </a:solidFill>
              </a:rPr>
              <a:t>Micro-Elimination </a:t>
            </a:r>
            <a:br>
              <a:rPr lang="en-GB" sz="6000" dirty="0">
                <a:solidFill>
                  <a:srgbClr val="FFFFFF"/>
                </a:solidFill>
              </a:rPr>
            </a:br>
            <a:r>
              <a:rPr lang="en-GB" sz="6000" dirty="0">
                <a:solidFill>
                  <a:srgbClr val="FFFFFF"/>
                </a:solidFill>
              </a:rPr>
              <a:t>HMP Swansea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8D3C23-8C2F-63CC-3228-098C93CA40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3113" y="756005"/>
            <a:ext cx="5874479" cy="1241761"/>
          </a:xfrm>
        </p:spPr>
        <p:txBody>
          <a:bodyPr anchor="b">
            <a:normAutofit/>
          </a:bodyPr>
          <a:lstStyle/>
          <a:p>
            <a:endParaRPr lang="en-GB" dirty="0">
              <a:solidFill>
                <a:schemeClr val="accent1"/>
              </a:solidFill>
            </a:endParaRPr>
          </a:p>
          <a:p>
            <a:r>
              <a:rPr lang="en-GB" dirty="0">
                <a:solidFill>
                  <a:schemeClr val="accent1"/>
                </a:solidFill>
              </a:rPr>
              <a:t>Gary Matthews</a:t>
            </a:r>
          </a:p>
        </p:txBody>
      </p:sp>
    </p:spTree>
    <p:extLst>
      <p:ext uri="{BB962C8B-B14F-4D97-AF65-F5344CB8AC3E}">
        <p14:creationId xmlns:p14="http://schemas.microsoft.com/office/powerpoint/2010/main" val="365368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CFFE9-FBDB-8544-6F23-5CA6E85AA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2023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8133782-CD69-D30F-D952-5A09702792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0440822"/>
              </p:ext>
            </p:extLst>
          </p:nvPr>
        </p:nvGraphicFramePr>
        <p:xfrm>
          <a:off x="6562531" y="359695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72855F7-81B3-3330-D019-63EFAF56D7A1}"/>
              </a:ext>
            </a:extLst>
          </p:cNvPr>
          <p:cNvSpPr txBox="1"/>
          <p:nvPr/>
        </p:nvSpPr>
        <p:spPr>
          <a:xfrm>
            <a:off x="886020" y="5676761"/>
            <a:ext cx="4743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ptos" panose="020B0004020202020204" pitchFamily="34" charset="0"/>
              </a:rPr>
              <a:t>All 12 aborted tests retested and 3 additional from community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7EB2AFD-B1A0-5A23-18A2-F2A84C188A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6771931"/>
              </p:ext>
            </p:extLst>
          </p:nvPr>
        </p:nvGraphicFramePr>
        <p:xfrm>
          <a:off x="595618" y="2189526"/>
          <a:ext cx="5033852" cy="3093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1BE4307-4B89-801E-1362-AA43E85D5FAC}"/>
              </a:ext>
            </a:extLst>
          </p:cNvPr>
          <p:cNvSpPr txBox="1"/>
          <p:nvPr/>
        </p:nvSpPr>
        <p:spPr>
          <a:xfrm>
            <a:off x="6845417" y="2608976"/>
            <a:ext cx="4068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 detected started on treatment</a:t>
            </a:r>
          </a:p>
        </p:txBody>
      </p:sp>
    </p:spTree>
    <p:extLst>
      <p:ext uri="{BB962C8B-B14F-4D97-AF65-F5344CB8AC3E}">
        <p14:creationId xmlns:p14="http://schemas.microsoft.com/office/powerpoint/2010/main" val="3582814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Graphic spid="8" grpId="0">
        <p:bldAsOne/>
      </p:bldGraphic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24E9E-70EC-C1AF-3CA0-4CD29784A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2024 </a:t>
            </a:r>
            <a:r>
              <a:rPr lang="en-GB" sz="1200" dirty="0"/>
              <a:t>data inclusive up to 15/04/2024.</a:t>
            </a:r>
            <a:endParaRPr lang="en-GB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D089E32-8058-D5B8-1972-10D11E9DB0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8629080"/>
              </p:ext>
            </p:extLst>
          </p:nvPr>
        </p:nvGraphicFramePr>
        <p:xfrm>
          <a:off x="680321" y="2505909"/>
          <a:ext cx="4572000" cy="3598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4A7FB00-B409-687E-8F19-46DAE2D34792}"/>
              </a:ext>
            </a:extLst>
          </p:cNvPr>
          <p:cNvSpPr txBox="1"/>
          <p:nvPr/>
        </p:nvSpPr>
        <p:spPr>
          <a:xfrm>
            <a:off x="6182686" y="582196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 detected started on treatment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EB7642FA-9AA9-CCC9-B2A4-983366949CA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0679216"/>
              </p:ext>
            </p:extLst>
          </p:nvPr>
        </p:nvGraphicFramePr>
        <p:xfrm>
          <a:off x="6036985" y="2350703"/>
          <a:ext cx="4863402" cy="2954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9816CA0-BA9B-5BDC-5FE8-1F136949B487}"/>
              </a:ext>
            </a:extLst>
          </p:cNvPr>
          <p:cNvSpPr txBox="1"/>
          <p:nvPr/>
        </p:nvSpPr>
        <p:spPr>
          <a:xfrm>
            <a:off x="6182686" y="5524378"/>
            <a:ext cx="3975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 aborted retested</a:t>
            </a:r>
          </a:p>
        </p:txBody>
      </p:sp>
    </p:spTree>
    <p:extLst>
      <p:ext uri="{BB962C8B-B14F-4D97-AF65-F5344CB8AC3E}">
        <p14:creationId xmlns:p14="http://schemas.microsoft.com/office/powerpoint/2010/main" val="3948903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3" grpId="0"/>
      <p:bldGraphic spid="8" grpId="0">
        <p:bldAsOne/>
      </p:bldGraphic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6BB80C-CBEF-0AB8-A94B-36E35460C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088" y="2024822"/>
            <a:ext cx="10515600" cy="4323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Conversation with Louise PHW,  regarding changes to current training procedures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9D2CD9-BE38-62A2-5EB2-66B4E2C0CE1D}"/>
              </a:ext>
            </a:extLst>
          </p:cNvPr>
          <p:cNvSpPr txBox="1"/>
          <p:nvPr/>
        </p:nvSpPr>
        <p:spPr>
          <a:xfrm>
            <a:off x="698961" y="2457205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Between us we developed a new approach to training: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7795EF-155D-C8E6-1F37-350A09365CCF}"/>
              </a:ext>
            </a:extLst>
          </p:cNvPr>
          <p:cNvSpPr txBox="1"/>
          <p:nvPr/>
        </p:nvSpPr>
        <p:spPr>
          <a:xfrm>
            <a:off x="698961" y="2950364"/>
            <a:ext cx="8976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Louise or Morgan (PHW) arrange virtual training sessions to run through the POCT theory element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33E155-5A75-F888-CEAB-6BC0357047D4}"/>
              </a:ext>
            </a:extLst>
          </p:cNvPr>
          <p:cNvSpPr txBox="1"/>
          <p:nvPr/>
        </p:nvSpPr>
        <p:spPr>
          <a:xfrm>
            <a:off x="771088" y="708197"/>
            <a:ext cx="93963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To support PHW with the POCT training and to ensure continuous testing: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E1238E-681A-3D44-A4BB-4642D3D91D41}"/>
              </a:ext>
            </a:extLst>
          </p:cNvPr>
          <p:cNvSpPr txBox="1"/>
          <p:nvPr/>
        </p:nvSpPr>
        <p:spPr>
          <a:xfrm>
            <a:off x="698961" y="3824918"/>
            <a:ext cx="8102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 meet with staff to undertake the practical part of the training in a clinic,  once completed a follow up clinic is arranged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5EFD4F-469F-827C-B2B3-6C8CE276B2BA}"/>
              </a:ext>
            </a:extLst>
          </p:cNvPr>
          <p:cNvSpPr txBox="1"/>
          <p:nvPr/>
        </p:nvSpPr>
        <p:spPr>
          <a:xfrm>
            <a:off x="698961" y="4585361"/>
            <a:ext cx="8665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Louise or Morgan then complete the final competency check in the comings weeks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D05159-3C73-A410-BBFA-93F1F188756B}"/>
              </a:ext>
            </a:extLst>
          </p:cNvPr>
          <p:cNvSpPr txBox="1"/>
          <p:nvPr/>
        </p:nvSpPr>
        <p:spPr>
          <a:xfrm>
            <a:off x="698961" y="5182916"/>
            <a:ext cx="8246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At present there are 8 staff who are trained for M/S and 2 staff for PCR.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9C79A0-B1D7-4192-1696-521204CB4885}"/>
              </a:ext>
            </a:extLst>
          </p:cNvPr>
          <p:cNvSpPr txBox="1"/>
          <p:nvPr/>
        </p:nvSpPr>
        <p:spPr>
          <a:xfrm>
            <a:off x="771088" y="5780471"/>
            <a:ext cx="8154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Since pilot began 24 people trained in M/S and 3 for PCR</a:t>
            </a:r>
          </a:p>
        </p:txBody>
      </p:sp>
    </p:spTree>
    <p:extLst>
      <p:ext uri="{BB962C8B-B14F-4D97-AF65-F5344CB8AC3E}">
        <p14:creationId xmlns:p14="http://schemas.microsoft.com/office/powerpoint/2010/main" val="4205682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8100D021-ED8E-4951-8376-73996A82CD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46FE219C-22F7-4734-B3C1-28E70390CE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F2EC4B6-5524-4806-8575-59DB6B8F8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AD50BBC6-5944-49AE-A819-558AB05AB1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F2E428D-A109-43BE-8AC2-C83EF031EF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732F46-F2B6-F075-5764-14D01E595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0321" y="753228"/>
            <a:ext cx="9613861" cy="108093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600" b="1" dirty="0"/>
              <a:t>Sharing Experiences/Knowledge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735FA8-5994-B722-EDDB-DB09A1C4D474}"/>
              </a:ext>
            </a:extLst>
          </p:cNvPr>
          <p:cNvSpPr>
            <a:spLocks/>
          </p:cNvSpPr>
          <p:nvPr/>
        </p:nvSpPr>
        <p:spPr>
          <a:xfrm>
            <a:off x="2045629" y="2336800"/>
            <a:ext cx="8101457" cy="555749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416052">
              <a:lnSpc>
                <a:spcPct val="90000"/>
              </a:lnSpc>
              <a:spcAft>
                <a:spcPts val="600"/>
              </a:spcAft>
            </a:pPr>
            <a:r>
              <a:rPr lang="en-GB" sz="1638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Teams meeting with HMP Berwyn staff prior to them commencing their pilot where read codes and experiences shared</a:t>
            </a:r>
            <a:endParaRPr lang="en-GB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4FE4E5-AFAE-0260-EBF6-63E58AF7307E}"/>
              </a:ext>
            </a:extLst>
          </p:cNvPr>
          <p:cNvSpPr txBox="1"/>
          <p:nvPr/>
        </p:nvSpPr>
        <p:spPr>
          <a:xfrm>
            <a:off x="2045629" y="3221805"/>
            <a:ext cx="6902564" cy="950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16052">
              <a:spcAft>
                <a:spcPts val="600"/>
              </a:spcAft>
            </a:pPr>
            <a:r>
              <a:rPr lang="en-GB" sz="1638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HMP Cardiff have attended HMP Swansea. Observed clinic to see how it works in principle</a:t>
            </a:r>
          </a:p>
          <a:p>
            <a:pPr>
              <a:spcAft>
                <a:spcPts val="600"/>
              </a:spcAft>
            </a:pP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33278A-D3BB-3E85-0CF7-97EC5336634E}"/>
              </a:ext>
            </a:extLst>
          </p:cNvPr>
          <p:cNvSpPr txBox="1"/>
          <p:nvPr/>
        </p:nvSpPr>
        <p:spPr>
          <a:xfrm>
            <a:off x="2045629" y="4064074"/>
            <a:ext cx="6902564" cy="596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16052">
              <a:spcAft>
                <a:spcPts val="600"/>
              </a:spcAft>
            </a:pPr>
            <a:r>
              <a:rPr lang="en-GB" sz="1638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Auto-Consultation and read codes have been created with Systm 1 for HMP Cardiff 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0DDFA3-097B-B3D3-969F-7309BCE2BC0A}"/>
              </a:ext>
            </a:extLst>
          </p:cNvPr>
          <p:cNvSpPr txBox="1"/>
          <p:nvPr/>
        </p:nvSpPr>
        <p:spPr>
          <a:xfrm>
            <a:off x="2045628" y="5598755"/>
            <a:ext cx="7621900" cy="344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16052">
              <a:spcAft>
                <a:spcPts val="600"/>
              </a:spcAft>
            </a:pPr>
            <a:r>
              <a:rPr lang="en-GB" sz="1638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Links developed with wider Health Boards/CNS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3BEDCF-123B-B78C-BC07-C82717D1966B}"/>
              </a:ext>
            </a:extLst>
          </p:cNvPr>
          <p:cNvSpPr txBox="1"/>
          <p:nvPr/>
        </p:nvSpPr>
        <p:spPr>
          <a:xfrm>
            <a:off x="2045628" y="4740554"/>
            <a:ext cx="7216316" cy="596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16052">
              <a:spcAft>
                <a:spcPts val="600"/>
              </a:spcAft>
            </a:pPr>
            <a:r>
              <a:rPr lang="en-GB" sz="1638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Once access to Systm1 has been granted in HMP Parc, auto-consultation/read codes will be created for them.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2481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CE356-113A-FB1E-6FCD-0CFEE7F6D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Thank you for listening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02A20-BEC7-81E2-0771-2F32D5A099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5400" dirty="0"/>
          </a:p>
          <a:p>
            <a:pPr marL="0" indent="0" algn="ctr">
              <a:buNone/>
            </a:pPr>
            <a:r>
              <a:rPr lang="en-GB" sz="5400" dirty="0"/>
              <a:t>Any</a:t>
            </a:r>
          </a:p>
          <a:p>
            <a:pPr algn="ctr"/>
            <a:endParaRPr lang="en-GB" sz="5400" dirty="0"/>
          </a:p>
          <a:p>
            <a:pPr marL="0" indent="0" algn="ctr">
              <a:buNone/>
            </a:pPr>
            <a:r>
              <a:rPr lang="en-GB" sz="54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906379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A2916-2FD5-C855-A0DB-3EE879AB2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HMP Swansea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1E70F202-FD69-C316-159D-042F843A52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5804314"/>
              </p:ext>
            </p:extLst>
          </p:nvPr>
        </p:nvGraphicFramePr>
        <p:xfrm>
          <a:off x="1019175" y="2056413"/>
          <a:ext cx="8722360" cy="1523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F7661AE8-5C1A-3C79-9686-7B782E319EF0}"/>
              </a:ext>
            </a:extLst>
          </p:cNvPr>
          <p:cNvGrpSpPr/>
          <p:nvPr/>
        </p:nvGrpSpPr>
        <p:grpSpPr>
          <a:xfrm>
            <a:off x="-532130" y="3579850"/>
            <a:ext cx="10293985" cy="3686379"/>
            <a:chOff x="769619" y="-1666344"/>
            <a:chExt cx="10293985" cy="3686379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E9FEDC76-828A-1B0B-7C1B-159C6B3105FA}"/>
                </a:ext>
              </a:extLst>
            </p:cNvPr>
            <p:cNvSpPr/>
            <p:nvPr/>
          </p:nvSpPr>
          <p:spPr>
            <a:xfrm>
              <a:off x="2341244" y="-1666344"/>
              <a:ext cx="8722360" cy="93232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5175944"/>
                <a:satOff val="22930"/>
                <a:lumOff val="-8432"/>
                <a:alphaOff val="0"/>
              </a:schemeClr>
            </a:fillRef>
            <a:effectRef idx="0">
              <a:schemeClr val="accent2">
                <a:hueOff val="-5175944"/>
                <a:satOff val="22930"/>
                <a:lumOff val="-843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GB" sz="3600" dirty="0"/>
                <a:t>Operational Capacity of 500 Prisoners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9146496B-6F76-E27F-7B6E-7C554EF8BD5E}"/>
                </a:ext>
              </a:extLst>
            </p:cNvPr>
            <p:cNvSpPr txBox="1"/>
            <p:nvPr/>
          </p:nvSpPr>
          <p:spPr>
            <a:xfrm>
              <a:off x="769619" y="1142325"/>
              <a:ext cx="7292115" cy="8777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marL="0" lvl="0" indent="0" algn="l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3000" kern="120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F2A3EC6-7490-741F-6259-374323397DD6}"/>
              </a:ext>
            </a:extLst>
          </p:cNvPr>
          <p:cNvGrpSpPr/>
          <p:nvPr/>
        </p:nvGrpSpPr>
        <p:grpSpPr>
          <a:xfrm>
            <a:off x="1019175" y="5101957"/>
            <a:ext cx="8722360" cy="932324"/>
            <a:chOff x="1539239" y="2175423"/>
            <a:chExt cx="8722360" cy="932324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40CE2F0-0662-F8EC-75BE-DBE49212A6E9}"/>
                </a:ext>
              </a:extLst>
            </p:cNvPr>
            <p:cNvSpPr/>
            <p:nvPr/>
          </p:nvSpPr>
          <p:spPr>
            <a:xfrm>
              <a:off x="1539239" y="2175423"/>
              <a:ext cx="8722360" cy="93232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10351888"/>
                <a:satOff val="45859"/>
                <a:lumOff val="-16864"/>
                <a:alphaOff val="0"/>
              </a:schemeClr>
            </a:fillRef>
            <a:effectRef idx="0">
              <a:schemeClr val="accent2">
                <a:hueOff val="-10351888"/>
                <a:satOff val="45859"/>
                <a:lumOff val="-16864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10" name="Rectangle: Rounded Corners 4">
              <a:extLst>
                <a:ext uri="{FF2B5EF4-FFF2-40B4-BE49-F238E27FC236}">
                  <a16:creationId xmlns:a16="http://schemas.microsoft.com/office/drawing/2014/main" id="{32C5B2F4-164E-5261-2522-EC40CAD8EE43}"/>
                </a:ext>
              </a:extLst>
            </p:cNvPr>
            <p:cNvSpPr txBox="1"/>
            <p:nvPr/>
          </p:nvSpPr>
          <p:spPr>
            <a:xfrm>
              <a:off x="1539239" y="2175423"/>
              <a:ext cx="7292115" cy="8777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marL="0" lvl="0" indent="0" algn="l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3600" kern="1200" dirty="0"/>
                <a:t>Average stay 6-8 weeks</a:t>
              </a:r>
              <a:endParaRPr lang="en-US" sz="3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5998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53F9D-2DB9-0A0A-63FF-92C39ADEB4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0322" y="753228"/>
            <a:ext cx="6106978" cy="108093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600" dirty="0"/>
              <a:t>HMP Swansea pilot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2E2196-1B45-9F38-35AE-D1ED37831E03}"/>
              </a:ext>
            </a:extLst>
          </p:cNvPr>
          <p:cNvSpPr>
            <a:spLocks/>
          </p:cNvSpPr>
          <p:nvPr/>
        </p:nvSpPr>
        <p:spPr>
          <a:xfrm>
            <a:off x="680321" y="2336873"/>
            <a:ext cx="6106979" cy="624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Approached by PHW early 2019 to start talks regarding HMP Swansea being Pilot site for HCV Micro-elimination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32A370-24F6-643A-5016-75083CB44234}"/>
              </a:ext>
            </a:extLst>
          </p:cNvPr>
          <p:cNvSpPr txBox="1"/>
          <p:nvPr/>
        </p:nvSpPr>
        <p:spPr>
          <a:xfrm>
            <a:off x="680321" y="4715270"/>
            <a:ext cx="6995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10896">
              <a:spcAft>
                <a:spcPts val="600"/>
              </a:spcAft>
            </a:pPr>
            <a:r>
              <a:rPr lang="en-GB" kern="1200" dirty="0">
                <a:solidFill>
                  <a:schemeClr val="tx1"/>
                </a:solidFill>
              </a:rPr>
              <a:t>Trial commenced May 2019 with Team consisting of staff members from HMP Swansea, PHW and BBV Team in Singleton Hospital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047997-BF32-D9E3-252B-91F336BF56F3}"/>
              </a:ext>
            </a:extLst>
          </p:cNvPr>
          <p:cNvSpPr txBox="1"/>
          <p:nvPr/>
        </p:nvSpPr>
        <p:spPr>
          <a:xfrm>
            <a:off x="680321" y="5702781"/>
            <a:ext cx="79435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10896">
              <a:spcAft>
                <a:spcPts val="600"/>
              </a:spcAft>
            </a:pPr>
            <a:r>
              <a:rPr lang="en-GB" kern="1200" dirty="0">
                <a:solidFill>
                  <a:schemeClr val="tx1"/>
                </a:solidFill>
              </a:rPr>
              <a:t>September 2019 declared micro-elimination.  HMP Swansea became first remand prison in UK and first in Wales to achieve this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A049BF-6E5C-F28D-8B33-7836D84CB8FE}"/>
              </a:ext>
            </a:extLst>
          </p:cNvPr>
          <p:cNvSpPr txBox="1"/>
          <p:nvPr/>
        </p:nvSpPr>
        <p:spPr>
          <a:xfrm>
            <a:off x="680321" y="3407433"/>
            <a:ext cx="632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10896">
              <a:spcAft>
                <a:spcPts val="600"/>
              </a:spcAft>
            </a:pPr>
            <a:r>
              <a:rPr lang="en-GB" kern="1200" dirty="0">
                <a:solidFill>
                  <a:schemeClr val="tx1"/>
                </a:solidFill>
              </a:rPr>
              <a:t>Pathway developed which included offering testing, referrals and treatment option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649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88CA1-FD2D-CD71-4030-88CF504DC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HMP Swansea Pilot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7AFEBC-F734-B65B-F9E2-885744C78A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39072"/>
            <a:ext cx="10515600" cy="6821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As a team we decided on a set of read codes, to make the reporting easier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27530C-BCE8-8957-1908-CF72EB6152FA}"/>
              </a:ext>
            </a:extLst>
          </p:cNvPr>
          <p:cNvSpPr txBox="1"/>
          <p:nvPr/>
        </p:nvSpPr>
        <p:spPr>
          <a:xfrm>
            <a:off x="838200" y="3072053"/>
            <a:ext cx="9672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Auto consultations were created within Systm 1 to ensure all staff were using the same read codes, reduced time searching for the codes.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38F0BD-0670-2FD4-1F35-53B175755CA3}"/>
              </a:ext>
            </a:extLst>
          </p:cNvPr>
          <p:cNvSpPr txBox="1"/>
          <p:nvPr/>
        </p:nvSpPr>
        <p:spPr>
          <a:xfrm>
            <a:off x="956345" y="3793659"/>
            <a:ext cx="3959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Mouth swab testing: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0BA010-C00D-422A-8094-5121257F5003}"/>
              </a:ext>
            </a:extLst>
          </p:cNvPr>
          <p:cNvSpPr txBox="1"/>
          <p:nvPr/>
        </p:nvSpPr>
        <p:spPr>
          <a:xfrm>
            <a:off x="956345" y="5814845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Additional clinic Monday to catch those who have either refused or were missed upon 2</a:t>
            </a:r>
            <a:r>
              <a:rPr lang="en-GB" baseline="30000" dirty="0"/>
              <a:t>nd</a:t>
            </a:r>
            <a:r>
              <a:rPr lang="en-GB" dirty="0"/>
              <a:t> reception.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ABC0A6-1B03-4706-93F9-A538CEBD8FE3}"/>
              </a:ext>
            </a:extLst>
          </p:cNvPr>
          <p:cNvSpPr txBox="1"/>
          <p:nvPr/>
        </p:nvSpPr>
        <p:spPr>
          <a:xfrm>
            <a:off x="5813571" y="3934437"/>
            <a:ext cx="481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PCR testing: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871080-4F21-9013-6FBC-371858E8809A}"/>
              </a:ext>
            </a:extLst>
          </p:cNvPr>
          <p:cNvSpPr txBox="1"/>
          <p:nvPr/>
        </p:nvSpPr>
        <p:spPr>
          <a:xfrm>
            <a:off x="1073791" y="4278385"/>
            <a:ext cx="42532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XaEOG – Hep C Antibody test</a:t>
            </a:r>
          </a:p>
          <a:p>
            <a:r>
              <a:rPr lang="en-GB" dirty="0"/>
              <a:t>XaFEO – Hep C Antibody test negative</a:t>
            </a:r>
          </a:p>
          <a:p>
            <a:r>
              <a:rPr lang="en-GB" dirty="0"/>
              <a:t>XaFDz – Hep C Antibody test positive</a:t>
            </a:r>
          </a:p>
          <a:p>
            <a:r>
              <a:rPr lang="en-GB" dirty="0"/>
              <a:t>Y0759 – Hep C test offered &amp; accepted</a:t>
            </a:r>
          </a:p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2DB3E8-59EC-B205-AD44-484F75401480}"/>
              </a:ext>
            </a:extLst>
          </p:cNvPr>
          <p:cNvSpPr txBox="1"/>
          <p:nvPr/>
        </p:nvSpPr>
        <p:spPr>
          <a:xfrm>
            <a:off x="5813571" y="4345714"/>
            <a:ext cx="43958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XaFuW – Hepatitis C PCR</a:t>
            </a:r>
          </a:p>
          <a:p>
            <a:r>
              <a:rPr lang="en-GB" dirty="0"/>
              <a:t>XaXBp – Hepatitis PCR positive</a:t>
            </a:r>
          </a:p>
          <a:p>
            <a:r>
              <a:rPr lang="en-GB" dirty="0"/>
              <a:t>XaOvh – Hepatitis PCR negative</a:t>
            </a:r>
          </a:p>
          <a:p>
            <a:r>
              <a:rPr lang="en-GB" dirty="0"/>
              <a:t>XaLrh – Referred to hepatology service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047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A9277-CDF9-4029-435A-56048BD65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950" y="964692"/>
            <a:ext cx="8455914" cy="757415"/>
          </a:xfrm>
        </p:spPr>
        <p:txBody>
          <a:bodyPr>
            <a:normAutofit/>
          </a:bodyPr>
          <a:lstStyle/>
          <a:p>
            <a:r>
              <a:rPr lang="en-GB" dirty="0"/>
              <a:t>How we achieved Micro-Elimination.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B28F5D-356C-868F-6032-EC1CCD775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7835"/>
            <a:ext cx="10515600" cy="6575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Between May and September 2019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DBF64B-D930-BCE6-0897-FB04C5E44B37}"/>
              </a:ext>
            </a:extLst>
          </p:cNvPr>
          <p:cNvSpPr txBox="1"/>
          <p:nvPr/>
        </p:nvSpPr>
        <p:spPr>
          <a:xfrm>
            <a:off x="1023457" y="2483141"/>
            <a:ext cx="651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596 HCV Mouth swab Tests offered to men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F5C93D-20CA-FFD4-CF33-BD5C8131EBCF}"/>
              </a:ext>
            </a:extLst>
          </p:cNvPr>
          <p:cNvSpPr txBox="1"/>
          <p:nvPr/>
        </p:nvSpPr>
        <p:spPr>
          <a:xfrm>
            <a:off x="1023457" y="2955991"/>
            <a:ext cx="6702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503 tests non-reactive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A477DA-B23D-3DFC-0299-80D667289933}"/>
              </a:ext>
            </a:extLst>
          </p:cNvPr>
          <p:cNvSpPr txBox="1"/>
          <p:nvPr/>
        </p:nvSpPr>
        <p:spPr>
          <a:xfrm>
            <a:off x="1023457" y="3428841"/>
            <a:ext cx="6593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78 tests reactive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3BFBEC-AFA7-C7D7-8B97-980B186C9489}"/>
              </a:ext>
            </a:extLst>
          </p:cNvPr>
          <p:cNvSpPr txBox="1"/>
          <p:nvPr/>
        </p:nvSpPr>
        <p:spPr>
          <a:xfrm>
            <a:off x="1023457" y="3798173"/>
            <a:ext cx="6375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15 refusals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A571D4-CA4C-E31B-B48D-10BB3AD4DC3B}"/>
              </a:ext>
            </a:extLst>
          </p:cNvPr>
          <p:cNvSpPr txBox="1"/>
          <p:nvPr/>
        </p:nvSpPr>
        <p:spPr>
          <a:xfrm>
            <a:off x="1023457" y="4269996"/>
            <a:ext cx="6132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84 PCR Tests offered to men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68E909-94BA-DD1B-4F68-081E32531FB7}"/>
              </a:ext>
            </a:extLst>
          </p:cNvPr>
          <p:cNvSpPr txBox="1"/>
          <p:nvPr/>
        </p:nvSpPr>
        <p:spPr>
          <a:xfrm>
            <a:off x="1023457" y="4741819"/>
            <a:ext cx="5561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47 tests not-detected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33E946-6FC0-85D5-7D58-E16B6539E830}"/>
              </a:ext>
            </a:extLst>
          </p:cNvPr>
          <p:cNvSpPr txBox="1"/>
          <p:nvPr/>
        </p:nvSpPr>
        <p:spPr>
          <a:xfrm>
            <a:off x="1023457" y="5276675"/>
            <a:ext cx="5192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27 tests detected, all commenced on treatment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1E0856-B303-1EC3-D092-8C264902F1A7}"/>
              </a:ext>
            </a:extLst>
          </p:cNvPr>
          <p:cNvSpPr txBox="1"/>
          <p:nvPr/>
        </p:nvSpPr>
        <p:spPr>
          <a:xfrm>
            <a:off x="1023457" y="5710863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 refusals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150BD4-26DE-0AF0-1535-AE0599F4B54B}"/>
              </a:ext>
            </a:extLst>
          </p:cNvPr>
          <p:cNvSpPr txBox="1"/>
          <p:nvPr/>
        </p:nvSpPr>
        <p:spPr>
          <a:xfrm>
            <a:off x="4815281" y="4316359"/>
            <a:ext cx="2130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 tests aborted 2 no results – all retested</a:t>
            </a: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E289949A-A940-DAC8-BF38-F021376440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2226553"/>
              </p:ext>
            </p:extLst>
          </p:nvPr>
        </p:nvGraphicFramePr>
        <p:xfrm>
          <a:off x="6781800" y="2029827"/>
          <a:ext cx="4979564" cy="2305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9314D865-2BC6-53A8-7F29-722874DEAE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9667034"/>
              </p:ext>
            </p:extLst>
          </p:nvPr>
        </p:nvGraphicFramePr>
        <p:xfrm>
          <a:off x="6781799" y="4399808"/>
          <a:ext cx="4979565" cy="2386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43654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Graphic spid="15" grpId="0">
        <p:bldAsOne/>
      </p:bldGraphic>
      <p:bldGraphic spid="16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3AC6A0-E525-84EF-CD05-6E21C98D7F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921" y="178835"/>
            <a:ext cx="10515600" cy="7633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800" dirty="0"/>
              <a:t>Total testing 2019 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24E6C597-A495-A1E2-1BAF-E1D9F098159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5168032"/>
              </p:ext>
            </p:extLst>
          </p:nvPr>
        </p:nvGraphicFramePr>
        <p:xfrm>
          <a:off x="6848475" y="3429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8B10CDC0-0C6B-7334-D0B4-C83283FA0256}"/>
              </a:ext>
            </a:extLst>
          </p:cNvPr>
          <p:cNvSpPr txBox="1"/>
          <p:nvPr/>
        </p:nvSpPr>
        <p:spPr>
          <a:xfrm>
            <a:off x="1054102" y="5256794"/>
            <a:ext cx="44130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 aborted PCR tests, retested.</a:t>
            </a:r>
          </a:p>
          <a:p>
            <a:r>
              <a:rPr lang="en-GB" dirty="0"/>
              <a:t>4 SVR PCR test </a:t>
            </a:r>
          </a:p>
          <a:p>
            <a:r>
              <a:rPr lang="en-GB" dirty="0"/>
              <a:t>2 community requests.</a:t>
            </a:r>
          </a:p>
          <a:p>
            <a:endParaRPr lang="en-GB" dirty="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5CE68B09-E78B-6C2D-3B79-BE54F07970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1423409"/>
              </p:ext>
            </p:extLst>
          </p:nvPr>
        </p:nvGraphicFramePr>
        <p:xfrm>
          <a:off x="771526" y="197032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4211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3" grpId="0"/>
      <p:bldGraphic spid="2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67F94-A17A-D71B-7924-6A4668901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3" y="666241"/>
            <a:ext cx="7448611" cy="123795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/>
              <a:t>2020 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1B1FA-D6C0-1F3E-8EEB-816B70E76C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3" y="5101298"/>
            <a:ext cx="3739277" cy="111662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r">
              <a:buNone/>
            </a:pPr>
            <a:r>
              <a:rPr lang="en-US" sz="2000" dirty="0"/>
              <a:t> </a:t>
            </a:r>
          </a:p>
        </p:txBody>
      </p:sp>
      <p:pic>
        <p:nvPicPr>
          <p:cNvPr id="1028" name="Picture 4" descr="Coronavirus Disease 2019 (COVID-19) | CDC">
            <a:extLst>
              <a:ext uri="{FF2B5EF4-FFF2-40B4-BE49-F238E27FC236}">
                <a16:creationId xmlns:a16="http://schemas.microsoft.com/office/drawing/2014/main" id="{396EF6BC-7C1B-BF5B-8804-2025C0CC6B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356" y="4883222"/>
            <a:ext cx="3298638" cy="1669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ovid passports | Institute for Government">
            <a:extLst>
              <a:ext uri="{FF2B5EF4-FFF2-40B4-BE49-F238E27FC236}">
                <a16:creationId xmlns:a16="http://schemas.microsoft.com/office/drawing/2014/main" id="{464CC6E1-D6EA-13D4-72D0-99F6EAC352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26897" y="4921616"/>
            <a:ext cx="2632745" cy="1830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We're clapping for you too: A personal ...">
            <a:extLst>
              <a:ext uri="{FF2B5EF4-FFF2-40B4-BE49-F238E27FC236}">
                <a16:creationId xmlns:a16="http://schemas.microsoft.com/office/drawing/2014/main" id="{61B26631-CF03-4F49-A3E5-7557106052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25076" y="4860601"/>
            <a:ext cx="3014836" cy="195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E9ACEE-AFBD-F411-91CB-AE238848B0FF}"/>
              </a:ext>
            </a:extLst>
          </p:cNvPr>
          <p:cNvSpPr txBox="1"/>
          <p:nvPr/>
        </p:nvSpPr>
        <p:spPr>
          <a:xfrm>
            <a:off x="570451" y="2248250"/>
            <a:ext cx="6065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46 Mouth swabs offered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CC7018-64B3-3DBB-44AB-F0E5F048FE55}"/>
              </a:ext>
            </a:extLst>
          </p:cNvPr>
          <p:cNvSpPr txBox="1"/>
          <p:nvPr/>
        </p:nvSpPr>
        <p:spPr>
          <a:xfrm>
            <a:off x="570858" y="2751314"/>
            <a:ext cx="5720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32 non-reactive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E476D0-5743-C6A0-95E4-1FD069784A48}"/>
              </a:ext>
            </a:extLst>
          </p:cNvPr>
          <p:cNvSpPr txBox="1"/>
          <p:nvPr/>
        </p:nvSpPr>
        <p:spPr>
          <a:xfrm>
            <a:off x="2827091" y="2776723"/>
            <a:ext cx="1799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 Reactive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FA77CA-9019-C4A4-5D4E-CDED8C1DDB2A}"/>
              </a:ext>
            </a:extLst>
          </p:cNvPr>
          <p:cNvSpPr txBox="1"/>
          <p:nvPr/>
        </p:nvSpPr>
        <p:spPr>
          <a:xfrm>
            <a:off x="4722486" y="2776723"/>
            <a:ext cx="2565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11 Refused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848711-E39E-744E-09FB-D2C04B64686F}"/>
              </a:ext>
            </a:extLst>
          </p:cNvPr>
          <p:cNvSpPr txBox="1"/>
          <p:nvPr/>
        </p:nvSpPr>
        <p:spPr>
          <a:xfrm>
            <a:off x="570451" y="3223134"/>
            <a:ext cx="3486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 PCR test offered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392F49-EC54-0F8A-9FBF-AECBD2998C3B}"/>
              </a:ext>
            </a:extLst>
          </p:cNvPr>
          <p:cNvSpPr txBox="1"/>
          <p:nvPr/>
        </p:nvSpPr>
        <p:spPr>
          <a:xfrm>
            <a:off x="570451" y="3666773"/>
            <a:ext cx="2659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 not detected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AA659E-6EDC-C88B-D830-E2DADA50000E}"/>
              </a:ext>
            </a:extLst>
          </p:cNvPr>
          <p:cNvSpPr txBox="1"/>
          <p:nvPr/>
        </p:nvSpPr>
        <p:spPr>
          <a:xfrm>
            <a:off x="2688415" y="3666773"/>
            <a:ext cx="4738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 detected and commenced on treatment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9F85CA-D093-45BA-0561-361192A9793C}"/>
              </a:ext>
            </a:extLst>
          </p:cNvPr>
          <p:cNvSpPr txBox="1"/>
          <p:nvPr/>
        </p:nvSpPr>
        <p:spPr>
          <a:xfrm>
            <a:off x="680323" y="4244500"/>
            <a:ext cx="6123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Handed machine back to PHW for C19 testing</a:t>
            </a:r>
          </a:p>
        </p:txBody>
      </p:sp>
    </p:spTree>
    <p:extLst>
      <p:ext uri="{BB962C8B-B14F-4D97-AF65-F5344CB8AC3E}">
        <p14:creationId xmlns:p14="http://schemas.microsoft.com/office/powerpoint/2010/main" val="2732290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2B1F9-AAB4-2E13-D879-9259E6392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2021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0FBDA-CA9F-699A-B87C-D00BA6F546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9650" y="2959634"/>
            <a:ext cx="10515600" cy="7745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Restarted testing May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D08E48-D099-872F-9D91-3F0DFB848321}"/>
              </a:ext>
            </a:extLst>
          </p:cNvPr>
          <p:cNvSpPr txBox="1"/>
          <p:nvPr/>
        </p:nvSpPr>
        <p:spPr>
          <a:xfrm>
            <a:off x="1009650" y="2335087"/>
            <a:ext cx="10428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Resumed talks with PHW to reinstate HCV POCT.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D9A6F52C-77B0-F18F-14CD-9DD6EEA180E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3761283"/>
              </p:ext>
            </p:extLst>
          </p:nvPr>
        </p:nvGraphicFramePr>
        <p:xfrm>
          <a:off x="6694415" y="352904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8D33C675-60A5-AF58-48D5-962D8C81CF99}"/>
              </a:ext>
            </a:extLst>
          </p:cNvPr>
          <p:cNvSpPr txBox="1"/>
          <p:nvPr/>
        </p:nvSpPr>
        <p:spPr>
          <a:xfrm>
            <a:off x="1771650" y="6143625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 requests from community to PCR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B28E8AE-0687-DCC9-07E7-ED949DFDC9E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5900838"/>
              </p:ext>
            </p:extLst>
          </p:nvPr>
        </p:nvGraphicFramePr>
        <p:xfrm>
          <a:off x="680321" y="3429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4176E06-E71D-E877-12A1-6CA061AD945E}"/>
              </a:ext>
            </a:extLst>
          </p:cNvPr>
          <p:cNvSpPr txBox="1"/>
          <p:nvPr/>
        </p:nvSpPr>
        <p:spPr>
          <a:xfrm>
            <a:off x="6694415" y="2457974"/>
            <a:ext cx="4672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21 started on treatment  CNS informed of 2 discharges from HMP</a:t>
            </a:r>
          </a:p>
        </p:txBody>
      </p:sp>
    </p:spTree>
    <p:extLst>
      <p:ext uri="{BB962C8B-B14F-4D97-AF65-F5344CB8AC3E}">
        <p14:creationId xmlns:p14="http://schemas.microsoft.com/office/powerpoint/2010/main" val="301636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Graphic spid="9" grpId="0">
        <p:bldAsOne/>
      </p:bldGraphic>
      <p:bldP spid="11" grpId="0"/>
      <p:bldGraphic spid="4" grpId="0">
        <p:bldAsOne/>
      </p:bldGraphic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A1875-E3F7-1657-B658-16607F1D0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2022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ABC78D-DC99-09B6-A756-ECF237DB756A}"/>
              </a:ext>
            </a:extLst>
          </p:cNvPr>
          <p:cNvSpPr txBox="1"/>
          <p:nvPr/>
        </p:nvSpPr>
        <p:spPr>
          <a:xfrm>
            <a:off x="1171575" y="5667375"/>
            <a:ext cx="5219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 reactive released, 2 expired cartridge and 13 aborted tests all retested 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54493B0D-07C4-96E3-C9AD-10A0D0E798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1171812"/>
              </p:ext>
            </p:extLst>
          </p:nvPr>
        </p:nvGraphicFramePr>
        <p:xfrm>
          <a:off x="7096125" y="386238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037F63A-CE0D-DC7C-8AF3-89A64BD5F3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4691412"/>
              </p:ext>
            </p:extLst>
          </p:nvPr>
        </p:nvGraphicFramePr>
        <p:xfrm>
          <a:off x="862863" y="2280635"/>
          <a:ext cx="462438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5085809C-09D7-BF04-5623-48CA2193B9CA}"/>
              </a:ext>
            </a:extLst>
          </p:cNvPr>
          <p:cNvSpPr txBox="1"/>
          <p:nvPr/>
        </p:nvSpPr>
        <p:spPr>
          <a:xfrm>
            <a:off x="6929306" y="2280635"/>
            <a:ext cx="4504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 Detected started on treatment</a:t>
            </a:r>
          </a:p>
        </p:txBody>
      </p:sp>
    </p:spTree>
    <p:extLst>
      <p:ext uri="{BB962C8B-B14F-4D97-AF65-F5344CB8AC3E}">
        <p14:creationId xmlns:p14="http://schemas.microsoft.com/office/powerpoint/2010/main" val="25729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Graphic spid="13" grpId="0">
        <p:bldAsOne/>
      </p:bldGraphic>
      <p:bldGraphic spid="3" grpId="0">
        <p:bldAsOne/>
      </p:bldGraphic>
      <p:bldP spid="4" grpId="0"/>
    </p:bld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16" ma:contentTypeDescription="Create a new document." ma:contentTypeScope="" ma:versionID="6c0ccdb867515f29bb5de8f53a0fb588">
  <xsd:schema xmlns:xsd="http://www.w3.org/2001/XMLSchema" xmlns:xs="http://www.w3.org/2001/XMLSchema" xmlns:p="http://schemas.microsoft.com/office/2006/metadata/properties" xmlns:ns1="http://schemas.microsoft.com/sharepoint/v3" xmlns:ns2="d533af8e-90fc-435e-9c6f-bd5f3a7a0686" xmlns:ns3="343c576e-92ca-4e81-9a49-c8620aa7a76a" targetNamespace="http://schemas.microsoft.com/office/2006/metadata/properties" ma:root="true" ma:fieldsID="7d28e8fab493ec77995aa479876d7ae5" ns1:_="" ns2:_="" ns3:_="">
    <xsd:import namespace="http://schemas.microsoft.com/sharepoint/v3"/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11a023f4-1925-4445-8afb-3af4fddacb3f}" ma:internalName="TaxCatchAll" ma:showField="CatchAllData" ma:web="343c576e-92ca-4e81-9a49-c8620aa7a7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d533af8e-90fc-435e-9c6f-bd5f3a7a0686">
      <Terms xmlns="http://schemas.microsoft.com/office/infopath/2007/PartnerControls"/>
    </lcf76f155ced4ddcb4097134ff3c332f>
    <TaxCatchAll xmlns="343c576e-92ca-4e81-9a49-c8620aa7a76a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04072F2-B168-40EF-A467-AD38F56B73A8}"/>
</file>

<file path=customXml/itemProps2.xml><?xml version="1.0" encoding="utf-8"?>
<ds:datastoreItem xmlns:ds="http://schemas.openxmlformats.org/officeDocument/2006/customXml" ds:itemID="{97A8B44B-F827-4EC0-A3E8-B371FC82E869}"/>
</file>

<file path=customXml/itemProps3.xml><?xml version="1.0" encoding="utf-8"?>
<ds:datastoreItem xmlns:ds="http://schemas.openxmlformats.org/officeDocument/2006/customXml" ds:itemID="{5534FA92-3414-4276-A215-7A4259B44E42}"/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1938</TotalTime>
  <Words>653</Words>
  <Application>Microsoft Office PowerPoint</Application>
  <PresentationFormat>Widescreen</PresentationFormat>
  <Paragraphs>96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Aptos</vt:lpstr>
      <vt:lpstr>Arial</vt:lpstr>
      <vt:lpstr>Trebuchet MS</vt:lpstr>
      <vt:lpstr>Berlin</vt:lpstr>
      <vt:lpstr>Micro-Elimination  HMP Swansea</vt:lpstr>
      <vt:lpstr>HMP Swansea</vt:lpstr>
      <vt:lpstr>HMP Swansea pilot</vt:lpstr>
      <vt:lpstr>HMP Swansea Pilot</vt:lpstr>
      <vt:lpstr>How we achieved Micro-Elimination.</vt:lpstr>
      <vt:lpstr>PowerPoint Presentation</vt:lpstr>
      <vt:lpstr>2020   </vt:lpstr>
      <vt:lpstr>2021</vt:lpstr>
      <vt:lpstr>2022</vt:lpstr>
      <vt:lpstr>2023</vt:lpstr>
      <vt:lpstr>2024 data inclusive up to 15/04/2024.</vt:lpstr>
      <vt:lpstr>PowerPoint Presentation</vt:lpstr>
      <vt:lpstr>Sharing Experiences/Knowledge</vt:lpstr>
      <vt:lpstr>Thank you for listening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Microelimination  HMP Swansea</dc:title>
  <dc:creator>Gary Matthews (HM Prison Swansea)</dc:creator>
  <cp:lastModifiedBy>Gary Matthews (HM Prison Swansea)</cp:lastModifiedBy>
  <cp:revision>1</cp:revision>
  <dcterms:created xsi:type="dcterms:W3CDTF">2024-03-13T11:24:43Z</dcterms:created>
  <dcterms:modified xsi:type="dcterms:W3CDTF">2024-04-17T06:49:00Z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0x0101003DD053D06D3EEF498E1D6603D9F64235</vt:lpwstr>
  </property>
</Properties>
</file>