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2.jpg" ContentType="image/jp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99" r:id="rId4"/>
  </p:sldMasterIdLst>
  <p:notesMasterIdLst>
    <p:notesMasterId r:id="rId16"/>
  </p:notesMasterIdLst>
  <p:sldIdLst>
    <p:sldId id="877" r:id="rId5"/>
    <p:sldId id="292" r:id="rId6"/>
    <p:sldId id="563" r:id="rId7"/>
    <p:sldId id="294" r:id="rId8"/>
    <p:sldId id="878" r:id="rId9"/>
    <p:sldId id="268" r:id="rId10"/>
    <p:sldId id="879" r:id="rId11"/>
    <p:sldId id="880" r:id="rId12"/>
    <p:sldId id="882" r:id="rId13"/>
    <p:sldId id="881" r:id="rId14"/>
    <p:sldId id="883" r:id="rId15"/>
  </p:sldIdLst>
  <p:sldSz cx="10693400" cy="7556500"/>
  <p:notesSz cx="6797675" cy="9926638"/>
  <p:embeddedFontLst>
    <p:embeddedFont>
      <p:font typeface="Alata" panose="00000500000000000000" pitchFamily="2" charset="0"/>
      <p:regular r:id="rId17"/>
    </p:embeddedFont>
    <p:embeddedFont>
      <p:font typeface="Livvic" pitchFamily="2" charset="0"/>
      <p:regular r:id="rId18"/>
      <p:bold r:id="rId19"/>
      <p:italic r:id="rId20"/>
      <p:boldItalic r:id="rId2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B6B2"/>
    <a:srgbClr val="F9B234"/>
    <a:srgbClr val="B297C1"/>
    <a:srgbClr val="A1E0C1"/>
    <a:srgbClr val="B8130F"/>
    <a:srgbClr val="FFFFFF"/>
    <a:srgbClr val="E7237C"/>
    <a:srgbClr val="5FB993"/>
    <a:srgbClr val="7F3485"/>
    <a:srgbClr val="FF8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08E46B-004D-4920-BD3A-AF647EF6CE27}" v="38" dt="2024-04-17T15:55:34.86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28" autoAdjust="0"/>
    <p:restoredTop sz="90458" autoAdjust="0"/>
  </p:normalViewPr>
  <p:slideViewPr>
    <p:cSldViewPr>
      <p:cViewPr varScale="1">
        <p:scale>
          <a:sx n="68" d="100"/>
          <a:sy n="68" d="100"/>
        </p:scale>
        <p:origin x="1373" y="5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2.fntdata"/><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48E619-2DB7-4165-91DB-6987E3497BDC}"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GB"/>
        </a:p>
      </dgm:t>
    </dgm:pt>
    <dgm:pt modelId="{CE7AAE48-049B-4700-94DD-A90E558AB823}">
      <dgm:prSet phldrT="[Text]"/>
      <dgm:spPr>
        <a:solidFill>
          <a:srgbClr val="25B4B2"/>
        </a:solidFill>
      </dgm:spPr>
      <dgm:t>
        <a:bodyPr/>
        <a:lstStyle/>
        <a:p>
          <a:r>
            <a:rPr lang="en-GB" dirty="0">
              <a:solidFill>
                <a:schemeClr val="tx1"/>
              </a:solidFill>
              <a:latin typeface="Livvic" pitchFamily="2" charset="0"/>
            </a:rPr>
            <a:t>Trust</a:t>
          </a:r>
        </a:p>
      </dgm:t>
    </dgm:pt>
    <dgm:pt modelId="{2C9A5DD0-767E-4342-A86F-6C3A8B6B25D9}" type="parTrans" cxnId="{E74CFBA0-264D-402A-ABF2-9A5C56B36EC5}">
      <dgm:prSet/>
      <dgm:spPr/>
      <dgm:t>
        <a:bodyPr/>
        <a:lstStyle/>
        <a:p>
          <a:endParaRPr lang="en-GB"/>
        </a:p>
      </dgm:t>
    </dgm:pt>
    <dgm:pt modelId="{08A2514D-2B15-4FDA-93BE-5EC0BF2130AC}" type="sibTrans" cxnId="{E74CFBA0-264D-402A-ABF2-9A5C56B36EC5}">
      <dgm:prSet/>
      <dgm:spPr/>
      <dgm:t>
        <a:bodyPr/>
        <a:lstStyle/>
        <a:p>
          <a:endParaRPr lang="en-GB"/>
        </a:p>
      </dgm:t>
    </dgm:pt>
    <dgm:pt modelId="{8932607F-C0C6-451A-B3C0-198217692995}">
      <dgm:prSet phldrT="[Text]"/>
      <dgm:spPr>
        <a:solidFill>
          <a:srgbClr val="F9B234"/>
        </a:solidFill>
      </dgm:spPr>
      <dgm:t>
        <a:bodyPr/>
        <a:lstStyle/>
        <a:p>
          <a:r>
            <a:rPr lang="en-GB" dirty="0">
              <a:solidFill>
                <a:schemeClr val="tx1"/>
              </a:solidFill>
              <a:latin typeface="Livvic" pitchFamily="2" charset="0"/>
            </a:rPr>
            <a:t>Experience</a:t>
          </a:r>
        </a:p>
      </dgm:t>
    </dgm:pt>
    <dgm:pt modelId="{31A489E6-CA80-4A2C-B3F7-6E99F1EC9057}" type="parTrans" cxnId="{0B8CCBB0-6525-4741-BCEC-E1C38411E7FC}">
      <dgm:prSet/>
      <dgm:spPr/>
      <dgm:t>
        <a:bodyPr/>
        <a:lstStyle/>
        <a:p>
          <a:endParaRPr lang="en-GB"/>
        </a:p>
      </dgm:t>
    </dgm:pt>
    <dgm:pt modelId="{8FB41415-B361-4838-A2BB-BE1988801628}" type="sibTrans" cxnId="{0B8CCBB0-6525-4741-BCEC-E1C38411E7FC}">
      <dgm:prSet/>
      <dgm:spPr/>
      <dgm:t>
        <a:bodyPr/>
        <a:lstStyle/>
        <a:p>
          <a:endParaRPr lang="en-GB"/>
        </a:p>
      </dgm:t>
    </dgm:pt>
    <dgm:pt modelId="{EFB323B3-FEB1-4D65-B463-1EE583AA8500}">
      <dgm:prSet phldrT="[Text]"/>
      <dgm:spPr>
        <a:solidFill>
          <a:srgbClr val="B51F1E"/>
        </a:solidFill>
      </dgm:spPr>
      <dgm:t>
        <a:bodyPr/>
        <a:lstStyle/>
        <a:p>
          <a:r>
            <a:rPr lang="en-GB" dirty="0">
              <a:solidFill>
                <a:schemeClr val="tx1"/>
              </a:solidFill>
              <a:latin typeface="Livvic" pitchFamily="2" charset="0"/>
            </a:rPr>
            <a:t>Innovation</a:t>
          </a:r>
        </a:p>
      </dgm:t>
    </dgm:pt>
    <dgm:pt modelId="{0E6E822B-FB82-4FF4-8D59-C85950B0ED90}" type="parTrans" cxnId="{BB45C759-BCB0-46AD-BD2A-E658F86624CB}">
      <dgm:prSet/>
      <dgm:spPr/>
      <dgm:t>
        <a:bodyPr/>
        <a:lstStyle/>
        <a:p>
          <a:endParaRPr lang="en-GB"/>
        </a:p>
      </dgm:t>
    </dgm:pt>
    <dgm:pt modelId="{2812C85C-641F-489C-9F92-F05C1AE04E58}" type="sibTrans" cxnId="{BB45C759-BCB0-46AD-BD2A-E658F86624CB}">
      <dgm:prSet/>
      <dgm:spPr/>
      <dgm:t>
        <a:bodyPr/>
        <a:lstStyle/>
        <a:p>
          <a:endParaRPr lang="en-GB"/>
        </a:p>
      </dgm:t>
    </dgm:pt>
    <dgm:pt modelId="{68270B85-57DD-44CA-BE46-24369252F138}">
      <dgm:prSet/>
      <dgm:spPr>
        <a:solidFill>
          <a:srgbClr val="C98DC4"/>
        </a:solidFill>
      </dgm:spPr>
      <dgm:t>
        <a:bodyPr/>
        <a:lstStyle/>
        <a:p>
          <a:r>
            <a:rPr lang="en-GB" dirty="0">
              <a:solidFill>
                <a:schemeClr val="tx1"/>
              </a:solidFill>
              <a:latin typeface="Livvic" pitchFamily="2" charset="0"/>
            </a:rPr>
            <a:t>Candour</a:t>
          </a:r>
        </a:p>
      </dgm:t>
    </dgm:pt>
    <dgm:pt modelId="{C0FBDDE5-8464-4A88-AD00-371E4E6D3245}" type="parTrans" cxnId="{721B5848-4BA1-4D11-BBE2-4B1B7DA9E593}">
      <dgm:prSet/>
      <dgm:spPr/>
      <dgm:t>
        <a:bodyPr/>
        <a:lstStyle/>
        <a:p>
          <a:endParaRPr lang="en-GB"/>
        </a:p>
      </dgm:t>
    </dgm:pt>
    <dgm:pt modelId="{DE196543-DCC9-4B13-988A-76B9360A7625}" type="sibTrans" cxnId="{721B5848-4BA1-4D11-BBE2-4B1B7DA9E593}">
      <dgm:prSet/>
      <dgm:spPr/>
      <dgm:t>
        <a:bodyPr/>
        <a:lstStyle/>
        <a:p>
          <a:endParaRPr lang="en-GB"/>
        </a:p>
      </dgm:t>
    </dgm:pt>
    <dgm:pt modelId="{DC2FAC8C-F73D-431B-A350-0F68DB5BDB3D}">
      <dgm:prSet/>
      <dgm:spPr>
        <a:solidFill>
          <a:srgbClr val="25B4B2"/>
        </a:solidFill>
      </dgm:spPr>
      <dgm:t>
        <a:bodyPr/>
        <a:lstStyle/>
        <a:p>
          <a:r>
            <a:rPr lang="en-GB" dirty="0">
              <a:solidFill>
                <a:schemeClr val="tx1"/>
              </a:solidFill>
              <a:latin typeface="Livvic" pitchFamily="2" charset="0"/>
            </a:rPr>
            <a:t>Collaboration</a:t>
          </a:r>
        </a:p>
      </dgm:t>
    </dgm:pt>
    <dgm:pt modelId="{4558E196-A8AF-40AA-AB11-A4ABCA8BC17B}" type="parTrans" cxnId="{57F45BD2-2590-453C-BA61-22AFB814787C}">
      <dgm:prSet/>
      <dgm:spPr/>
      <dgm:t>
        <a:bodyPr/>
        <a:lstStyle/>
        <a:p>
          <a:endParaRPr lang="en-GB"/>
        </a:p>
      </dgm:t>
    </dgm:pt>
    <dgm:pt modelId="{6B299C91-2D0D-4035-BCF5-D88AE20A7FDC}" type="sibTrans" cxnId="{57F45BD2-2590-453C-BA61-22AFB814787C}">
      <dgm:prSet/>
      <dgm:spPr/>
      <dgm:t>
        <a:bodyPr/>
        <a:lstStyle/>
        <a:p>
          <a:endParaRPr lang="en-GB"/>
        </a:p>
      </dgm:t>
    </dgm:pt>
    <dgm:pt modelId="{D99A0A65-9202-4A6B-BCE7-4F466B14FB85}">
      <dgm:prSet/>
      <dgm:spPr>
        <a:solidFill>
          <a:srgbClr val="F9B234"/>
        </a:solidFill>
      </dgm:spPr>
      <dgm:t>
        <a:bodyPr/>
        <a:lstStyle/>
        <a:p>
          <a:r>
            <a:rPr lang="en-GB" dirty="0">
              <a:solidFill>
                <a:schemeClr val="tx1"/>
              </a:solidFill>
              <a:latin typeface="Livvic" pitchFamily="2" charset="0"/>
            </a:rPr>
            <a:t>Co-Production</a:t>
          </a:r>
        </a:p>
      </dgm:t>
    </dgm:pt>
    <dgm:pt modelId="{270B43FA-309F-45FD-8A6E-434CEBCBCE2A}" type="parTrans" cxnId="{F9FE256E-9525-4D75-91EB-55AFBBB82D7C}">
      <dgm:prSet/>
      <dgm:spPr/>
      <dgm:t>
        <a:bodyPr/>
        <a:lstStyle/>
        <a:p>
          <a:endParaRPr lang="en-GB"/>
        </a:p>
      </dgm:t>
    </dgm:pt>
    <dgm:pt modelId="{605B9474-4CE8-44DF-AB8E-B69B2A445583}" type="sibTrans" cxnId="{F9FE256E-9525-4D75-91EB-55AFBBB82D7C}">
      <dgm:prSet/>
      <dgm:spPr/>
      <dgm:t>
        <a:bodyPr/>
        <a:lstStyle/>
        <a:p>
          <a:endParaRPr lang="en-GB"/>
        </a:p>
      </dgm:t>
    </dgm:pt>
    <dgm:pt modelId="{B9E8C7E7-34B9-4C29-8F40-BA50CA432578}" type="pres">
      <dgm:prSet presAssocID="{0848E619-2DB7-4165-91DB-6987E3497BDC}" presName="Name0" presStyleCnt="0">
        <dgm:presLayoutVars>
          <dgm:dir/>
          <dgm:resizeHandles val="exact"/>
        </dgm:presLayoutVars>
      </dgm:prSet>
      <dgm:spPr/>
    </dgm:pt>
    <dgm:pt modelId="{076BC9B9-6CDF-439F-AD0E-C6C0DAB2E33E}" type="pres">
      <dgm:prSet presAssocID="{CE7AAE48-049B-4700-94DD-A90E558AB823}" presName="node" presStyleLbl="node1" presStyleIdx="0" presStyleCnt="6" custLinFactNeighborX="-3376" custLinFactNeighborY="-1488">
        <dgm:presLayoutVars>
          <dgm:bulletEnabled val="1"/>
        </dgm:presLayoutVars>
      </dgm:prSet>
      <dgm:spPr/>
    </dgm:pt>
    <dgm:pt modelId="{2C0CB77D-68FF-4740-897D-AB60609F39C2}" type="pres">
      <dgm:prSet presAssocID="{08A2514D-2B15-4FDA-93BE-5EC0BF2130AC}" presName="sibTrans" presStyleCnt="0"/>
      <dgm:spPr/>
    </dgm:pt>
    <dgm:pt modelId="{CE372BBA-573E-4F70-A671-A0DBFA046B0A}" type="pres">
      <dgm:prSet presAssocID="{8932607F-C0C6-451A-B3C0-198217692995}" presName="node" presStyleLbl="node1" presStyleIdx="1" presStyleCnt="6">
        <dgm:presLayoutVars>
          <dgm:bulletEnabled val="1"/>
        </dgm:presLayoutVars>
      </dgm:prSet>
      <dgm:spPr/>
    </dgm:pt>
    <dgm:pt modelId="{21F2DE97-6DFE-4732-BC03-B00FB1707EFD}" type="pres">
      <dgm:prSet presAssocID="{8FB41415-B361-4838-A2BB-BE1988801628}" presName="sibTrans" presStyleCnt="0"/>
      <dgm:spPr/>
    </dgm:pt>
    <dgm:pt modelId="{F14777D1-BF22-455B-8434-6AED86F34120}" type="pres">
      <dgm:prSet presAssocID="{EFB323B3-FEB1-4D65-B463-1EE583AA8500}" presName="node" presStyleLbl="node1" presStyleIdx="2" presStyleCnt="6" custLinFactNeighborX="-8679" custLinFactNeighborY="0">
        <dgm:presLayoutVars>
          <dgm:bulletEnabled val="1"/>
        </dgm:presLayoutVars>
      </dgm:prSet>
      <dgm:spPr/>
    </dgm:pt>
    <dgm:pt modelId="{CE28A77B-4A0B-40DE-ADC2-258087D0627B}" type="pres">
      <dgm:prSet presAssocID="{2812C85C-641F-489C-9F92-F05C1AE04E58}" presName="sibTrans" presStyleCnt="0"/>
      <dgm:spPr/>
    </dgm:pt>
    <dgm:pt modelId="{7956BD82-9238-4F85-BA54-7EAC4F1E5F35}" type="pres">
      <dgm:prSet presAssocID="{68270B85-57DD-44CA-BE46-24369252F138}" presName="node" presStyleLbl="node1" presStyleIdx="3" presStyleCnt="6">
        <dgm:presLayoutVars>
          <dgm:bulletEnabled val="1"/>
        </dgm:presLayoutVars>
      </dgm:prSet>
      <dgm:spPr/>
    </dgm:pt>
    <dgm:pt modelId="{A106F89E-1438-4EC2-80DE-34CB3AA529CD}" type="pres">
      <dgm:prSet presAssocID="{DE196543-DCC9-4B13-988A-76B9360A7625}" presName="sibTrans" presStyleCnt="0"/>
      <dgm:spPr/>
    </dgm:pt>
    <dgm:pt modelId="{D52EE1F2-0AE5-4B23-A036-6E535BC1884D}" type="pres">
      <dgm:prSet presAssocID="{DC2FAC8C-F73D-431B-A350-0F68DB5BDB3D}" presName="node" presStyleLbl="node1" presStyleIdx="4" presStyleCnt="6" custLinFactNeighborX="62433">
        <dgm:presLayoutVars>
          <dgm:bulletEnabled val="1"/>
        </dgm:presLayoutVars>
      </dgm:prSet>
      <dgm:spPr/>
    </dgm:pt>
    <dgm:pt modelId="{23A0CB05-3077-4F9B-AE0F-ADB25DB3BF8B}" type="pres">
      <dgm:prSet presAssocID="{6B299C91-2D0D-4035-BCF5-D88AE20A7FDC}" presName="sibTrans" presStyleCnt="0"/>
      <dgm:spPr/>
    </dgm:pt>
    <dgm:pt modelId="{4BE5F88C-F657-459A-9F37-E71B11356349}" type="pres">
      <dgm:prSet presAssocID="{D99A0A65-9202-4A6B-BCE7-4F466B14FB85}" presName="node" presStyleLbl="node1" presStyleIdx="5" presStyleCnt="6" custLinFactX="100000" custLinFactNeighborX="102686" custLinFactNeighborY="-20217">
        <dgm:presLayoutVars>
          <dgm:bulletEnabled val="1"/>
        </dgm:presLayoutVars>
      </dgm:prSet>
      <dgm:spPr/>
    </dgm:pt>
  </dgm:ptLst>
  <dgm:cxnLst>
    <dgm:cxn modelId="{721B5848-4BA1-4D11-BBE2-4B1B7DA9E593}" srcId="{0848E619-2DB7-4165-91DB-6987E3497BDC}" destId="{68270B85-57DD-44CA-BE46-24369252F138}" srcOrd="3" destOrd="0" parTransId="{C0FBDDE5-8464-4A88-AD00-371E4E6D3245}" sibTransId="{DE196543-DCC9-4B13-988A-76B9360A7625}"/>
    <dgm:cxn modelId="{F9FE256E-9525-4D75-91EB-55AFBBB82D7C}" srcId="{0848E619-2DB7-4165-91DB-6987E3497BDC}" destId="{D99A0A65-9202-4A6B-BCE7-4F466B14FB85}" srcOrd="5" destOrd="0" parTransId="{270B43FA-309F-45FD-8A6E-434CEBCBCE2A}" sibTransId="{605B9474-4CE8-44DF-AB8E-B69B2A445583}"/>
    <dgm:cxn modelId="{693E9C56-160D-4460-B98E-F8DF136725E1}" type="presOf" srcId="{68270B85-57DD-44CA-BE46-24369252F138}" destId="{7956BD82-9238-4F85-BA54-7EAC4F1E5F35}" srcOrd="0" destOrd="0" presId="urn:microsoft.com/office/officeart/2005/8/layout/hList6"/>
    <dgm:cxn modelId="{6B2B7F57-4C6E-41C7-83C3-9609EC9259CA}" type="presOf" srcId="{CE7AAE48-049B-4700-94DD-A90E558AB823}" destId="{076BC9B9-6CDF-439F-AD0E-C6C0DAB2E33E}" srcOrd="0" destOrd="0" presId="urn:microsoft.com/office/officeart/2005/8/layout/hList6"/>
    <dgm:cxn modelId="{9B3B3A58-74D6-4690-9327-050418A86837}" type="presOf" srcId="{DC2FAC8C-F73D-431B-A350-0F68DB5BDB3D}" destId="{D52EE1F2-0AE5-4B23-A036-6E535BC1884D}" srcOrd="0" destOrd="0" presId="urn:microsoft.com/office/officeart/2005/8/layout/hList6"/>
    <dgm:cxn modelId="{BB45C759-BCB0-46AD-BD2A-E658F86624CB}" srcId="{0848E619-2DB7-4165-91DB-6987E3497BDC}" destId="{EFB323B3-FEB1-4D65-B463-1EE583AA8500}" srcOrd="2" destOrd="0" parTransId="{0E6E822B-FB82-4FF4-8D59-C85950B0ED90}" sibTransId="{2812C85C-641F-489C-9F92-F05C1AE04E58}"/>
    <dgm:cxn modelId="{79BF747E-BF1E-4DAC-A8DE-C3221D6CDD42}" type="presOf" srcId="{D99A0A65-9202-4A6B-BCE7-4F466B14FB85}" destId="{4BE5F88C-F657-459A-9F37-E71B11356349}" srcOrd="0" destOrd="0" presId="urn:microsoft.com/office/officeart/2005/8/layout/hList6"/>
    <dgm:cxn modelId="{1B907895-D7E4-493A-9963-F375BE555CD3}" type="presOf" srcId="{0848E619-2DB7-4165-91DB-6987E3497BDC}" destId="{B9E8C7E7-34B9-4C29-8F40-BA50CA432578}" srcOrd="0" destOrd="0" presId="urn:microsoft.com/office/officeart/2005/8/layout/hList6"/>
    <dgm:cxn modelId="{E74CFBA0-264D-402A-ABF2-9A5C56B36EC5}" srcId="{0848E619-2DB7-4165-91DB-6987E3497BDC}" destId="{CE7AAE48-049B-4700-94DD-A90E558AB823}" srcOrd="0" destOrd="0" parTransId="{2C9A5DD0-767E-4342-A86F-6C3A8B6B25D9}" sibTransId="{08A2514D-2B15-4FDA-93BE-5EC0BF2130AC}"/>
    <dgm:cxn modelId="{BE2206A4-14DC-4ACB-B9C8-B09D73B63A5F}" type="presOf" srcId="{8932607F-C0C6-451A-B3C0-198217692995}" destId="{CE372BBA-573E-4F70-A671-A0DBFA046B0A}" srcOrd="0" destOrd="0" presId="urn:microsoft.com/office/officeart/2005/8/layout/hList6"/>
    <dgm:cxn modelId="{14FDC4AA-6EE9-4844-83DF-D8A97B8DA52F}" type="presOf" srcId="{EFB323B3-FEB1-4D65-B463-1EE583AA8500}" destId="{F14777D1-BF22-455B-8434-6AED86F34120}" srcOrd="0" destOrd="0" presId="urn:microsoft.com/office/officeart/2005/8/layout/hList6"/>
    <dgm:cxn modelId="{0B8CCBB0-6525-4741-BCEC-E1C38411E7FC}" srcId="{0848E619-2DB7-4165-91DB-6987E3497BDC}" destId="{8932607F-C0C6-451A-B3C0-198217692995}" srcOrd="1" destOrd="0" parTransId="{31A489E6-CA80-4A2C-B3F7-6E99F1EC9057}" sibTransId="{8FB41415-B361-4838-A2BB-BE1988801628}"/>
    <dgm:cxn modelId="{57F45BD2-2590-453C-BA61-22AFB814787C}" srcId="{0848E619-2DB7-4165-91DB-6987E3497BDC}" destId="{DC2FAC8C-F73D-431B-A350-0F68DB5BDB3D}" srcOrd="4" destOrd="0" parTransId="{4558E196-A8AF-40AA-AB11-A4ABCA8BC17B}" sibTransId="{6B299C91-2D0D-4035-BCF5-D88AE20A7FDC}"/>
    <dgm:cxn modelId="{5276DE04-5BE1-4F90-B7DE-01A7E40B0121}" type="presParOf" srcId="{B9E8C7E7-34B9-4C29-8F40-BA50CA432578}" destId="{076BC9B9-6CDF-439F-AD0E-C6C0DAB2E33E}" srcOrd="0" destOrd="0" presId="urn:microsoft.com/office/officeart/2005/8/layout/hList6"/>
    <dgm:cxn modelId="{96AE0C62-EF1E-43A1-BF62-8BB3B7B80E74}" type="presParOf" srcId="{B9E8C7E7-34B9-4C29-8F40-BA50CA432578}" destId="{2C0CB77D-68FF-4740-897D-AB60609F39C2}" srcOrd="1" destOrd="0" presId="urn:microsoft.com/office/officeart/2005/8/layout/hList6"/>
    <dgm:cxn modelId="{E105BD4E-9A65-4762-A70B-9F21479E0B2D}" type="presParOf" srcId="{B9E8C7E7-34B9-4C29-8F40-BA50CA432578}" destId="{CE372BBA-573E-4F70-A671-A0DBFA046B0A}" srcOrd="2" destOrd="0" presId="urn:microsoft.com/office/officeart/2005/8/layout/hList6"/>
    <dgm:cxn modelId="{BDD0DA51-599E-412E-B3BD-6320397C2B9B}" type="presParOf" srcId="{B9E8C7E7-34B9-4C29-8F40-BA50CA432578}" destId="{21F2DE97-6DFE-4732-BC03-B00FB1707EFD}" srcOrd="3" destOrd="0" presId="urn:microsoft.com/office/officeart/2005/8/layout/hList6"/>
    <dgm:cxn modelId="{7F80C69E-15AD-431D-9225-FDC2F25246F6}" type="presParOf" srcId="{B9E8C7E7-34B9-4C29-8F40-BA50CA432578}" destId="{F14777D1-BF22-455B-8434-6AED86F34120}" srcOrd="4" destOrd="0" presId="urn:microsoft.com/office/officeart/2005/8/layout/hList6"/>
    <dgm:cxn modelId="{E28A170A-B2F7-40AD-88B0-F71545823DE8}" type="presParOf" srcId="{B9E8C7E7-34B9-4C29-8F40-BA50CA432578}" destId="{CE28A77B-4A0B-40DE-ADC2-258087D0627B}" srcOrd="5" destOrd="0" presId="urn:microsoft.com/office/officeart/2005/8/layout/hList6"/>
    <dgm:cxn modelId="{7C1D85EB-6FFD-470A-BFE2-2305785F2F13}" type="presParOf" srcId="{B9E8C7E7-34B9-4C29-8F40-BA50CA432578}" destId="{7956BD82-9238-4F85-BA54-7EAC4F1E5F35}" srcOrd="6" destOrd="0" presId="urn:microsoft.com/office/officeart/2005/8/layout/hList6"/>
    <dgm:cxn modelId="{81116A51-8828-4AF8-BEBD-29EA37AEE721}" type="presParOf" srcId="{B9E8C7E7-34B9-4C29-8F40-BA50CA432578}" destId="{A106F89E-1438-4EC2-80DE-34CB3AA529CD}" srcOrd="7" destOrd="0" presId="urn:microsoft.com/office/officeart/2005/8/layout/hList6"/>
    <dgm:cxn modelId="{C92161CD-73E6-4DA1-A1AC-0D58BC3A9A7B}" type="presParOf" srcId="{B9E8C7E7-34B9-4C29-8F40-BA50CA432578}" destId="{D52EE1F2-0AE5-4B23-A036-6E535BC1884D}" srcOrd="8" destOrd="0" presId="urn:microsoft.com/office/officeart/2005/8/layout/hList6"/>
    <dgm:cxn modelId="{794BF049-EB61-4CC9-9B9A-9B6D89BE1501}" type="presParOf" srcId="{B9E8C7E7-34B9-4C29-8F40-BA50CA432578}" destId="{23A0CB05-3077-4F9B-AE0F-ADB25DB3BF8B}" srcOrd="9" destOrd="0" presId="urn:microsoft.com/office/officeart/2005/8/layout/hList6"/>
    <dgm:cxn modelId="{08939072-5387-4C7A-94AF-E388780B0A06}" type="presParOf" srcId="{B9E8C7E7-34B9-4C29-8F40-BA50CA432578}" destId="{4BE5F88C-F657-459A-9F37-E71B11356349}" srcOrd="1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07E47B-B29E-466A-83ED-4C970168EC90}" type="doc">
      <dgm:prSet loTypeId="urn:microsoft.com/office/officeart/2011/layout/HexagonRadial" loCatId="cycle" qsTypeId="urn:microsoft.com/office/officeart/2005/8/quickstyle/3d3" qsCatId="3D" csTypeId="urn:microsoft.com/office/officeart/2005/8/colors/colorful1" csCatId="colorful" phldr="1"/>
      <dgm:spPr/>
      <dgm:t>
        <a:bodyPr/>
        <a:lstStyle/>
        <a:p>
          <a:endParaRPr lang="en-GB"/>
        </a:p>
      </dgm:t>
    </dgm:pt>
    <dgm:pt modelId="{6EE94A5A-1F79-4E3E-9CA4-E08C8C4C6BC7}">
      <dgm:prSet phldrT="[Text]" custT="1"/>
      <dgm:spPr>
        <a:solidFill>
          <a:srgbClr val="25B4B2"/>
        </a:solidFill>
      </dgm:spPr>
      <dgm:t>
        <a:bodyPr/>
        <a:lstStyle/>
        <a:p>
          <a:r>
            <a:rPr lang="en-GB" sz="2000" b="1" dirty="0">
              <a:solidFill>
                <a:schemeClr val="tx1"/>
              </a:solidFill>
              <a:latin typeface="Livvic" pitchFamily="2" charset="0"/>
            </a:rPr>
            <a:t>Workforce Development </a:t>
          </a:r>
        </a:p>
      </dgm:t>
    </dgm:pt>
    <dgm:pt modelId="{B3968648-E875-4F3A-8127-10ADE39F43BE}" type="parTrans" cxnId="{40B95FBD-AABF-4E0B-A9F0-8BC83217AEE3}">
      <dgm:prSet/>
      <dgm:spPr/>
      <dgm:t>
        <a:bodyPr/>
        <a:lstStyle/>
        <a:p>
          <a:endParaRPr lang="en-GB"/>
        </a:p>
      </dgm:t>
    </dgm:pt>
    <dgm:pt modelId="{ADC76444-425A-400B-8D00-9FA766B9B931}" type="sibTrans" cxnId="{40B95FBD-AABF-4E0B-A9F0-8BC83217AEE3}">
      <dgm:prSet/>
      <dgm:spPr/>
      <dgm:t>
        <a:bodyPr/>
        <a:lstStyle/>
        <a:p>
          <a:endParaRPr lang="en-GB"/>
        </a:p>
      </dgm:t>
    </dgm:pt>
    <dgm:pt modelId="{DD2AA5A4-8E96-4244-817A-D9B38B5B42B1}">
      <dgm:prSet phldrT="[Text]"/>
      <dgm:spPr>
        <a:solidFill>
          <a:srgbClr val="F9B234"/>
        </a:solidFill>
      </dgm:spPr>
      <dgm:t>
        <a:bodyPr/>
        <a:lstStyle/>
        <a:p>
          <a:r>
            <a:rPr lang="en-GB" b="1" dirty="0">
              <a:solidFill>
                <a:schemeClr val="tx1"/>
              </a:solidFill>
              <a:latin typeface="Livvic" pitchFamily="2" charset="0"/>
            </a:rPr>
            <a:t>Management of change</a:t>
          </a:r>
        </a:p>
      </dgm:t>
    </dgm:pt>
    <dgm:pt modelId="{413B90C0-51BE-4CDC-B0C3-5078FC2DDFAA}" type="parTrans" cxnId="{6FD2235F-7026-4FAB-9334-E99E7CFDD7E1}">
      <dgm:prSet/>
      <dgm:spPr/>
      <dgm:t>
        <a:bodyPr/>
        <a:lstStyle/>
        <a:p>
          <a:endParaRPr lang="en-GB"/>
        </a:p>
      </dgm:t>
    </dgm:pt>
    <dgm:pt modelId="{0DF19B1C-76AD-4678-B231-9E0F75EED308}" type="sibTrans" cxnId="{6FD2235F-7026-4FAB-9334-E99E7CFDD7E1}">
      <dgm:prSet/>
      <dgm:spPr/>
      <dgm:t>
        <a:bodyPr/>
        <a:lstStyle/>
        <a:p>
          <a:endParaRPr lang="en-GB"/>
        </a:p>
      </dgm:t>
    </dgm:pt>
    <dgm:pt modelId="{8D16C43A-6567-49BA-830F-22D475AE50D0}">
      <dgm:prSet phldrT="[Text]"/>
      <dgm:spPr>
        <a:solidFill>
          <a:srgbClr val="B51F1E"/>
        </a:solidFill>
      </dgm:spPr>
      <dgm:t>
        <a:bodyPr/>
        <a:lstStyle/>
        <a:p>
          <a:r>
            <a:rPr lang="en-GB" b="1" dirty="0">
              <a:solidFill>
                <a:schemeClr val="tx1"/>
              </a:solidFill>
              <a:latin typeface="Livvic" pitchFamily="2" charset="0"/>
            </a:rPr>
            <a:t>Culture of Learning </a:t>
          </a:r>
        </a:p>
      </dgm:t>
    </dgm:pt>
    <dgm:pt modelId="{CA932225-3163-49CE-AD78-7671C46CB1E2}" type="parTrans" cxnId="{BDC8F186-72CB-42DA-A1E2-D7DF1A86FEE7}">
      <dgm:prSet/>
      <dgm:spPr/>
      <dgm:t>
        <a:bodyPr/>
        <a:lstStyle/>
        <a:p>
          <a:endParaRPr lang="en-GB"/>
        </a:p>
      </dgm:t>
    </dgm:pt>
    <dgm:pt modelId="{CFCEA986-BB7D-446B-A8DD-449BD8CDAC29}" type="sibTrans" cxnId="{BDC8F186-72CB-42DA-A1E2-D7DF1A86FEE7}">
      <dgm:prSet/>
      <dgm:spPr/>
      <dgm:t>
        <a:bodyPr/>
        <a:lstStyle/>
        <a:p>
          <a:endParaRPr lang="en-GB"/>
        </a:p>
      </dgm:t>
    </dgm:pt>
    <dgm:pt modelId="{E01BD124-1380-4EFA-A9BD-BD5836DF7117}">
      <dgm:prSet phldrT="[Text]"/>
      <dgm:spPr>
        <a:solidFill>
          <a:srgbClr val="C98DC4"/>
        </a:solidFill>
      </dgm:spPr>
      <dgm:t>
        <a:bodyPr/>
        <a:lstStyle/>
        <a:p>
          <a:r>
            <a:rPr lang="en-GB" b="1" dirty="0">
              <a:solidFill>
                <a:schemeClr val="tx1"/>
              </a:solidFill>
              <a:latin typeface="Livvic" pitchFamily="2" charset="0"/>
            </a:rPr>
            <a:t>Skills Audit</a:t>
          </a:r>
        </a:p>
      </dgm:t>
    </dgm:pt>
    <dgm:pt modelId="{2E2C9228-3EB5-40A5-8060-BBEFF8D79CFC}" type="parTrans" cxnId="{C7D71955-BC92-4062-8501-622E68700E89}">
      <dgm:prSet/>
      <dgm:spPr/>
      <dgm:t>
        <a:bodyPr/>
        <a:lstStyle/>
        <a:p>
          <a:endParaRPr lang="en-GB"/>
        </a:p>
      </dgm:t>
    </dgm:pt>
    <dgm:pt modelId="{0A960420-5EAB-4AAE-98EA-DFF3B03E8574}" type="sibTrans" cxnId="{C7D71955-BC92-4062-8501-622E68700E89}">
      <dgm:prSet/>
      <dgm:spPr/>
      <dgm:t>
        <a:bodyPr/>
        <a:lstStyle/>
        <a:p>
          <a:endParaRPr lang="en-GB"/>
        </a:p>
      </dgm:t>
    </dgm:pt>
    <dgm:pt modelId="{57EBB60A-4437-43F8-9E75-DCFB0A2C2486}">
      <dgm:prSet phldrT="[Text]"/>
      <dgm:spPr>
        <a:solidFill>
          <a:srgbClr val="F9B234"/>
        </a:solidFill>
      </dgm:spPr>
      <dgm:t>
        <a:bodyPr/>
        <a:lstStyle/>
        <a:p>
          <a:r>
            <a:rPr lang="en-GB" b="1" dirty="0">
              <a:solidFill>
                <a:schemeClr val="tx1"/>
              </a:solidFill>
              <a:latin typeface="Livvic" pitchFamily="2" charset="0"/>
            </a:rPr>
            <a:t>Coproduction </a:t>
          </a:r>
        </a:p>
      </dgm:t>
    </dgm:pt>
    <dgm:pt modelId="{C1E16BD0-B709-4C1A-B644-0B90A7F63758}" type="parTrans" cxnId="{E135B32B-218B-4154-A2AD-0D628F20DD92}">
      <dgm:prSet/>
      <dgm:spPr/>
      <dgm:t>
        <a:bodyPr/>
        <a:lstStyle/>
        <a:p>
          <a:endParaRPr lang="en-GB"/>
        </a:p>
      </dgm:t>
    </dgm:pt>
    <dgm:pt modelId="{3D11A0A2-7F8A-4346-A0F4-055104F0F3F0}" type="sibTrans" cxnId="{E135B32B-218B-4154-A2AD-0D628F20DD92}">
      <dgm:prSet/>
      <dgm:spPr/>
      <dgm:t>
        <a:bodyPr/>
        <a:lstStyle/>
        <a:p>
          <a:endParaRPr lang="en-GB"/>
        </a:p>
      </dgm:t>
    </dgm:pt>
    <dgm:pt modelId="{060E4DD9-2311-4F15-A4AD-83008EA55E57}">
      <dgm:prSet phldrT="[Text]"/>
      <dgm:spPr>
        <a:solidFill>
          <a:srgbClr val="B51F1E"/>
        </a:solidFill>
      </dgm:spPr>
      <dgm:t>
        <a:bodyPr/>
        <a:lstStyle/>
        <a:p>
          <a:r>
            <a:rPr lang="en-GB" b="1" dirty="0">
              <a:solidFill>
                <a:schemeClr val="tx1"/>
              </a:solidFill>
              <a:latin typeface="Livvic" pitchFamily="2" charset="0"/>
            </a:rPr>
            <a:t>Trauma Informed Approach</a:t>
          </a:r>
        </a:p>
      </dgm:t>
    </dgm:pt>
    <dgm:pt modelId="{49915B5B-5E4B-4B00-BA33-233404ADD2FD}" type="parTrans" cxnId="{EE6717DB-1440-4947-AF70-70244D738D4D}">
      <dgm:prSet/>
      <dgm:spPr/>
      <dgm:t>
        <a:bodyPr/>
        <a:lstStyle/>
        <a:p>
          <a:endParaRPr lang="en-GB"/>
        </a:p>
      </dgm:t>
    </dgm:pt>
    <dgm:pt modelId="{661BE070-4074-4609-819F-D7D05C81B471}" type="sibTrans" cxnId="{EE6717DB-1440-4947-AF70-70244D738D4D}">
      <dgm:prSet/>
      <dgm:spPr/>
      <dgm:t>
        <a:bodyPr/>
        <a:lstStyle/>
        <a:p>
          <a:endParaRPr lang="en-GB"/>
        </a:p>
      </dgm:t>
    </dgm:pt>
    <dgm:pt modelId="{8AC6D53E-310F-43BF-B668-90D9EC064C9A}">
      <dgm:prSet phldrT="[Text]"/>
      <dgm:spPr>
        <a:solidFill>
          <a:srgbClr val="C98DC4"/>
        </a:solidFill>
      </dgm:spPr>
      <dgm:t>
        <a:bodyPr/>
        <a:lstStyle/>
        <a:p>
          <a:r>
            <a:rPr lang="en-GB" b="1" dirty="0">
              <a:solidFill>
                <a:schemeClr val="tx1"/>
              </a:solidFill>
              <a:latin typeface="Livvic" pitchFamily="2" charset="0"/>
            </a:rPr>
            <a:t>Psychologically safe environment</a:t>
          </a:r>
        </a:p>
      </dgm:t>
    </dgm:pt>
    <dgm:pt modelId="{B7CD59FD-6D14-49A6-991D-7E8A42C02D58}" type="parTrans" cxnId="{C4028253-F37A-46B5-BF5D-D427480CEF65}">
      <dgm:prSet/>
      <dgm:spPr/>
      <dgm:t>
        <a:bodyPr/>
        <a:lstStyle/>
        <a:p>
          <a:endParaRPr lang="en-GB"/>
        </a:p>
      </dgm:t>
    </dgm:pt>
    <dgm:pt modelId="{BC45BD9C-5BDA-49C5-8BEB-CE913F4D3CB0}" type="sibTrans" cxnId="{C4028253-F37A-46B5-BF5D-D427480CEF65}">
      <dgm:prSet/>
      <dgm:spPr/>
      <dgm:t>
        <a:bodyPr/>
        <a:lstStyle/>
        <a:p>
          <a:endParaRPr lang="en-GB"/>
        </a:p>
      </dgm:t>
    </dgm:pt>
    <dgm:pt modelId="{B61BFFF0-1AEB-445B-9367-0A6C755A8CC2}" type="pres">
      <dgm:prSet presAssocID="{4607E47B-B29E-466A-83ED-4C970168EC90}" presName="Name0" presStyleCnt="0">
        <dgm:presLayoutVars>
          <dgm:chMax val="1"/>
          <dgm:chPref val="1"/>
          <dgm:dir/>
          <dgm:animOne val="branch"/>
          <dgm:animLvl val="lvl"/>
        </dgm:presLayoutVars>
      </dgm:prSet>
      <dgm:spPr/>
    </dgm:pt>
    <dgm:pt modelId="{80F6498D-025C-49C7-A55B-F29761787456}" type="pres">
      <dgm:prSet presAssocID="{6EE94A5A-1F79-4E3E-9CA4-E08C8C4C6BC7}" presName="Parent" presStyleLbl="node0" presStyleIdx="0" presStyleCnt="1" custScaleX="96088" custScaleY="91790" custLinFactNeighborX="1033" custLinFactNeighborY="-3264">
        <dgm:presLayoutVars>
          <dgm:chMax val="6"/>
          <dgm:chPref val="6"/>
        </dgm:presLayoutVars>
      </dgm:prSet>
      <dgm:spPr/>
    </dgm:pt>
    <dgm:pt modelId="{DAE1C600-8A16-4206-83A0-60958D50808C}" type="pres">
      <dgm:prSet presAssocID="{DD2AA5A4-8E96-4244-817A-D9B38B5B42B1}" presName="Accent1" presStyleCnt="0"/>
      <dgm:spPr/>
    </dgm:pt>
    <dgm:pt modelId="{019DD529-43E5-4B98-BD8D-50AC47F4F289}" type="pres">
      <dgm:prSet presAssocID="{DD2AA5A4-8E96-4244-817A-D9B38B5B42B1}" presName="Accent" presStyleLbl="bgShp" presStyleIdx="0" presStyleCnt="6"/>
      <dgm:spPr/>
    </dgm:pt>
    <dgm:pt modelId="{2481A4A8-EDC4-4A9D-A3B6-8B78B35EDC33}" type="pres">
      <dgm:prSet presAssocID="{DD2AA5A4-8E96-4244-817A-D9B38B5B42B1}" presName="Child1" presStyleLbl="node1" presStyleIdx="0" presStyleCnt="6">
        <dgm:presLayoutVars>
          <dgm:chMax val="0"/>
          <dgm:chPref val="0"/>
          <dgm:bulletEnabled val="1"/>
        </dgm:presLayoutVars>
      </dgm:prSet>
      <dgm:spPr/>
    </dgm:pt>
    <dgm:pt modelId="{6FA7D940-907A-40A7-84C4-8600817A0584}" type="pres">
      <dgm:prSet presAssocID="{8D16C43A-6567-49BA-830F-22D475AE50D0}" presName="Accent2" presStyleCnt="0"/>
      <dgm:spPr/>
    </dgm:pt>
    <dgm:pt modelId="{67332927-CEA1-4302-BA6A-87D381468C48}" type="pres">
      <dgm:prSet presAssocID="{8D16C43A-6567-49BA-830F-22D475AE50D0}" presName="Accent" presStyleLbl="bgShp" presStyleIdx="1" presStyleCnt="6"/>
      <dgm:spPr>
        <a:noFill/>
      </dgm:spPr>
    </dgm:pt>
    <dgm:pt modelId="{CFB1C013-65CC-4EB8-969D-C582BAD564BA}" type="pres">
      <dgm:prSet presAssocID="{8D16C43A-6567-49BA-830F-22D475AE50D0}" presName="Child2" presStyleLbl="node1" presStyleIdx="1" presStyleCnt="6">
        <dgm:presLayoutVars>
          <dgm:chMax val="0"/>
          <dgm:chPref val="0"/>
          <dgm:bulletEnabled val="1"/>
        </dgm:presLayoutVars>
      </dgm:prSet>
      <dgm:spPr/>
    </dgm:pt>
    <dgm:pt modelId="{5516F4AD-0A40-43A6-A3C7-E9DF54320B52}" type="pres">
      <dgm:prSet presAssocID="{E01BD124-1380-4EFA-A9BD-BD5836DF7117}" presName="Accent3" presStyleCnt="0"/>
      <dgm:spPr/>
    </dgm:pt>
    <dgm:pt modelId="{B11B671A-5C25-48CE-97E7-808C65A9C2B4}" type="pres">
      <dgm:prSet presAssocID="{E01BD124-1380-4EFA-A9BD-BD5836DF7117}" presName="Accent" presStyleLbl="bgShp" presStyleIdx="2" presStyleCnt="6"/>
      <dgm:spPr>
        <a:noFill/>
      </dgm:spPr>
    </dgm:pt>
    <dgm:pt modelId="{84D87E78-D747-419D-826F-260C9B1642EE}" type="pres">
      <dgm:prSet presAssocID="{E01BD124-1380-4EFA-A9BD-BD5836DF7117}" presName="Child3" presStyleLbl="node1" presStyleIdx="2" presStyleCnt="6">
        <dgm:presLayoutVars>
          <dgm:chMax val="0"/>
          <dgm:chPref val="0"/>
          <dgm:bulletEnabled val="1"/>
        </dgm:presLayoutVars>
      </dgm:prSet>
      <dgm:spPr/>
    </dgm:pt>
    <dgm:pt modelId="{11633B8C-4FAD-4344-A1EE-07F45F30C9FB}" type="pres">
      <dgm:prSet presAssocID="{57EBB60A-4437-43F8-9E75-DCFB0A2C2486}" presName="Accent4" presStyleCnt="0"/>
      <dgm:spPr/>
    </dgm:pt>
    <dgm:pt modelId="{275CC9F9-0530-4AB8-BA49-9B5563FC130E}" type="pres">
      <dgm:prSet presAssocID="{57EBB60A-4437-43F8-9E75-DCFB0A2C2486}" presName="Accent" presStyleLbl="bgShp" presStyleIdx="3" presStyleCnt="6"/>
      <dgm:spPr>
        <a:noFill/>
      </dgm:spPr>
    </dgm:pt>
    <dgm:pt modelId="{0814D88D-EE09-4147-B44F-E564CA8C4761}" type="pres">
      <dgm:prSet presAssocID="{57EBB60A-4437-43F8-9E75-DCFB0A2C2486}" presName="Child4" presStyleLbl="node1" presStyleIdx="3" presStyleCnt="6">
        <dgm:presLayoutVars>
          <dgm:chMax val="0"/>
          <dgm:chPref val="0"/>
          <dgm:bulletEnabled val="1"/>
        </dgm:presLayoutVars>
      </dgm:prSet>
      <dgm:spPr/>
    </dgm:pt>
    <dgm:pt modelId="{25BB365D-E290-4504-B7EC-AFAE9AEEF96C}" type="pres">
      <dgm:prSet presAssocID="{060E4DD9-2311-4F15-A4AD-83008EA55E57}" presName="Accent5" presStyleCnt="0"/>
      <dgm:spPr/>
    </dgm:pt>
    <dgm:pt modelId="{57AEA8B4-2DEF-4615-9692-A1B20B8B5767}" type="pres">
      <dgm:prSet presAssocID="{060E4DD9-2311-4F15-A4AD-83008EA55E57}" presName="Accent" presStyleLbl="bgShp" presStyleIdx="4" presStyleCnt="6"/>
      <dgm:spPr>
        <a:noFill/>
      </dgm:spPr>
    </dgm:pt>
    <dgm:pt modelId="{CECC5C8D-6E0A-41D1-B086-641575CE1FCD}" type="pres">
      <dgm:prSet presAssocID="{060E4DD9-2311-4F15-A4AD-83008EA55E57}" presName="Child5" presStyleLbl="node1" presStyleIdx="4" presStyleCnt="6">
        <dgm:presLayoutVars>
          <dgm:chMax val="0"/>
          <dgm:chPref val="0"/>
          <dgm:bulletEnabled val="1"/>
        </dgm:presLayoutVars>
      </dgm:prSet>
      <dgm:spPr/>
    </dgm:pt>
    <dgm:pt modelId="{6217926D-7477-4C11-982B-FE536D076B70}" type="pres">
      <dgm:prSet presAssocID="{8AC6D53E-310F-43BF-B668-90D9EC064C9A}" presName="Accent6" presStyleCnt="0"/>
      <dgm:spPr/>
    </dgm:pt>
    <dgm:pt modelId="{D2ADE083-7755-4241-8D92-7A5E18F30D48}" type="pres">
      <dgm:prSet presAssocID="{8AC6D53E-310F-43BF-B668-90D9EC064C9A}" presName="Accent" presStyleLbl="bgShp" presStyleIdx="5" presStyleCnt="6"/>
      <dgm:spPr>
        <a:noFill/>
      </dgm:spPr>
    </dgm:pt>
    <dgm:pt modelId="{CE07D9AC-D405-433C-A57E-B9C20AEA0C2F}" type="pres">
      <dgm:prSet presAssocID="{8AC6D53E-310F-43BF-B668-90D9EC064C9A}" presName="Child6" presStyleLbl="node1" presStyleIdx="5" presStyleCnt="6">
        <dgm:presLayoutVars>
          <dgm:chMax val="0"/>
          <dgm:chPref val="0"/>
          <dgm:bulletEnabled val="1"/>
        </dgm:presLayoutVars>
      </dgm:prSet>
      <dgm:spPr/>
    </dgm:pt>
  </dgm:ptLst>
  <dgm:cxnLst>
    <dgm:cxn modelId="{F277260C-8491-4894-AFB6-0A8F8F4C5F7D}" type="presOf" srcId="{060E4DD9-2311-4F15-A4AD-83008EA55E57}" destId="{CECC5C8D-6E0A-41D1-B086-641575CE1FCD}" srcOrd="0" destOrd="0" presId="urn:microsoft.com/office/officeart/2011/layout/HexagonRadial"/>
    <dgm:cxn modelId="{E135B32B-218B-4154-A2AD-0D628F20DD92}" srcId="{6EE94A5A-1F79-4E3E-9CA4-E08C8C4C6BC7}" destId="{57EBB60A-4437-43F8-9E75-DCFB0A2C2486}" srcOrd="3" destOrd="0" parTransId="{C1E16BD0-B709-4C1A-B644-0B90A7F63758}" sibTransId="{3D11A0A2-7F8A-4346-A0F4-055104F0F3F0}"/>
    <dgm:cxn modelId="{6FD2235F-7026-4FAB-9334-E99E7CFDD7E1}" srcId="{6EE94A5A-1F79-4E3E-9CA4-E08C8C4C6BC7}" destId="{DD2AA5A4-8E96-4244-817A-D9B38B5B42B1}" srcOrd="0" destOrd="0" parTransId="{413B90C0-51BE-4CDC-B0C3-5078FC2DDFAA}" sibTransId="{0DF19B1C-76AD-4678-B231-9E0F75EED308}"/>
    <dgm:cxn modelId="{D16EF862-EE75-4A91-BFFB-C0B17ADE1940}" type="presOf" srcId="{8D16C43A-6567-49BA-830F-22D475AE50D0}" destId="{CFB1C013-65CC-4EB8-969D-C582BAD564BA}" srcOrd="0" destOrd="0" presId="urn:microsoft.com/office/officeart/2011/layout/HexagonRadial"/>
    <dgm:cxn modelId="{3AC49165-202B-4D57-B0B5-2C45A0FE7A5B}" type="presOf" srcId="{8AC6D53E-310F-43BF-B668-90D9EC064C9A}" destId="{CE07D9AC-D405-433C-A57E-B9C20AEA0C2F}" srcOrd="0" destOrd="0" presId="urn:microsoft.com/office/officeart/2011/layout/HexagonRadial"/>
    <dgm:cxn modelId="{C4028253-F37A-46B5-BF5D-D427480CEF65}" srcId="{6EE94A5A-1F79-4E3E-9CA4-E08C8C4C6BC7}" destId="{8AC6D53E-310F-43BF-B668-90D9EC064C9A}" srcOrd="5" destOrd="0" parTransId="{B7CD59FD-6D14-49A6-991D-7E8A42C02D58}" sibTransId="{BC45BD9C-5BDA-49C5-8BEB-CE913F4D3CB0}"/>
    <dgm:cxn modelId="{C7D71955-BC92-4062-8501-622E68700E89}" srcId="{6EE94A5A-1F79-4E3E-9CA4-E08C8C4C6BC7}" destId="{E01BD124-1380-4EFA-A9BD-BD5836DF7117}" srcOrd="2" destOrd="0" parTransId="{2E2C9228-3EB5-40A5-8060-BBEFF8D79CFC}" sibTransId="{0A960420-5EAB-4AAE-98EA-DFF3B03E8574}"/>
    <dgm:cxn modelId="{F7AC4E57-5912-4902-8F54-B1E7151D568E}" type="presOf" srcId="{57EBB60A-4437-43F8-9E75-DCFB0A2C2486}" destId="{0814D88D-EE09-4147-B44F-E564CA8C4761}" srcOrd="0" destOrd="0" presId="urn:microsoft.com/office/officeart/2011/layout/HexagonRadial"/>
    <dgm:cxn modelId="{BDC8F186-72CB-42DA-A1E2-D7DF1A86FEE7}" srcId="{6EE94A5A-1F79-4E3E-9CA4-E08C8C4C6BC7}" destId="{8D16C43A-6567-49BA-830F-22D475AE50D0}" srcOrd="1" destOrd="0" parTransId="{CA932225-3163-49CE-AD78-7671C46CB1E2}" sibTransId="{CFCEA986-BB7D-446B-A8DD-449BD8CDAC29}"/>
    <dgm:cxn modelId="{1AF4F28F-8FF0-4D99-B24B-63C33D9DD054}" type="presOf" srcId="{E01BD124-1380-4EFA-A9BD-BD5836DF7117}" destId="{84D87E78-D747-419D-826F-260C9B1642EE}" srcOrd="0" destOrd="0" presId="urn:microsoft.com/office/officeart/2011/layout/HexagonRadial"/>
    <dgm:cxn modelId="{0D6A4399-26CB-4EDB-B5E0-324E07CF890A}" type="presOf" srcId="{6EE94A5A-1F79-4E3E-9CA4-E08C8C4C6BC7}" destId="{80F6498D-025C-49C7-A55B-F29761787456}" srcOrd="0" destOrd="0" presId="urn:microsoft.com/office/officeart/2011/layout/HexagonRadial"/>
    <dgm:cxn modelId="{E5AB86AB-BBF3-42AB-9ACE-A9CDFC1CCF0C}" type="presOf" srcId="{4607E47B-B29E-466A-83ED-4C970168EC90}" destId="{B61BFFF0-1AEB-445B-9367-0A6C755A8CC2}" srcOrd="0" destOrd="0" presId="urn:microsoft.com/office/officeart/2011/layout/HexagonRadial"/>
    <dgm:cxn modelId="{40B95FBD-AABF-4E0B-A9F0-8BC83217AEE3}" srcId="{4607E47B-B29E-466A-83ED-4C970168EC90}" destId="{6EE94A5A-1F79-4E3E-9CA4-E08C8C4C6BC7}" srcOrd="0" destOrd="0" parTransId="{B3968648-E875-4F3A-8127-10ADE39F43BE}" sibTransId="{ADC76444-425A-400B-8D00-9FA766B9B931}"/>
    <dgm:cxn modelId="{EE6717DB-1440-4947-AF70-70244D738D4D}" srcId="{6EE94A5A-1F79-4E3E-9CA4-E08C8C4C6BC7}" destId="{060E4DD9-2311-4F15-A4AD-83008EA55E57}" srcOrd="4" destOrd="0" parTransId="{49915B5B-5E4B-4B00-BA33-233404ADD2FD}" sibTransId="{661BE070-4074-4609-819F-D7D05C81B471}"/>
    <dgm:cxn modelId="{555EF9E9-990E-4210-91F9-8B3E2BE514CD}" type="presOf" srcId="{DD2AA5A4-8E96-4244-817A-D9B38B5B42B1}" destId="{2481A4A8-EDC4-4A9D-A3B6-8B78B35EDC33}" srcOrd="0" destOrd="0" presId="urn:microsoft.com/office/officeart/2011/layout/HexagonRadial"/>
    <dgm:cxn modelId="{A1239441-A989-4B8B-93BF-0E7CE1DE937C}" type="presParOf" srcId="{B61BFFF0-1AEB-445B-9367-0A6C755A8CC2}" destId="{80F6498D-025C-49C7-A55B-F29761787456}" srcOrd="0" destOrd="0" presId="urn:microsoft.com/office/officeart/2011/layout/HexagonRadial"/>
    <dgm:cxn modelId="{072C3AA6-F6BF-4A23-8D17-F22AFDA9D7E5}" type="presParOf" srcId="{B61BFFF0-1AEB-445B-9367-0A6C755A8CC2}" destId="{DAE1C600-8A16-4206-83A0-60958D50808C}" srcOrd="1" destOrd="0" presId="urn:microsoft.com/office/officeart/2011/layout/HexagonRadial"/>
    <dgm:cxn modelId="{4DB8DE95-2EEE-4816-B847-1AF156F3589C}" type="presParOf" srcId="{DAE1C600-8A16-4206-83A0-60958D50808C}" destId="{019DD529-43E5-4B98-BD8D-50AC47F4F289}" srcOrd="0" destOrd="0" presId="urn:microsoft.com/office/officeart/2011/layout/HexagonRadial"/>
    <dgm:cxn modelId="{744C018D-78BA-423D-B64C-7AFE52673D10}" type="presParOf" srcId="{B61BFFF0-1AEB-445B-9367-0A6C755A8CC2}" destId="{2481A4A8-EDC4-4A9D-A3B6-8B78B35EDC33}" srcOrd="2" destOrd="0" presId="urn:microsoft.com/office/officeart/2011/layout/HexagonRadial"/>
    <dgm:cxn modelId="{0A4D0871-A60B-417E-9BE0-07D0B29D75A3}" type="presParOf" srcId="{B61BFFF0-1AEB-445B-9367-0A6C755A8CC2}" destId="{6FA7D940-907A-40A7-84C4-8600817A0584}" srcOrd="3" destOrd="0" presId="urn:microsoft.com/office/officeart/2011/layout/HexagonRadial"/>
    <dgm:cxn modelId="{E4352497-6774-4E87-B484-7D82A31B7E4E}" type="presParOf" srcId="{6FA7D940-907A-40A7-84C4-8600817A0584}" destId="{67332927-CEA1-4302-BA6A-87D381468C48}" srcOrd="0" destOrd="0" presId="urn:microsoft.com/office/officeart/2011/layout/HexagonRadial"/>
    <dgm:cxn modelId="{B877E285-B11E-44CB-BCDD-98B7F9B32FA1}" type="presParOf" srcId="{B61BFFF0-1AEB-445B-9367-0A6C755A8CC2}" destId="{CFB1C013-65CC-4EB8-969D-C582BAD564BA}" srcOrd="4" destOrd="0" presId="urn:microsoft.com/office/officeart/2011/layout/HexagonRadial"/>
    <dgm:cxn modelId="{1AB15FC5-F773-403B-AFEF-5BD69EE2CBD0}" type="presParOf" srcId="{B61BFFF0-1AEB-445B-9367-0A6C755A8CC2}" destId="{5516F4AD-0A40-43A6-A3C7-E9DF54320B52}" srcOrd="5" destOrd="0" presId="urn:microsoft.com/office/officeart/2011/layout/HexagonRadial"/>
    <dgm:cxn modelId="{9C665E68-1DCA-4FD9-9D1C-AC2559A23C56}" type="presParOf" srcId="{5516F4AD-0A40-43A6-A3C7-E9DF54320B52}" destId="{B11B671A-5C25-48CE-97E7-808C65A9C2B4}" srcOrd="0" destOrd="0" presId="urn:microsoft.com/office/officeart/2011/layout/HexagonRadial"/>
    <dgm:cxn modelId="{A3DA5653-C550-4A56-A99B-666AC09CBF2E}" type="presParOf" srcId="{B61BFFF0-1AEB-445B-9367-0A6C755A8CC2}" destId="{84D87E78-D747-419D-826F-260C9B1642EE}" srcOrd="6" destOrd="0" presId="urn:microsoft.com/office/officeart/2011/layout/HexagonRadial"/>
    <dgm:cxn modelId="{E5EED189-A10E-44A6-94EB-40E2E35E15E2}" type="presParOf" srcId="{B61BFFF0-1AEB-445B-9367-0A6C755A8CC2}" destId="{11633B8C-4FAD-4344-A1EE-07F45F30C9FB}" srcOrd="7" destOrd="0" presId="urn:microsoft.com/office/officeart/2011/layout/HexagonRadial"/>
    <dgm:cxn modelId="{8A5BB553-0209-49D8-817E-8F9B02CE69CA}" type="presParOf" srcId="{11633B8C-4FAD-4344-A1EE-07F45F30C9FB}" destId="{275CC9F9-0530-4AB8-BA49-9B5563FC130E}" srcOrd="0" destOrd="0" presId="urn:microsoft.com/office/officeart/2011/layout/HexagonRadial"/>
    <dgm:cxn modelId="{D2D91608-285A-4EB4-908F-A1EC2E6D44C6}" type="presParOf" srcId="{B61BFFF0-1AEB-445B-9367-0A6C755A8CC2}" destId="{0814D88D-EE09-4147-B44F-E564CA8C4761}" srcOrd="8" destOrd="0" presId="urn:microsoft.com/office/officeart/2011/layout/HexagonRadial"/>
    <dgm:cxn modelId="{9C2553E5-0EF1-4E08-9160-2689AB2AD3B1}" type="presParOf" srcId="{B61BFFF0-1AEB-445B-9367-0A6C755A8CC2}" destId="{25BB365D-E290-4504-B7EC-AFAE9AEEF96C}" srcOrd="9" destOrd="0" presId="urn:microsoft.com/office/officeart/2011/layout/HexagonRadial"/>
    <dgm:cxn modelId="{136DAF77-F4D4-4383-94E6-EAA7A4C326E2}" type="presParOf" srcId="{25BB365D-E290-4504-B7EC-AFAE9AEEF96C}" destId="{57AEA8B4-2DEF-4615-9692-A1B20B8B5767}" srcOrd="0" destOrd="0" presId="urn:microsoft.com/office/officeart/2011/layout/HexagonRadial"/>
    <dgm:cxn modelId="{F1F41483-CE2E-44AD-BAC8-0A8EC06D4EE4}" type="presParOf" srcId="{B61BFFF0-1AEB-445B-9367-0A6C755A8CC2}" destId="{CECC5C8D-6E0A-41D1-B086-641575CE1FCD}" srcOrd="10" destOrd="0" presId="urn:microsoft.com/office/officeart/2011/layout/HexagonRadial"/>
    <dgm:cxn modelId="{938EA8D0-2CBC-4537-82EC-9FB364312B90}" type="presParOf" srcId="{B61BFFF0-1AEB-445B-9367-0A6C755A8CC2}" destId="{6217926D-7477-4C11-982B-FE536D076B70}" srcOrd="11" destOrd="0" presId="urn:microsoft.com/office/officeart/2011/layout/HexagonRadial"/>
    <dgm:cxn modelId="{1E19FF31-AE10-4829-A3C9-B8993B9360F0}" type="presParOf" srcId="{6217926D-7477-4C11-982B-FE536D076B70}" destId="{D2ADE083-7755-4241-8D92-7A5E18F30D48}" srcOrd="0" destOrd="0" presId="urn:microsoft.com/office/officeart/2011/layout/HexagonRadial"/>
    <dgm:cxn modelId="{F51B4443-F3FB-4C79-B20D-EF5BA6D5D68A}" type="presParOf" srcId="{B61BFFF0-1AEB-445B-9367-0A6C755A8CC2}" destId="{CE07D9AC-D405-433C-A57E-B9C20AEA0C2F}" srcOrd="12" destOrd="0" presId="urn:microsoft.com/office/officeart/2011/layout/HexagonRadial"/>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BC9B9-6CDF-439F-AD0E-C6C0DAB2E33E}">
      <dsp:nvSpPr>
        <dsp:cNvPr id="0" name=""/>
        <dsp:cNvSpPr/>
      </dsp:nvSpPr>
      <dsp:spPr>
        <a:xfrm rot="16200000">
          <a:off x="-1079766" y="1079766"/>
          <a:ext cx="3771900" cy="1612366"/>
        </a:xfrm>
        <a:prstGeom prst="flowChartManualOperation">
          <a:avLst/>
        </a:prstGeom>
        <a:solidFill>
          <a:srgbClr val="25B4B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Trust</a:t>
          </a:r>
        </a:p>
      </dsp:txBody>
      <dsp:txXfrm rot="5400000">
        <a:off x="1" y="754379"/>
        <a:ext cx="1612366" cy="2263140"/>
      </dsp:txXfrm>
    </dsp:sp>
    <dsp:sp modelId="{CE372BBA-573E-4F70-A671-A0DBFA046B0A}">
      <dsp:nvSpPr>
        <dsp:cNvPr id="0" name=""/>
        <dsp:cNvSpPr/>
      </dsp:nvSpPr>
      <dsp:spPr>
        <a:xfrm rot="16200000">
          <a:off x="657608" y="1079766"/>
          <a:ext cx="3771900" cy="1612366"/>
        </a:xfrm>
        <a:prstGeom prst="flowChartManualOperation">
          <a:avLst/>
        </a:prstGeom>
        <a:solidFill>
          <a:srgbClr val="F9B23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Experience</a:t>
          </a:r>
        </a:p>
      </dsp:txBody>
      <dsp:txXfrm rot="5400000">
        <a:off x="1737375" y="754379"/>
        <a:ext cx="1612366" cy="2263140"/>
      </dsp:txXfrm>
    </dsp:sp>
    <dsp:sp modelId="{F14777D1-BF22-455B-8434-6AED86F34120}">
      <dsp:nvSpPr>
        <dsp:cNvPr id="0" name=""/>
        <dsp:cNvSpPr/>
      </dsp:nvSpPr>
      <dsp:spPr>
        <a:xfrm rot="16200000">
          <a:off x="2380407" y="1079766"/>
          <a:ext cx="3771900" cy="1612366"/>
        </a:xfrm>
        <a:prstGeom prst="flowChartManualOperation">
          <a:avLst/>
        </a:prstGeom>
        <a:solidFill>
          <a:srgbClr val="B51F1E"/>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Innovation</a:t>
          </a:r>
        </a:p>
      </dsp:txBody>
      <dsp:txXfrm rot="5400000">
        <a:off x="3460174" y="754379"/>
        <a:ext cx="1612366" cy="2263140"/>
      </dsp:txXfrm>
    </dsp:sp>
    <dsp:sp modelId="{7956BD82-9238-4F85-BA54-7EAC4F1E5F35}">
      <dsp:nvSpPr>
        <dsp:cNvPr id="0" name=""/>
        <dsp:cNvSpPr/>
      </dsp:nvSpPr>
      <dsp:spPr>
        <a:xfrm rot="16200000">
          <a:off x="4124197" y="1079766"/>
          <a:ext cx="3771900" cy="1612366"/>
        </a:xfrm>
        <a:prstGeom prst="flowChartManualOperation">
          <a:avLst/>
        </a:prstGeom>
        <a:solidFill>
          <a:srgbClr val="C98DC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Candour</a:t>
          </a:r>
        </a:p>
      </dsp:txBody>
      <dsp:txXfrm rot="5400000">
        <a:off x="5203964" y="754379"/>
        <a:ext cx="1612366" cy="2263140"/>
      </dsp:txXfrm>
    </dsp:sp>
    <dsp:sp modelId="{D52EE1F2-0AE5-4B23-A036-6E535BC1884D}">
      <dsp:nvSpPr>
        <dsp:cNvPr id="0" name=""/>
        <dsp:cNvSpPr/>
      </dsp:nvSpPr>
      <dsp:spPr>
        <a:xfrm rot="16200000">
          <a:off x="5932989" y="1079766"/>
          <a:ext cx="3771900" cy="1612366"/>
        </a:xfrm>
        <a:prstGeom prst="flowChartManualOperation">
          <a:avLst/>
        </a:prstGeom>
        <a:solidFill>
          <a:srgbClr val="25B4B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Collaboration</a:t>
          </a:r>
        </a:p>
      </dsp:txBody>
      <dsp:txXfrm rot="5400000">
        <a:off x="7012756" y="754379"/>
        <a:ext cx="1612366" cy="2263140"/>
      </dsp:txXfrm>
    </dsp:sp>
    <dsp:sp modelId="{4BE5F88C-F657-459A-9F37-E71B11356349}">
      <dsp:nvSpPr>
        <dsp:cNvPr id="0" name=""/>
        <dsp:cNvSpPr/>
      </dsp:nvSpPr>
      <dsp:spPr>
        <a:xfrm rot="16200000">
          <a:off x="7594866" y="1079766"/>
          <a:ext cx="3771900" cy="1612366"/>
        </a:xfrm>
        <a:prstGeom prst="flowChartManualOperation">
          <a:avLst/>
        </a:prstGeom>
        <a:solidFill>
          <a:srgbClr val="F9B23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885" bIns="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chemeClr val="tx1"/>
              </a:solidFill>
              <a:latin typeface="Livvic" pitchFamily="2" charset="0"/>
            </a:rPr>
            <a:t>Co-Production</a:t>
          </a:r>
        </a:p>
      </dsp:txBody>
      <dsp:txXfrm rot="5400000">
        <a:off x="8674633" y="754379"/>
        <a:ext cx="1612366" cy="2263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6498D-025C-49C7-A55B-F29761787456}">
      <dsp:nvSpPr>
        <dsp:cNvPr id="0" name=""/>
        <dsp:cNvSpPr/>
      </dsp:nvSpPr>
      <dsp:spPr>
        <a:xfrm>
          <a:off x="3895053" y="2133610"/>
          <a:ext cx="2581947" cy="2133585"/>
        </a:xfrm>
        <a:prstGeom prst="hexagon">
          <a:avLst>
            <a:gd name="adj" fmla="val 28570"/>
            <a:gd name="vf" fmla="val 115470"/>
          </a:avLst>
        </a:prstGeom>
        <a:solidFill>
          <a:srgbClr val="25B4B2"/>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chemeClr val="tx1"/>
              </a:solidFill>
              <a:latin typeface="Livvic" pitchFamily="2" charset="0"/>
            </a:rPr>
            <a:t>Workforce Development </a:t>
          </a:r>
        </a:p>
      </dsp:txBody>
      <dsp:txXfrm>
        <a:off x="4313404" y="2479313"/>
        <a:ext cx="1745245" cy="1442179"/>
      </dsp:txXfrm>
    </dsp:sp>
    <dsp:sp modelId="{67332927-CEA1-4302-BA6A-87D381468C48}">
      <dsp:nvSpPr>
        <dsp:cNvPr id="0" name=""/>
        <dsp:cNvSpPr/>
      </dsp:nvSpPr>
      <dsp:spPr>
        <a:xfrm>
          <a:off x="5497356" y="1001984"/>
          <a:ext cx="1013821" cy="873541"/>
        </a:xfrm>
        <a:prstGeom prst="hexagon">
          <a:avLst>
            <a:gd name="adj" fmla="val 28900"/>
            <a:gd name="vf" fmla="val 115470"/>
          </a:avLst>
        </a:prstGeom>
        <a:no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2481A4A8-EDC4-4A9D-A3B6-8B78B35EDC33}">
      <dsp:nvSpPr>
        <dsp:cNvPr id="0" name=""/>
        <dsp:cNvSpPr/>
      </dsp:nvSpPr>
      <dsp:spPr>
        <a:xfrm>
          <a:off x="4062254" y="0"/>
          <a:ext cx="2202030" cy="1905015"/>
        </a:xfrm>
        <a:prstGeom prst="hexagon">
          <a:avLst>
            <a:gd name="adj" fmla="val 28570"/>
            <a:gd name="vf" fmla="val 115470"/>
          </a:avLst>
        </a:prstGeom>
        <a:solidFill>
          <a:srgbClr val="F9B234"/>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Management of change</a:t>
          </a:r>
        </a:p>
      </dsp:txBody>
      <dsp:txXfrm>
        <a:off x="4427177" y="315702"/>
        <a:ext cx="1472184" cy="1273611"/>
      </dsp:txXfrm>
    </dsp:sp>
    <dsp:sp modelId="{B11B671A-5C25-48CE-97E7-808C65A9C2B4}">
      <dsp:nvSpPr>
        <dsp:cNvPr id="0" name=""/>
        <dsp:cNvSpPr/>
      </dsp:nvSpPr>
      <dsp:spPr>
        <a:xfrm>
          <a:off x="6680565" y="2635041"/>
          <a:ext cx="1013821" cy="873541"/>
        </a:xfrm>
        <a:prstGeom prst="hexagon">
          <a:avLst>
            <a:gd name="adj" fmla="val 28900"/>
            <a:gd name="vf" fmla="val 115470"/>
          </a:avLst>
        </a:prstGeom>
        <a:no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FB1C013-65CC-4EB8-969D-C582BAD564BA}">
      <dsp:nvSpPr>
        <dsp:cNvPr id="0" name=""/>
        <dsp:cNvSpPr/>
      </dsp:nvSpPr>
      <dsp:spPr>
        <a:xfrm>
          <a:off x="6081772" y="1171712"/>
          <a:ext cx="2202030" cy="1905015"/>
        </a:xfrm>
        <a:prstGeom prst="hexagon">
          <a:avLst>
            <a:gd name="adj" fmla="val 28570"/>
            <a:gd name="vf" fmla="val 115470"/>
          </a:avLst>
        </a:prstGeom>
        <a:solidFill>
          <a:srgbClr val="B51F1E"/>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Culture of Learning </a:t>
          </a:r>
        </a:p>
      </dsp:txBody>
      <dsp:txXfrm>
        <a:off x="6446695" y="1487414"/>
        <a:ext cx="1472184" cy="1273611"/>
      </dsp:txXfrm>
    </dsp:sp>
    <dsp:sp modelId="{275CC9F9-0530-4AB8-BA49-9B5563FC130E}">
      <dsp:nvSpPr>
        <dsp:cNvPr id="0" name=""/>
        <dsp:cNvSpPr/>
      </dsp:nvSpPr>
      <dsp:spPr>
        <a:xfrm>
          <a:off x="5858632" y="4478456"/>
          <a:ext cx="1013821" cy="873541"/>
        </a:xfrm>
        <a:prstGeom prst="hexagon">
          <a:avLst>
            <a:gd name="adj" fmla="val 28900"/>
            <a:gd name="vf" fmla="val 115470"/>
          </a:avLst>
        </a:prstGeom>
        <a:no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4D87E78-D747-419D-826F-260C9B1642EE}">
      <dsp:nvSpPr>
        <dsp:cNvPr id="0" name=""/>
        <dsp:cNvSpPr/>
      </dsp:nvSpPr>
      <dsp:spPr>
        <a:xfrm>
          <a:off x="6081772" y="3475161"/>
          <a:ext cx="2202030" cy="1905015"/>
        </a:xfrm>
        <a:prstGeom prst="hexagon">
          <a:avLst>
            <a:gd name="adj" fmla="val 28570"/>
            <a:gd name="vf" fmla="val 115470"/>
          </a:avLst>
        </a:prstGeom>
        <a:solidFill>
          <a:srgbClr val="C98DC4"/>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Skills Audit</a:t>
          </a:r>
        </a:p>
      </dsp:txBody>
      <dsp:txXfrm>
        <a:off x="6446695" y="3790863"/>
        <a:ext cx="1472184" cy="1273611"/>
      </dsp:txXfrm>
    </dsp:sp>
    <dsp:sp modelId="{57AEA8B4-2DEF-4615-9692-A1B20B8B5767}">
      <dsp:nvSpPr>
        <dsp:cNvPr id="0" name=""/>
        <dsp:cNvSpPr/>
      </dsp:nvSpPr>
      <dsp:spPr>
        <a:xfrm>
          <a:off x="3819737" y="4669810"/>
          <a:ext cx="1013821" cy="873541"/>
        </a:xfrm>
        <a:prstGeom prst="hexagon">
          <a:avLst>
            <a:gd name="adj" fmla="val 28900"/>
            <a:gd name="vf" fmla="val 115470"/>
          </a:avLst>
        </a:prstGeom>
        <a:no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814D88D-EE09-4147-B44F-E564CA8C4761}">
      <dsp:nvSpPr>
        <dsp:cNvPr id="0" name=""/>
        <dsp:cNvSpPr/>
      </dsp:nvSpPr>
      <dsp:spPr>
        <a:xfrm>
          <a:off x="4062254" y="4648184"/>
          <a:ext cx="2202030" cy="1905015"/>
        </a:xfrm>
        <a:prstGeom prst="hexagon">
          <a:avLst>
            <a:gd name="adj" fmla="val 28570"/>
            <a:gd name="vf" fmla="val 115470"/>
          </a:avLst>
        </a:prstGeom>
        <a:solidFill>
          <a:srgbClr val="F9B234"/>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Coproduction </a:t>
          </a:r>
        </a:p>
      </dsp:txBody>
      <dsp:txXfrm>
        <a:off x="4427177" y="4963886"/>
        <a:ext cx="1472184" cy="1273611"/>
      </dsp:txXfrm>
    </dsp:sp>
    <dsp:sp modelId="{D2ADE083-7755-4241-8D92-7A5E18F30D48}">
      <dsp:nvSpPr>
        <dsp:cNvPr id="0" name=""/>
        <dsp:cNvSpPr/>
      </dsp:nvSpPr>
      <dsp:spPr>
        <a:xfrm>
          <a:off x="2617152" y="3037408"/>
          <a:ext cx="1013821" cy="873541"/>
        </a:xfrm>
        <a:prstGeom prst="hexagon">
          <a:avLst>
            <a:gd name="adj" fmla="val 28900"/>
            <a:gd name="vf" fmla="val 115470"/>
          </a:avLst>
        </a:prstGeom>
        <a:no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ECC5C8D-6E0A-41D1-B086-641575CE1FCD}">
      <dsp:nvSpPr>
        <dsp:cNvPr id="0" name=""/>
        <dsp:cNvSpPr/>
      </dsp:nvSpPr>
      <dsp:spPr>
        <a:xfrm>
          <a:off x="2033361" y="3476472"/>
          <a:ext cx="2202030" cy="1905015"/>
        </a:xfrm>
        <a:prstGeom prst="hexagon">
          <a:avLst>
            <a:gd name="adj" fmla="val 28570"/>
            <a:gd name="vf" fmla="val 115470"/>
          </a:avLst>
        </a:prstGeom>
        <a:solidFill>
          <a:srgbClr val="B51F1E"/>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Trauma Informed Approach</a:t>
          </a:r>
        </a:p>
      </dsp:txBody>
      <dsp:txXfrm>
        <a:off x="2398284" y="3792174"/>
        <a:ext cx="1472184" cy="1273611"/>
      </dsp:txXfrm>
    </dsp:sp>
    <dsp:sp modelId="{CE07D9AC-D405-433C-A57E-B9C20AEA0C2F}">
      <dsp:nvSpPr>
        <dsp:cNvPr id="0" name=""/>
        <dsp:cNvSpPr/>
      </dsp:nvSpPr>
      <dsp:spPr>
        <a:xfrm>
          <a:off x="2033361" y="1169090"/>
          <a:ext cx="2202030" cy="1905015"/>
        </a:xfrm>
        <a:prstGeom prst="hexagon">
          <a:avLst>
            <a:gd name="adj" fmla="val 28570"/>
            <a:gd name="vf" fmla="val 115470"/>
          </a:avLst>
        </a:prstGeom>
        <a:solidFill>
          <a:srgbClr val="C98DC4"/>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latin typeface="Livvic" pitchFamily="2" charset="0"/>
            </a:rPr>
            <a:t>Psychologically safe environment</a:t>
          </a:r>
        </a:p>
      </dsp:txBody>
      <dsp:txXfrm>
        <a:off x="2398284" y="1484792"/>
        <a:ext cx="1472184" cy="127361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058" cy="49841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530" y="1"/>
            <a:ext cx="2946058" cy="498419"/>
          </a:xfrm>
          <a:prstGeom prst="rect">
            <a:avLst/>
          </a:prstGeom>
        </p:spPr>
        <p:txBody>
          <a:bodyPr vert="horz" lIns="91440" tIns="45720" rIns="91440" bIns="45720" rtlCol="0"/>
          <a:lstStyle>
            <a:lvl1pPr algn="r">
              <a:defRPr sz="1200"/>
            </a:lvl1pPr>
          </a:lstStyle>
          <a:p>
            <a:fld id="{EB229117-FF9E-4B73-88EC-F06F69854F54}" type="datetimeFigureOut">
              <a:rPr lang="en-GB" smtClean="0"/>
              <a:t>17/04/2024</a:t>
            </a:fld>
            <a:endParaRPr lang="en-GB"/>
          </a:p>
        </p:txBody>
      </p:sp>
      <p:sp>
        <p:nvSpPr>
          <p:cNvPr id="4" name="Slide Image Placeholder 3"/>
          <p:cNvSpPr>
            <a:spLocks noGrp="1" noRot="1" noChangeAspect="1"/>
          </p:cNvSpPr>
          <p:nvPr>
            <p:ph type="sldImg" idx="2"/>
          </p:nvPr>
        </p:nvSpPr>
        <p:spPr>
          <a:xfrm>
            <a:off x="1030288" y="1239838"/>
            <a:ext cx="473710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42" y="4777862"/>
            <a:ext cx="5438792" cy="390852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220"/>
            <a:ext cx="2946058" cy="49841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530" y="9428220"/>
            <a:ext cx="2946058" cy="498418"/>
          </a:xfrm>
          <a:prstGeom prst="rect">
            <a:avLst/>
          </a:prstGeom>
        </p:spPr>
        <p:txBody>
          <a:bodyPr vert="horz" lIns="91440" tIns="45720" rIns="91440" bIns="45720" rtlCol="0" anchor="b"/>
          <a:lstStyle>
            <a:lvl1pPr algn="r">
              <a:defRPr sz="1200"/>
            </a:lvl1pPr>
          </a:lstStyle>
          <a:p>
            <a:fld id="{BBE1D32D-AA00-4AD9-980F-A4D3029C0EFD}" type="slidenum">
              <a:rPr lang="en-GB" smtClean="0"/>
              <a:t>‹#›</a:t>
            </a:fld>
            <a:endParaRPr lang="en-GB"/>
          </a:p>
        </p:txBody>
      </p:sp>
    </p:spTree>
    <p:extLst>
      <p:ext uri="{BB962C8B-B14F-4D97-AF65-F5344CB8AC3E}">
        <p14:creationId xmlns:p14="http://schemas.microsoft.com/office/powerpoint/2010/main" val="1813628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786" y="7052733"/>
            <a:ext cx="10690616"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79478"/>
            <a:ext cx="10690616" cy="70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62406" y="836253"/>
            <a:ext cx="8822055" cy="3929380"/>
          </a:xfrm>
        </p:spPr>
        <p:txBody>
          <a:bodyPr anchor="b">
            <a:normAutofit/>
          </a:bodyPr>
          <a:lstStyle>
            <a:lvl1pPr algn="l">
              <a:lnSpc>
                <a:spcPct val="85000"/>
              </a:lnSpc>
              <a:defRPr sz="8815" spc="-55"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964836" y="4909434"/>
            <a:ext cx="8822055" cy="1259417"/>
          </a:xfrm>
        </p:spPr>
        <p:txBody>
          <a:bodyPr lIns="91440" rIns="91440">
            <a:normAutofit/>
          </a:bodyPr>
          <a:lstStyle>
            <a:lvl1pPr marL="0" indent="0" algn="l">
              <a:buNone/>
              <a:defRPr sz="2645" cap="all" spc="220" baseline="0">
                <a:solidFill>
                  <a:schemeClr val="tx2"/>
                </a:solidFill>
                <a:latin typeface="+mj-lt"/>
              </a:defRPr>
            </a:lvl1pPr>
            <a:lvl2pPr marL="503789" indent="0" algn="ctr">
              <a:buNone/>
              <a:defRPr sz="2645"/>
            </a:lvl2pPr>
            <a:lvl3pPr marL="1007577" indent="0" algn="ctr">
              <a:buNone/>
              <a:defRPr sz="2645"/>
            </a:lvl3pPr>
            <a:lvl4pPr marL="1511366" indent="0" algn="ctr">
              <a:buNone/>
              <a:defRPr sz="2204"/>
            </a:lvl4pPr>
            <a:lvl5pPr marL="2015155" indent="0" algn="ctr">
              <a:buNone/>
              <a:defRPr sz="2204"/>
            </a:lvl5pPr>
            <a:lvl6pPr marL="2518943" indent="0" algn="ctr">
              <a:buNone/>
              <a:defRPr sz="2204"/>
            </a:lvl6pPr>
            <a:lvl7pPr marL="3022732" indent="0" algn="ctr">
              <a:buNone/>
              <a:defRPr sz="2204"/>
            </a:lvl7pPr>
            <a:lvl8pPr marL="3526521" indent="0" algn="ctr">
              <a:buNone/>
              <a:defRPr sz="2204"/>
            </a:lvl8pPr>
            <a:lvl9pPr marL="4030309" indent="0" algn="ctr">
              <a:buNone/>
              <a:defRPr sz="220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t>‹#›</a:t>
            </a:fld>
            <a:endParaRPr lang="en-GB"/>
          </a:p>
        </p:txBody>
      </p:sp>
      <p:cxnSp>
        <p:nvCxnSpPr>
          <p:cNvPr id="9" name="Straight Connector 8"/>
          <p:cNvCxnSpPr/>
          <p:nvPr/>
        </p:nvCxnSpPr>
        <p:spPr>
          <a:xfrm>
            <a:off x="1059217" y="4785783"/>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32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1535034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786" y="7052733"/>
            <a:ext cx="10690616"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79478"/>
            <a:ext cx="10690616" cy="70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652465" y="457026"/>
            <a:ext cx="2305764" cy="63438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35172" y="457025"/>
            <a:ext cx="6783626" cy="6343824"/>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2024534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192490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786" y="7052733"/>
            <a:ext cx="10690616"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79478"/>
            <a:ext cx="10690616" cy="70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836253"/>
            <a:ext cx="8822055" cy="3929380"/>
          </a:xfrm>
        </p:spPr>
        <p:txBody>
          <a:bodyPr anchor="b" anchorCtr="0">
            <a:normAutofit/>
          </a:bodyPr>
          <a:lstStyle>
            <a:lvl1pPr>
              <a:lnSpc>
                <a:spcPct val="85000"/>
              </a:lnSpc>
              <a:defRPr sz="8815"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2406" y="4906687"/>
            <a:ext cx="8822055" cy="1259417"/>
          </a:xfrm>
        </p:spPr>
        <p:txBody>
          <a:bodyPr lIns="91440" rIns="91440" anchor="t" anchorCtr="0">
            <a:normAutofit/>
          </a:bodyPr>
          <a:lstStyle>
            <a:lvl1pPr marL="0" indent="0">
              <a:buNone/>
              <a:defRPr sz="2645" cap="all" spc="220" baseline="0">
                <a:solidFill>
                  <a:schemeClr val="tx2"/>
                </a:solidFill>
                <a:latin typeface="+mj-lt"/>
              </a:defRPr>
            </a:lvl1pPr>
            <a:lvl2pPr marL="503789" indent="0">
              <a:buNone/>
              <a:defRPr sz="1983">
                <a:solidFill>
                  <a:schemeClr val="tx1">
                    <a:tint val="75000"/>
                  </a:schemeClr>
                </a:solidFill>
              </a:defRPr>
            </a:lvl2pPr>
            <a:lvl3pPr marL="1007577" indent="0">
              <a:buNone/>
              <a:defRPr sz="1763">
                <a:solidFill>
                  <a:schemeClr val="tx1">
                    <a:tint val="75000"/>
                  </a:schemeClr>
                </a:solidFill>
              </a:defRPr>
            </a:lvl3pPr>
            <a:lvl4pPr marL="1511366" indent="0">
              <a:buNone/>
              <a:defRPr sz="1543">
                <a:solidFill>
                  <a:schemeClr val="tx1">
                    <a:tint val="75000"/>
                  </a:schemeClr>
                </a:solidFill>
              </a:defRPr>
            </a:lvl4pPr>
            <a:lvl5pPr marL="2015155" indent="0">
              <a:buNone/>
              <a:defRPr sz="1543">
                <a:solidFill>
                  <a:schemeClr val="tx1">
                    <a:tint val="75000"/>
                  </a:schemeClr>
                </a:solidFill>
              </a:defRPr>
            </a:lvl5pPr>
            <a:lvl6pPr marL="2518943" indent="0">
              <a:buNone/>
              <a:defRPr sz="1543">
                <a:solidFill>
                  <a:schemeClr val="tx1">
                    <a:tint val="75000"/>
                  </a:schemeClr>
                </a:solidFill>
              </a:defRPr>
            </a:lvl6pPr>
            <a:lvl7pPr marL="3022732" indent="0">
              <a:buNone/>
              <a:defRPr sz="1543">
                <a:solidFill>
                  <a:schemeClr val="tx1">
                    <a:tint val="75000"/>
                  </a:schemeClr>
                </a:solidFill>
              </a:defRPr>
            </a:lvl7pPr>
            <a:lvl8pPr marL="3526521" indent="0">
              <a:buNone/>
              <a:defRPr sz="1543">
                <a:solidFill>
                  <a:schemeClr val="tx1">
                    <a:tint val="75000"/>
                  </a:schemeClr>
                </a:solidFill>
              </a:defRPr>
            </a:lvl8pPr>
            <a:lvl9pPr marL="4030309" indent="0">
              <a:buNone/>
              <a:defRPr sz="154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t>‹#›</a:t>
            </a:fld>
            <a:endParaRPr lang="en-GB"/>
          </a:p>
        </p:txBody>
      </p:sp>
      <p:cxnSp>
        <p:nvCxnSpPr>
          <p:cNvPr id="9" name="Straight Connector 8"/>
          <p:cNvCxnSpPr/>
          <p:nvPr/>
        </p:nvCxnSpPr>
        <p:spPr>
          <a:xfrm>
            <a:off x="1059217" y="4785783"/>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8282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962406" y="315796"/>
            <a:ext cx="8822055" cy="159851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62406" y="2033725"/>
            <a:ext cx="4330827" cy="44331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453634" y="2033728"/>
            <a:ext cx="4330827" cy="44331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4/17/2024</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2942563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962406" y="315796"/>
            <a:ext cx="8822055" cy="15985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962406" y="2034076"/>
            <a:ext cx="4330827" cy="811274"/>
          </a:xfrm>
        </p:spPr>
        <p:txBody>
          <a:bodyPr lIns="91440" rIns="91440" anchor="ctr">
            <a:normAutofit/>
          </a:bodyPr>
          <a:lstStyle>
            <a:lvl1pPr marL="0" indent="0">
              <a:buNone/>
              <a:defRPr sz="2204" b="0" cap="all" baseline="0">
                <a:solidFill>
                  <a:schemeClr val="tx2"/>
                </a:solidFill>
              </a:defRPr>
            </a:lvl1pPr>
            <a:lvl2pPr marL="503789" indent="0">
              <a:buNone/>
              <a:defRPr sz="2204" b="1"/>
            </a:lvl2pPr>
            <a:lvl3pPr marL="1007577" indent="0">
              <a:buNone/>
              <a:defRPr sz="1983" b="1"/>
            </a:lvl3pPr>
            <a:lvl4pPr marL="1511366" indent="0">
              <a:buNone/>
              <a:defRPr sz="1763" b="1"/>
            </a:lvl4pPr>
            <a:lvl5pPr marL="2015155" indent="0">
              <a:buNone/>
              <a:defRPr sz="1763" b="1"/>
            </a:lvl5pPr>
            <a:lvl6pPr marL="2518943" indent="0">
              <a:buNone/>
              <a:defRPr sz="1763" b="1"/>
            </a:lvl6pPr>
            <a:lvl7pPr marL="3022732" indent="0">
              <a:buNone/>
              <a:defRPr sz="1763" b="1"/>
            </a:lvl7pPr>
            <a:lvl8pPr marL="3526521" indent="0">
              <a:buNone/>
              <a:defRPr sz="1763" b="1"/>
            </a:lvl8pPr>
            <a:lvl9pPr marL="4030309" indent="0">
              <a:buNone/>
              <a:defRPr sz="1763" b="1"/>
            </a:lvl9pPr>
          </a:lstStyle>
          <a:p>
            <a:pPr lvl="0"/>
            <a:r>
              <a:rPr lang="en-US"/>
              <a:t>Click to edit Master text styles</a:t>
            </a:r>
          </a:p>
        </p:txBody>
      </p:sp>
      <p:sp>
        <p:nvSpPr>
          <p:cNvPr id="4" name="Content Placeholder 3"/>
          <p:cNvSpPr>
            <a:spLocks noGrp="1"/>
          </p:cNvSpPr>
          <p:nvPr>
            <p:ph sz="half" idx="2"/>
          </p:nvPr>
        </p:nvSpPr>
        <p:spPr>
          <a:xfrm>
            <a:off x="962406" y="2845349"/>
            <a:ext cx="4330827" cy="36215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53634" y="2034076"/>
            <a:ext cx="4330827" cy="811274"/>
          </a:xfrm>
        </p:spPr>
        <p:txBody>
          <a:bodyPr lIns="91440" rIns="91440" anchor="ctr">
            <a:normAutofit/>
          </a:bodyPr>
          <a:lstStyle>
            <a:lvl1pPr marL="0" indent="0">
              <a:buNone/>
              <a:defRPr sz="2204" b="0" cap="all" baseline="0">
                <a:solidFill>
                  <a:schemeClr val="tx2"/>
                </a:solidFill>
              </a:defRPr>
            </a:lvl1pPr>
            <a:lvl2pPr marL="503789" indent="0">
              <a:buNone/>
              <a:defRPr sz="2204" b="1"/>
            </a:lvl2pPr>
            <a:lvl3pPr marL="1007577" indent="0">
              <a:buNone/>
              <a:defRPr sz="1983" b="1"/>
            </a:lvl3pPr>
            <a:lvl4pPr marL="1511366" indent="0">
              <a:buNone/>
              <a:defRPr sz="1763" b="1"/>
            </a:lvl4pPr>
            <a:lvl5pPr marL="2015155" indent="0">
              <a:buNone/>
              <a:defRPr sz="1763" b="1"/>
            </a:lvl5pPr>
            <a:lvl6pPr marL="2518943" indent="0">
              <a:buNone/>
              <a:defRPr sz="1763" b="1"/>
            </a:lvl6pPr>
            <a:lvl7pPr marL="3022732" indent="0">
              <a:buNone/>
              <a:defRPr sz="1763" b="1"/>
            </a:lvl7pPr>
            <a:lvl8pPr marL="3526521" indent="0">
              <a:buNone/>
              <a:defRPr sz="1763" b="1"/>
            </a:lvl8pPr>
            <a:lvl9pPr marL="4030309" indent="0">
              <a:buNone/>
              <a:defRPr sz="1763" b="1"/>
            </a:lvl9pPr>
          </a:lstStyle>
          <a:p>
            <a:pPr lvl="0"/>
            <a:r>
              <a:rPr lang="en-US"/>
              <a:t>Click to edit Master text styles</a:t>
            </a:r>
          </a:p>
        </p:txBody>
      </p:sp>
      <p:sp>
        <p:nvSpPr>
          <p:cNvPr id="6" name="Content Placeholder 5"/>
          <p:cNvSpPr>
            <a:spLocks noGrp="1"/>
          </p:cNvSpPr>
          <p:nvPr>
            <p:ph sz="quarter" idx="4"/>
          </p:nvPr>
        </p:nvSpPr>
        <p:spPr>
          <a:xfrm>
            <a:off x="5453634" y="2845349"/>
            <a:ext cx="4330827" cy="36215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4/17/2024</a:t>
            </a:fld>
            <a:endParaRPr lang="en-US"/>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656319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4/17/2024</a:t>
            </a:fld>
            <a:endParaRPr lang="en-US"/>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409943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786" y="7052733"/>
            <a:ext cx="10690616"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6979478"/>
            <a:ext cx="10690616" cy="70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8BD707-D9CF-40AE-B4C6-C98DA3205C09}" type="datetimeFigureOut">
              <a:rPr lang="en-US" smtClean="0"/>
              <a:t>4/17/2024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367968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3552881" cy="7556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543479" y="0"/>
            <a:ext cx="56140" cy="7556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01002" y="654896"/>
            <a:ext cx="2807018" cy="2518833"/>
          </a:xfrm>
        </p:spPr>
        <p:txBody>
          <a:bodyPr anchor="b">
            <a:normAutofit/>
          </a:bodyPr>
          <a:lstStyle>
            <a:lvl1pPr>
              <a:defRPr sz="3967"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046555" y="806027"/>
            <a:ext cx="5858207" cy="57933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01002" y="3224107"/>
            <a:ext cx="2807018" cy="3723294"/>
          </a:xfrm>
        </p:spPr>
        <p:txBody>
          <a:bodyPr lIns="91440" rIns="91440">
            <a:normAutofit/>
          </a:bodyPr>
          <a:lstStyle>
            <a:lvl1pPr marL="0" indent="0">
              <a:buNone/>
              <a:defRPr sz="1653">
                <a:solidFill>
                  <a:srgbClr val="FFFFFF"/>
                </a:solidFill>
              </a:defRPr>
            </a:lvl1pPr>
            <a:lvl2pPr marL="503789" indent="0">
              <a:buNone/>
              <a:defRPr sz="1322"/>
            </a:lvl2pPr>
            <a:lvl3pPr marL="1007577" indent="0">
              <a:buNone/>
              <a:defRPr sz="1102"/>
            </a:lvl3pPr>
            <a:lvl4pPr marL="1511366" indent="0">
              <a:buNone/>
              <a:defRPr sz="992"/>
            </a:lvl4pPr>
            <a:lvl5pPr marL="2015155" indent="0">
              <a:buNone/>
              <a:defRPr sz="992"/>
            </a:lvl5pPr>
            <a:lvl6pPr marL="2518943" indent="0">
              <a:buNone/>
              <a:defRPr sz="992"/>
            </a:lvl6pPr>
            <a:lvl7pPr marL="3022732" indent="0">
              <a:buNone/>
              <a:defRPr sz="992"/>
            </a:lvl7pPr>
            <a:lvl8pPr marL="3526521" indent="0">
              <a:buNone/>
              <a:defRPr sz="992"/>
            </a:lvl8pPr>
            <a:lvl9pPr marL="4030309" indent="0">
              <a:buNone/>
              <a:defRPr sz="992"/>
            </a:lvl9pPr>
          </a:lstStyle>
          <a:p>
            <a:pPr lvl="0"/>
            <a:r>
              <a:rPr lang="en-US"/>
              <a:t>Click to edit Master text styles</a:t>
            </a:r>
          </a:p>
        </p:txBody>
      </p:sp>
      <p:sp>
        <p:nvSpPr>
          <p:cNvPr id="5" name="Date Placeholder 4"/>
          <p:cNvSpPr>
            <a:spLocks noGrp="1"/>
          </p:cNvSpPr>
          <p:nvPr>
            <p:ph type="dt" sz="half" idx="10"/>
          </p:nvPr>
        </p:nvSpPr>
        <p:spPr>
          <a:xfrm>
            <a:off x="408293" y="7117728"/>
            <a:ext cx="2296652" cy="402314"/>
          </a:xfrm>
        </p:spPr>
        <p:txBody>
          <a:bodyPr/>
          <a:lstStyle>
            <a:lvl1pPr algn="l">
              <a:defRPr/>
            </a:lvl1pPr>
          </a:lstStyle>
          <a:p>
            <a:fld id="{1D8BD707-D9CF-40AE-B4C6-C98DA3205C09}" type="datetimeFigureOut">
              <a:rPr lang="en-US" smtClean="0"/>
              <a:t>4/17/2024</a:t>
            </a:fld>
            <a:endParaRPr lang="en-US"/>
          </a:p>
        </p:txBody>
      </p:sp>
      <p:sp>
        <p:nvSpPr>
          <p:cNvPr id="6" name="Footer Placeholder 5"/>
          <p:cNvSpPr>
            <a:spLocks noGrp="1"/>
          </p:cNvSpPr>
          <p:nvPr>
            <p:ph type="ftr" sz="quarter" idx="11"/>
          </p:nvPr>
        </p:nvSpPr>
        <p:spPr>
          <a:xfrm>
            <a:off x="4210526" y="7117728"/>
            <a:ext cx="4076859" cy="402314"/>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6F15528-21DE-4FAA-801E-634DDDAF4B2B}" type="slidenum">
              <a:rPr lang="en-GB" smtClean="0"/>
              <a:t>‹#›</a:t>
            </a:fld>
            <a:endParaRPr lang="en-GB"/>
          </a:p>
        </p:txBody>
      </p:sp>
    </p:spTree>
    <p:extLst>
      <p:ext uri="{BB962C8B-B14F-4D97-AF65-F5344CB8AC3E}">
        <p14:creationId xmlns:p14="http://schemas.microsoft.com/office/powerpoint/2010/main" val="391920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457472"/>
            <a:ext cx="10690616" cy="20990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5415686"/>
            <a:ext cx="10690616" cy="70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5591810"/>
            <a:ext cx="8875522" cy="906780"/>
          </a:xfrm>
        </p:spPr>
        <p:txBody>
          <a:bodyPr tIns="0" bIns="0" anchor="b">
            <a:noAutofit/>
          </a:bodyPr>
          <a:lstStyle>
            <a:lvl1pPr>
              <a:defRPr sz="3967"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0693387" cy="5415686"/>
          </a:xfrm>
          <a:blipFill>
            <a:blip r:embed="rId2"/>
            <a:stretch>
              <a:fillRect/>
            </a:stretch>
          </a:blipFill>
        </p:spPr>
        <p:txBody>
          <a:bodyPr lIns="457200" tIns="457200" anchor="t"/>
          <a:lstStyle>
            <a:lvl1pPr marL="0" indent="0">
              <a:buNone/>
              <a:defRPr sz="3526">
                <a:solidFill>
                  <a:schemeClr val="bg1"/>
                </a:solidFill>
              </a:defRPr>
            </a:lvl1pPr>
            <a:lvl2pPr marL="503789" indent="0">
              <a:buNone/>
              <a:defRPr sz="3085"/>
            </a:lvl2pPr>
            <a:lvl3pPr marL="1007577" indent="0">
              <a:buNone/>
              <a:defRPr sz="2645"/>
            </a:lvl3pPr>
            <a:lvl4pPr marL="1511366" indent="0">
              <a:buNone/>
              <a:defRPr sz="2204"/>
            </a:lvl4pPr>
            <a:lvl5pPr marL="2015155" indent="0">
              <a:buNone/>
              <a:defRPr sz="2204"/>
            </a:lvl5pPr>
            <a:lvl6pPr marL="2518943" indent="0">
              <a:buNone/>
              <a:defRPr sz="2204"/>
            </a:lvl6pPr>
            <a:lvl7pPr marL="3022732" indent="0">
              <a:buNone/>
              <a:defRPr sz="2204"/>
            </a:lvl7pPr>
            <a:lvl8pPr marL="3526521" indent="0">
              <a:buNone/>
              <a:defRPr sz="2204"/>
            </a:lvl8pPr>
            <a:lvl9pPr marL="4030309" indent="0">
              <a:buNone/>
              <a:defRPr sz="2204"/>
            </a:lvl9pPr>
          </a:lstStyle>
          <a:p>
            <a:r>
              <a:rPr lang="en-US"/>
              <a:t>Click icon to add picture</a:t>
            </a:r>
            <a:endParaRPr lang="en-US" dirty="0"/>
          </a:p>
        </p:txBody>
      </p:sp>
      <p:sp>
        <p:nvSpPr>
          <p:cNvPr id="4" name="Text Placeholder 3"/>
          <p:cNvSpPr>
            <a:spLocks noGrp="1"/>
          </p:cNvSpPr>
          <p:nvPr>
            <p:ph type="body" sz="half" idx="2"/>
          </p:nvPr>
        </p:nvSpPr>
        <p:spPr>
          <a:xfrm>
            <a:off x="962405" y="6508665"/>
            <a:ext cx="8875522" cy="654897"/>
          </a:xfrm>
        </p:spPr>
        <p:txBody>
          <a:bodyPr lIns="91440" tIns="0" rIns="91440" bIns="0">
            <a:normAutofit/>
          </a:bodyPr>
          <a:lstStyle>
            <a:lvl1pPr marL="0" indent="0">
              <a:spcBef>
                <a:spcPts val="0"/>
              </a:spcBef>
              <a:spcAft>
                <a:spcPts val="661"/>
              </a:spcAft>
              <a:buNone/>
              <a:defRPr sz="1653">
                <a:solidFill>
                  <a:srgbClr val="FFFFFF"/>
                </a:solidFill>
              </a:defRPr>
            </a:lvl1pPr>
            <a:lvl2pPr marL="503789" indent="0">
              <a:buNone/>
              <a:defRPr sz="1322"/>
            </a:lvl2pPr>
            <a:lvl3pPr marL="1007577" indent="0">
              <a:buNone/>
              <a:defRPr sz="1102"/>
            </a:lvl3pPr>
            <a:lvl4pPr marL="1511366" indent="0">
              <a:buNone/>
              <a:defRPr sz="992"/>
            </a:lvl4pPr>
            <a:lvl5pPr marL="2015155" indent="0">
              <a:buNone/>
              <a:defRPr sz="992"/>
            </a:lvl5pPr>
            <a:lvl6pPr marL="2518943" indent="0">
              <a:buNone/>
              <a:defRPr sz="992"/>
            </a:lvl6pPr>
            <a:lvl7pPr marL="3022732" indent="0">
              <a:buNone/>
              <a:defRPr sz="992"/>
            </a:lvl7pPr>
            <a:lvl8pPr marL="3526521" indent="0">
              <a:buNone/>
              <a:defRPr sz="992"/>
            </a:lvl8pPr>
            <a:lvl9pPr marL="4030309"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4/17/2024</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F15528-21DE-4FAA-801E-634DDDAF4B2B}" type="slidenum">
              <a:rPr lang="en-GB" smtClean="0"/>
              <a:t>‹#›</a:t>
            </a:fld>
            <a:endParaRPr lang="en-GB"/>
          </a:p>
        </p:txBody>
      </p:sp>
    </p:spTree>
    <p:extLst>
      <p:ext uri="{BB962C8B-B14F-4D97-AF65-F5344CB8AC3E}">
        <p14:creationId xmlns:p14="http://schemas.microsoft.com/office/powerpoint/2010/main" val="2055162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052733"/>
            <a:ext cx="10693401"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979477"/>
            <a:ext cx="10693401" cy="727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62406" y="315796"/>
            <a:ext cx="8822055" cy="159851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962405" y="2033725"/>
            <a:ext cx="8822056" cy="4433147"/>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62408" y="7117728"/>
            <a:ext cx="2168387" cy="402314"/>
          </a:xfrm>
          <a:prstGeom prst="rect">
            <a:avLst/>
          </a:prstGeom>
        </p:spPr>
        <p:txBody>
          <a:bodyPr vert="horz" lIns="91440" tIns="45720" rIns="91440" bIns="45720" rtlCol="0" anchor="ctr"/>
          <a:lstStyle>
            <a:lvl1pPr algn="l">
              <a:defRPr sz="992">
                <a:solidFill>
                  <a:srgbClr val="FFFFFF"/>
                </a:solidFill>
              </a:defRPr>
            </a:lvl1pPr>
          </a:lstStyle>
          <a:p>
            <a:fld id="{1D8BD707-D9CF-40AE-B4C6-C98DA3205C09}" type="datetimeFigureOut">
              <a:rPr lang="en-US" smtClean="0"/>
              <a:t>4/17/2024</a:t>
            </a:fld>
            <a:endParaRPr lang="en-US"/>
          </a:p>
        </p:txBody>
      </p:sp>
      <p:sp>
        <p:nvSpPr>
          <p:cNvPr id="5" name="Footer Placeholder 4"/>
          <p:cNvSpPr>
            <a:spLocks noGrp="1"/>
          </p:cNvSpPr>
          <p:nvPr>
            <p:ph type="ftr" sz="quarter" idx="3"/>
          </p:nvPr>
        </p:nvSpPr>
        <p:spPr>
          <a:xfrm>
            <a:off x="3233092" y="7117728"/>
            <a:ext cx="4230001" cy="402314"/>
          </a:xfrm>
          <a:prstGeom prst="rect">
            <a:avLst/>
          </a:prstGeom>
        </p:spPr>
        <p:txBody>
          <a:bodyPr vert="horz" lIns="91440" tIns="45720" rIns="91440" bIns="45720" rtlCol="0" anchor="ctr"/>
          <a:lstStyle>
            <a:lvl1pPr algn="ctr">
              <a:defRPr sz="992"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8683528" y="7117728"/>
            <a:ext cx="1150756" cy="402314"/>
          </a:xfrm>
          <a:prstGeom prst="rect">
            <a:avLst/>
          </a:prstGeom>
        </p:spPr>
        <p:txBody>
          <a:bodyPr vert="horz" lIns="91440" tIns="45720" rIns="91440" bIns="45720" rtlCol="0" anchor="ctr"/>
          <a:lstStyle>
            <a:lvl1pPr algn="r">
              <a:defRPr sz="1157">
                <a:solidFill>
                  <a:srgbClr val="FFFFFF"/>
                </a:solidFill>
              </a:defRPr>
            </a:lvl1pPr>
          </a:lstStyle>
          <a:p>
            <a:fld id="{B6F15528-21DE-4FAA-801E-634DDDAF4B2B}" type="slidenum">
              <a:rPr lang="en-GB" smtClean="0"/>
              <a:t>‹#›</a:t>
            </a:fld>
            <a:endParaRPr lang="en-GB"/>
          </a:p>
        </p:txBody>
      </p:sp>
      <p:cxnSp>
        <p:nvCxnSpPr>
          <p:cNvPr id="10" name="Straight Connector 9"/>
          <p:cNvCxnSpPr/>
          <p:nvPr/>
        </p:nvCxnSpPr>
        <p:spPr>
          <a:xfrm>
            <a:off x="1046827" y="1914848"/>
            <a:ext cx="874185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3249362"/>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l" defTabSz="1007577" rtl="0" eaLnBrk="1" latinLnBrk="0" hangingPunct="1">
        <a:lnSpc>
          <a:spcPct val="85000"/>
        </a:lnSpc>
        <a:spcBef>
          <a:spcPct val="0"/>
        </a:spcBef>
        <a:buNone/>
        <a:defRPr sz="5289" kern="1200" spc="-55" baseline="0">
          <a:solidFill>
            <a:schemeClr val="tx1">
              <a:lumMod val="75000"/>
              <a:lumOff val="25000"/>
            </a:schemeClr>
          </a:solidFill>
          <a:latin typeface="+mj-lt"/>
          <a:ea typeface="+mj-ea"/>
          <a:cs typeface="+mj-cs"/>
        </a:defRPr>
      </a:lvl1pPr>
    </p:titleStyle>
    <p:bodyStyle>
      <a:lvl1pPr marL="100758" indent="-100758" algn="l" defTabSz="1007577" rtl="0" eaLnBrk="1" latinLnBrk="0" hangingPunct="1">
        <a:lnSpc>
          <a:spcPct val="90000"/>
        </a:lnSpc>
        <a:spcBef>
          <a:spcPts val="1322"/>
        </a:spcBef>
        <a:spcAft>
          <a:spcPts val="220"/>
        </a:spcAft>
        <a:buClr>
          <a:schemeClr val="accent1"/>
        </a:buClr>
        <a:buSzPct val="100000"/>
        <a:buFont typeface="Calibri" panose="020F0502020204030204" pitchFamily="34" charset="0"/>
        <a:buChar char=" "/>
        <a:defRPr sz="2204" kern="1200">
          <a:solidFill>
            <a:schemeClr val="tx1">
              <a:lumMod val="75000"/>
              <a:lumOff val="25000"/>
            </a:schemeClr>
          </a:solidFill>
          <a:latin typeface="+mn-lt"/>
          <a:ea typeface="+mn-ea"/>
          <a:cs typeface="+mn-cs"/>
        </a:defRPr>
      </a:lvl1pPr>
      <a:lvl2pPr marL="423182" indent="-201515" algn="l" defTabSz="1007577" rtl="0" eaLnBrk="1" latinLnBrk="0" hangingPunct="1">
        <a:lnSpc>
          <a:spcPct val="90000"/>
        </a:lnSpc>
        <a:spcBef>
          <a:spcPts val="220"/>
        </a:spcBef>
        <a:spcAft>
          <a:spcPts val="441"/>
        </a:spcAft>
        <a:buClr>
          <a:schemeClr val="accent1"/>
        </a:buClr>
        <a:buFont typeface="Calibri" pitchFamily="34" charset="0"/>
        <a:buChar char="◦"/>
        <a:defRPr sz="1983" kern="1200">
          <a:solidFill>
            <a:schemeClr val="tx1">
              <a:lumMod val="75000"/>
              <a:lumOff val="25000"/>
            </a:schemeClr>
          </a:solidFill>
          <a:latin typeface="+mn-lt"/>
          <a:ea typeface="+mn-ea"/>
          <a:cs typeface="+mn-cs"/>
        </a:defRPr>
      </a:lvl2pPr>
      <a:lvl3pPr marL="624698" indent="-201515"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3pPr>
      <a:lvl4pPr marL="826213" indent="-201515"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4pPr>
      <a:lvl5pPr marL="1027729" indent="-201515"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5pPr>
      <a:lvl6pPr marL="1212090" indent="-251894"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6pPr>
      <a:lvl7pPr marL="1432470" indent="-251894"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7pPr>
      <a:lvl8pPr marL="1652850" indent="-251894"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8pPr>
      <a:lvl9pPr marL="1873230" indent="-251894" algn="l" defTabSz="1007577" rtl="0" eaLnBrk="1" latinLnBrk="0" hangingPunct="1">
        <a:lnSpc>
          <a:spcPct val="90000"/>
        </a:lnSpc>
        <a:spcBef>
          <a:spcPts val="220"/>
        </a:spcBef>
        <a:spcAft>
          <a:spcPts val="441"/>
        </a:spcAft>
        <a:buClr>
          <a:schemeClr val="accent1"/>
        </a:buClr>
        <a:buFont typeface="Calibri" pitchFamily="34" charset="0"/>
        <a:buChar char="◦"/>
        <a:defRPr sz="1543" kern="1200">
          <a:solidFill>
            <a:schemeClr val="tx1">
              <a:lumMod val="75000"/>
              <a:lumOff val="25000"/>
            </a:schemeClr>
          </a:solidFill>
          <a:latin typeface="+mn-lt"/>
          <a:ea typeface="+mn-ea"/>
          <a:cs typeface="+mn-cs"/>
        </a:defRPr>
      </a:lvl9pPr>
    </p:bodyStyle>
    <p:otherStyle>
      <a:defPPr>
        <a:defRPr lang="en-US"/>
      </a:defPPr>
      <a:lvl1pPr marL="0" algn="l" defTabSz="1007577" rtl="0" eaLnBrk="1" latinLnBrk="0" hangingPunct="1">
        <a:defRPr sz="1983" kern="1200">
          <a:solidFill>
            <a:schemeClr val="tx1"/>
          </a:solidFill>
          <a:latin typeface="+mn-lt"/>
          <a:ea typeface="+mn-ea"/>
          <a:cs typeface="+mn-cs"/>
        </a:defRPr>
      </a:lvl1pPr>
      <a:lvl2pPr marL="503789" algn="l" defTabSz="1007577" rtl="0" eaLnBrk="1" latinLnBrk="0" hangingPunct="1">
        <a:defRPr sz="1983" kern="1200">
          <a:solidFill>
            <a:schemeClr val="tx1"/>
          </a:solidFill>
          <a:latin typeface="+mn-lt"/>
          <a:ea typeface="+mn-ea"/>
          <a:cs typeface="+mn-cs"/>
        </a:defRPr>
      </a:lvl2pPr>
      <a:lvl3pPr marL="1007577" algn="l" defTabSz="1007577" rtl="0" eaLnBrk="1" latinLnBrk="0" hangingPunct="1">
        <a:defRPr sz="1983" kern="1200">
          <a:solidFill>
            <a:schemeClr val="tx1"/>
          </a:solidFill>
          <a:latin typeface="+mn-lt"/>
          <a:ea typeface="+mn-ea"/>
          <a:cs typeface="+mn-cs"/>
        </a:defRPr>
      </a:lvl3pPr>
      <a:lvl4pPr marL="1511366" algn="l" defTabSz="1007577" rtl="0" eaLnBrk="1" latinLnBrk="0" hangingPunct="1">
        <a:defRPr sz="1983" kern="1200">
          <a:solidFill>
            <a:schemeClr val="tx1"/>
          </a:solidFill>
          <a:latin typeface="+mn-lt"/>
          <a:ea typeface="+mn-ea"/>
          <a:cs typeface="+mn-cs"/>
        </a:defRPr>
      </a:lvl4pPr>
      <a:lvl5pPr marL="2015155" algn="l" defTabSz="1007577" rtl="0" eaLnBrk="1" latinLnBrk="0" hangingPunct="1">
        <a:defRPr sz="1983" kern="1200">
          <a:solidFill>
            <a:schemeClr val="tx1"/>
          </a:solidFill>
          <a:latin typeface="+mn-lt"/>
          <a:ea typeface="+mn-ea"/>
          <a:cs typeface="+mn-cs"/>
        </a:defRPr>
      </a:lvl5pPr>
      <a:lvl6pPr marL="2518943" algn="l" defTabSz="1007577" rtl="0" eaLnBrk="1" latinLnBrk="0" hangingPunct="1">
        <a:defRPr sz="1983" kern="1200">
          <a:solidFill>
            <a:schemeClr val="tx1"/>
          </a:solidFill>
          <a:latin typeface="+mn-lt"/>
          <a:ea typeface="+mn-ea"/>
          <a:cs typeface="+mn-cs"/>
        </a:defRPr>
      </a:lvl6pPr>
      <a:lvl7pPr marL="3022732" algn="l" defTabSz="1007577" rtl="0" eaLnBrk="1" latinLnBrk="0" hangingPunct="1">
        <a:defRPr sz="1983" kern="1200">
          <a:solidFill>
            <a:schemeClr val="tx1"/>
          </a:solidFill>
          <a:latin typeface="+mn-lt"/>
          <a:ea typeface="+mn-ea"/>
          <a:cs typeface="+mn-cs"/>
        </a:defRPr>
      </a:lvl7pPr>
      <a:lvl8pPr marL="3526521" algn="l" defTabSz="1007577" rtl="0" eaLnBrk="1" latinLnBrk="0" hangingPunct="1">
        <a:defRPr sz="1983" kern="1200">
          <a:solidFill>
            <a:schemeClr val="tx1"/>
          </a:solidFill>
          <a:latin typeface="+mn-lt"/>
          <a:ea typeface="+mn-ea"/>
          <a:cs typeface="+mn-cs"/>
        </a:defRPr>
      </a:lvl8pPr>
      <a:lvl9pPr marL="4030309" algn="l" defTabSz="1007577" rtl="0" eaLnBrk="1" latinLnBrk="0" hangingPunct="1">
        <a:defRPr sz="198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cavdas.com/" TargetMode="External"/><Relationship Id="rId7" Type="http://schemas.openxmlformats.org/officeDocument/2006/relationships/image" Target="../media/image5.jpeg"/><Relationship Id="rId2" Type="http://schemas.openxmlformats.org/officeDocument/2006/relationships/hyperlink" Target="mailto:jim.henton@cavdas.com" TargetMode="Externa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C89000-2197-CE70-0312-2725D0D5DD6C}"/>
              </a:ext>
            </a:extLst>
          </p:cNvPr>
          <p:cNvSpPr>
            <a:spLocks noGrp="1"/>
          </p:cNvSpPr>
          <p:nvPr>
            <p:ph type="title"/>
          </p:nvPr>
        </p:nvSpPr>
        <p:spPr>
          <a:xfrm>
            <a:off x="962406" y="315796"/>
            <a:ext cx="8822055" cy="1030155"/>
          </a:xfrm>
        </p:spPr>
        <p:txBody>
          <a:bodyPr>
            <a:normAutofit/>
          </a:bodyPr>
          <a:lstStyle/>
          <a:p>
            <a:pPr algn="ctr"/>
            <a:r>
              <a:rPr lang="en-GB" sz="3200" b="1" dirty="0">
                <a:solidFill>
                  <a:srgbClr val="000000"/>
                </a:solidFill>
                <a:effectLst/>
                <a:latin typeface="Calibri" panose="020F0502020204030204" pitchFamily="34" charset="0"/>
                <a:ea typeface="Aptos" panose="020B0004020202020204" pitchFamily="34" charset="0"/>
              </a:rPr>
              <a:t>Working in partnership to undertake BBV Screening Pathway Mapping exercise </a:t>
            </a:r>
            <a:endParaRPr lang="en-GB" sz="3200" b="1" dirty="0"/>
          </a:p>
        </p:txBody>
      </p:sp>
      <p:sp>
        <p:nvSpPr>
          <p:cNvPr id="7" name="Content Placeholder 6">
            <a:extLst>
              <a:ext uri="{FF2B5EF4-FFF2-40B4-BE49-F238E27FC236}">
                <a16:creationId xmlns:a16="http://schemas.microsoft.com/office/drawing/2014/main" id="{4D78B2B6-1CB8-E475-E8FB-E4107241A712}"/>
              </a:ext>
            </a:extLst>
          </p:cNvPr>
          <p:cNvSpPr>
            <a:spLocks noGrp="1"/>
          </p:cNvSpPr>
          <p:nvPr>
            <p:ph sz="quarter" idx="4"/>
          </p:nvPr>
        </p:nvSpPr>
        <p:spPr/>
        <p:txBody>
          <a:bodyPr/>
          <a:lstStyle/>
          <a:p>
            <a:r>
              <a:rPr lang="en-GB" dirty="0"/>
              <a:t>Jim Henton </a:t>
            </a:r>
          </a:p>
          <a:p>
            <a:r>
              <a:rPr lang="en-GB" dirty="0"/>
              <a:t>Alliance Manager </a:t>
            </a:r>
          </a:p>
          <a:p>
            <a:r>
              <a:rPr lang="en-GB" dirty="0">
                <a:hlinkClick r:id="rId2"/>
              </a:rPr>
              <a:t>jim.henton@cavdas.com</a:t>
            </a:r>
            <a:r>
              <a:rPr lang="en-GB" dirty="0"/>
              <a:t> </a:t>
            </a:r>
          </a:p>
          <a:p>
            <a:r>
              <a:rPr lang="en-GB" dirty="0"/>
              <a:t>07854230557 </a:t>
            </a:r>
          </a:p>
          <a:p>
            <a:endParaRPr lang="en-GB" dirty="0"/>
          </a:p>
          <a:p>
            <a:r>
              <a:rPr lang="en-GB" dirty="0"/>
              <a:t>0300 300 7000</a:t>
            </a:r>
          </a:p>
          <a:p>
            <a:r>
              <a:rPr lang="en-GB" dirty="0">
                <a:hlinkClick r:id="rId3"/>
              </a:rPr>
              <a:t>www.cavdas.com</a:t>
            </a:r>
            <a:r>
              <a:rPr lang="en-GB" dirty="0"/>
              <a:t> </a:t>
            </a:r>
          </a:p>
        </p:txBody>
      </p:sp>
      <p:pic>
        <p:nvPicPr>
          <p:cNvPr id="8" name="object 8">
            <a:extLst>
              <a:ext uri="{FF2B5EF4-FFF2-40B4-BE49-F238E27FC236}">
                <a16:creationId xmlns:a16="http://schemas.microsoft.com/office/drawing/2014/main" id="{4429C2AC-EB3D-9250-012C-D1F83473278F}"/>
              </a:ext>
            </a:extLst>
          </p:cNvPr>
          <p:cNvPicPr>
            <a:picLocks noGrp="1"/>
          </p:cNvPicPr>
          <p:nvPr>
            <p:ph sz="half" idx="2"/>
          </p:nvPr>
        </p:nvPicPr>
        <p:blipFill>
          <a:blip r:embed="rId4" cstate="print"/>
          <a:stretch>
            <a:fillRect/>
          </a:stretch>
        </p:blipFill>
        <p:spPr>
          <a:xfrm>
            <a:off x="774700" y="2559050"/>
            <a:ext cx="4330700" cy="3108823"/>
          </a:xfrm>
          <a:prstGeom prst="rect">
            <a:avLst/>
          </a:prstGeom>
        </p:spPr>
      </p:pic>
      <p:pic>
        <p:nvPicPr>
          <p:cNvPr id="10" name="Picture 9" descr="A blue circle with a white letter f in it&#10;&#10;Description automatically generated">
            <a:extLst>
              <a:ext uri="{FF2B5EF4-FFF2-40B4-BE49-F238E27FC236}">
                <a16:creationId xmlns:a16="http://schemas.microsoft.com/office/drawing/2014/main" id="{BC2D7C29-155B-6E4E-8557-DA31F243A0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939" y="5958017"/>
            <a:ext cx="780441" cy="780441"/>
          </a:xfrm>
          <a:prstGeom prst="rect">
            <a:avLst/>
          </a:prstGeom>
        </p:spPr>
      </p:pic>
      <p:pic>
        <p:nvPicPr>
          <p:cNvPr id="12" name="Picture 11" descr="A logo of a camera&#10;&#10;Description automatically generated">
            <a:extLst>
              <a:ext uri="{FF2B5EF4-FFF2-40B4-BE49-F238E27FC236}">
                <a16:creationId xmlns:a16="http://schemas.microsoft.com/office/drawing/2014/main" id="{32C66508-6FD1-255F-E8A5-6E8C6BFED14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79600" y="5951667"/>
            <a:ext cx="780441" cy="780441"/>
          </a:xfrm>
          <a:prstGeom prst="rect">
            <a:avLst/>
          </a:prstGeom>
        </p:spPr>
      </p:pic>
      <p:pic>
        <p:nvPicPr>
          <p:cNvPr id="14" name="Picture 13" descr="A black circle with a white and blue logo&#10;&#10;Description automatically generated">
            <a:extLst>
              <a:ext uri="{FF2B5EF4-FFF2-40B4-BE49-F238E27FC236}">
                <a16:creationId xmlns:a16="http://schemas.microsoft.com/office/drawing/2014/main" id="{2D49AFAC-CC71-AECC-BED8-A2EE369D6F0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50261" y="5936850"/>
            <a:ext cx="882650" cy="882650"/>
          </a:xfrm>
          <a:prstGeom prst="rect">
            <a:avLst/>
          </a:prstGeom>
        </p:spPr>
      </p:pic>
      <p:pic>
        <p:nvPicPr>
          <p:cNvPr id="16" name="Picture 15" descr="A white x on a black background&#10;&#10;Description automatically generated">
            <a:extLst>
              <a:ext uri="{FF2B5EF4-FFF2-40B4-BE49-F238E27FC236}">
                <a16:creationId xmlns:a16="http://schemas.microsoft.com/office/drawing/2014/main" id="{BCB5380A-9C06-388D-3A4A-FEAD4EE68D6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90675" y="5922122"/>
            <a:ext cx="956049" cy="809986"/>
          </a:xfrm>
          <a:prstGeom prst="rect">
            <a:avLst/>
          </a:prstGeom>
        </p:spPr>
      </p:pic>
    </p:spTree>
    <p:extLst>
      <p:ext uri="{BB962C8B-B14F-4D97-AF65-F5344CB8AC3E}">
        <p14:creationId xmlns:p14="http://schemas.microsoft.com/office/powerpoint/2010/main" val="1007083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A884CB72-9C04-C564-C629-B6D9AF632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08300" y="273050"/>
            <a:ext cx="4495800" cy="6358983"/>
          </a:xfrm>
          <a:prstGeom prst="rect">
            <a:avLst/>
          </a:prstGeom>
        </p:spPr>
      </p:pic>
    </p:spTree>
    <p:extLst>
      <p:ext uri="{BB962C8B-B14F-4D97-AF65-F5344CB8AC3E}">
        <p14:creationId xmlns:p14="http://schemas.microsoft.com/office/powerpoint/2010/main" val="3238694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83E85-72CC-A886-F86E-BFED77267764}"/>
              </a:ext>
            </a:extLst>
          </p:cNvPr>
          <p:cNvSpPr>
            <a:spLocks noGrp="1"/>
          </p:cNvSpPr>
          <p:nvPr>
            <p:ph type="title"/>
          </p:nvPr>
        </p:nvSpPr>
        <p:spPr/>
        <p:txBody>
          <a:bodyPr/>
          <a:lstStyle/>
          <a:p>
            <a:r>
              <a:rPr lang="en-GB" dirty="0"/>
              <a:t>Next steps </a:t>
            </a:r>
          </a:p>
        </p:txBody>
      </p:sp>
      <p:pic>
        <p:nvPicPr>
          <p:cNvPr id="8" name="Picture 7" descr="A map of the country&#10;&#10;Description automatically generated">
            <a:extLst>
              <a:ext uri="{FF2B5EF4-FFF2-40B4-BE49-F238E27FC236}">
                <a16:creationId xmlns:a16="http://schemas.microsoft.com/office/drawing/2014/main" id="{BAD3862F-0E83-D321-E138-2CCAEB159A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4900" y="2101850"/>
            <a:ext cx="3856534" cy="4487603"/>
          </a:xfrm>
          <a:prstGeom prst="rect">
            <a:avLst/>
          </a:prstGeom>
        </p:spPr>
      </p:pic>
      <p:sp>
        <p:nvSpPr>
          <p:cNvPr id="9" name="TextBox 8">
            <a:extLst>
              <a:ext uri="{FF2B5EF4-FFF2-40B4-BE49-F238E27FC236}">
                <a16:creationId xmlns:a16="http://schemas.microsoft.com/office/drawing/2014/main" id="{8BCD7592-4804-88C9-FC35-D92284B4378F}"/>
              </a:ext>
            </a:extLst>
          </p:cNvPr>
          <p:cNvSpPr txBox="1"/>
          <p:nvPr/>
        </p:nvSpPr>
        <p:spPr>
          <a:xfrm>
            <a:off x="962406" y="2330450"/>
            <a:ext cx="4765294" cy="4401205"/>
          </a:xfrm>
          <a:prstGeom prst="rect">
            <a:avLst/>
          </a:prstGeom>
          <a:noFill/>
        </p:spPr>
        <p:txBody>
          <a:bodyPr wrap="square" rtlCol="0">
            <a:spAutoFit/>
          </a:bodyPr>
          <a:lstStyle/>
          <a:p>
            <a:pPr marL="285750" indent="-285750">
              <a:buFont typeface="Arial" panose="020B0604020202020204" pitchFamily="34" charset="0"/>
              <a:buChar char="•"/>
            </a:pPr>
            <a:r>
              <a:rPr lang="en-GB" sz="2800" dirty="0"/>
              <a:t>Wales service provider forum </a:t>
            </a:r>
          </a:p>
          <a:p>
            <a:pPr marL="285750" indent="-285750">
              <a:buFont typeface="Arial" panose="020B0604020202020204" pitchFamily="34" charset="0"/>
              <a:buChar char="•"/>
            </a:pPr>
            <a:r>
              <a:rPr lang="en-GB" sz="2800" dirty="0"/>
              <a:t>Micro elimination </a:t>
            </a:r>
          </a:p>
          <a:p>
            <a:pPr marL="285750" indent="-285750">
              <a:buFont typeface="Arial" panose="020B0604020202020204" pitchFamily="34" charset="0"/>
              <a:buChar char="•"/>
            </a:pPr>
            <a:r>
              <a:rPr lang="en-GB" sz="2800" dirty="0"/>
              <a:t>CYP BBV pathway </a:t>
            </a:r>
          </a:p>
          <a:p>
            <a:pPr marL="285750" indent="-285750">
              <a:buFont typeface="Arial" panose="020B0604020202020204" pitchFamily="34" charset="0"/>
              <a:buChar char="•"/>
            </a:pPr>
            <a:r>
              <a:rPr lang="en-GB" sz="2800" dirty="0"/>
              <a:t>Continue to challenge stigma </a:t>
            </a:r>
          </a:p>
          <a:p>
            <a:pPr marL="285750" indent="-285750">
              <a:buFont typeface="Arial" panose="020B0604020202020204" pitchFamily="34" charset="0"/>
              <a:buChar char="•"/>
            </a:pPr>
            <a:r>
              <a:rPr lang="en-GB" sz="2800" dirty="0"/>
              <a:t>Partnership working </a:t>
            </a:r>
          </a:p>
          <a:p>
            <a:pPr marL="285750" indent="-285750">
              <a:buFont typeface="Arial" panose="020B0604020202020204" pitchFamily="34" charset="0"/>
              <a:buChar char="•"/>
            </a:pPr>
            <a:r>
              <a:rPr lang="en-GB" sz="2800" dirty="0"/>
              <a:t>Innovation for access to testing and treatment models </a:t>
            </a:r>
          </a:p>
          <a:p>
            <a:pPr marL="285750" indent="-285750">
              <a:buFont typeface="Arial" panose="020B0604020202020204" pitchFamily="34" charset="0"/>
              <a:buChar char="•"/>
            </a:pPr>
            <a:r>
              <a:rPr lang="en-GB" sz="2800" dirty="0"/>
              <a:t>Continue to focus on co-location </a:t>
            </a:r>
          </a:p>
          <a:p>
            <a:pPr marL="285750" indent="-285750">
              <a:buFont typeface="Arial" panose="020B0604020202020204" pitchFamily="34" charset="0"/>
              <a:buChar char="•"/>
            </a:pPr>
            <a:r>
              <a:rPr lang="en-GB" sz="2800" dirty="0"/>
              <a:t>Harm Reduction Van </a:t>
            </a:r>
          </a:p>
        </p:txBody>
      </p:sp>
    </p:spTree>
    <p:extLst>
      <p:ext uri="{BB962C8B-B14F-4D97-AF65-F5344CB8AC3E}">
        <p14:creationId xmlns:p14="http://schemas.microsoft.com/office/powerpoint/2010/main" val="2424056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8">
            <a:extLst>
              <a:ext uri="{FF2B5EF4-FFF2-40B4-BE49-F238E27FC236}">
                <a16:creationId xmlns:a16="http://schemas.microsoft.com/office/drawing/2014/main" id="{F5D779D7-B75C-4D19-8C07-3C5FF297DCE0}"/>
              </a:ext>
            </a:extLst>
          </p:cNvPr>
          <p:cNvPicPr/>
          <p:nvPr/>
        </p:nvPicPr>
        <p:blipFill>
          <a:blip r:embed="rId2" cstate="print"/>
          <a:stretch>
            <a:fillRect/>
          </a:stretch>
        </p:blipFill>
        <p:spPr>
          <a:xfrm>
            <a:off x="0" y="6513512"/>
            <a:ext cx="1535654" cy="1035050"/>
          </a:xfrm>
          <a:prstGeom prst="rect">
            <a:avLst/>
          </a:prstGeom>
        </p:spPr>
      </p:pic>
      <p:graphicFrame>
        <p:nvGraphicFramePr>
          <p:cNvPr id="12" name="Diagram 11">
            <a:extLst>
              <a:ext uri="{FF2B5EF4-FFF2-40B4-BE49-F238E27FC236}">
                <a16:creationId xmlns:a16="http://schemas.microsoft.com/office/drawing/2014/main" id="{F08BC002-4F2F-4671-8267-2B3BBAF0E111}"/>
              </a:ext>
            </a:extLst>
          </p:cNvPr>
          <p:cNvGraphicFramePr/>
          <p:nvPr/>
        </p:nvGraphicFramePr>
        <p:xfrm>
          <a:off x="153987" y="1720850"/>
          <a:ext cx="10287000" cy="37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itle 1">
            <a:extLst>
              <a:ext uri="{FF2B5EF4-FFF2-40B4-BE49-F238E27FC236}">
                <a16:creationId xmlns:a16="http://schemas.microsoft.com/office/drawing/2014/main" id="{3A8F01EB-EC16-42CB-B9B9-ABC3B8563545}"/>
              </a:ext>
            </a:extLst>
          </p:cNvPr>
          <p:cNvSpPr txBox="1">
            <a:spLocks/>
          </p:cNvSpPr>
          <p:nvPr/>
        </p:nvSpPr>
        <p:spPr>
          <a:xfrm>
            <a:off x="241300" y="120650"/>
            <a:ext cx="10210800" cy="2391722"/>
          </a:xfrm>
          <a:prstGeom prst="rect">
            <a:avLst/>
          </a:prstGeom>
        </p:spPr>
        <p:txBody>
          <a:bodyPr>
            <a:normAutofit/>
          </a:bodyPr>
          <a:lstStyle>
            <a:lvl1pPr algn="l" defTabSz="802020" rtl="0" eaLnBrk="1" latinLnBrk="0" hangingPunct="1">
              <a:lnSpc>
                <a:spcPct val="90000"/>
              </a:lnSpc>
              <a:spcBef>
                <a:spcPct val="0"/>
              </a:spcBef>
              <a:buNone/>
              <a:defRPr sz="3859" kern="1200">
                <a:solidFill>
                  <a:schemeClr val="tx1"/>
                </a:solidFill>
                <a:latin typeface="+mj-lt"/>
                <a:ea typeface="+mj-ea"/>
                <a:cs typeface="+mj-cs"/>
              </a:defRPr>
            </a:lvl1pPr>
          </a:lstStyle>
          <a:p>
            <a:r>
              <a:rPr lang="en-GB" sz="4000" b="1" dirty="0">
                <a:latin typeface="Livvic" pitchFamily="2" charset="0"/>
              </a:rPr>
              <a:t>Trust, Relationship and Value Alignment </a:t>
            </a:r>
          </a:p>
        </p:txBody>
      </p:sp>
    </p:spTree>
    <p:extLst>
      <p:ext uri="{BB962C8B-B14F-4D97-AF65-F5344CB8AC3E}">
        <p14:creationId xmlns:p14="http://schemas.microsoft.com/office/powerpoint/2010/main" val="2737816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0D0D7-7203-4C70-C2B6-C2568045050D}"/>
              </a:ext>
            </a:extLst>
          </p:cNvPr>
          <p:cNvSpPr>
            <a:spLocks noGrp="1"/>
          </p:cNvSpPr>
          <p:nvPr>
            <p:ph type="title"/>
          </p:nvPr>
        </p:nvSpPr>
        <p:spPr/>
        <p:txBody>
          <a:bodyPr/>
          <a:lstStyle/>
          <a:p>
            <a:r>
              <a:rPr lang="en-GB" dirty="0">
                <a:latin typeface="Alata" panose="00000500000000000000" pitchFamily="2" charset="0"/>
              </a:rPr>
              <a:t>BBV Statement </a:t>
            </a:r>
          </a:p>
        </p:txBody>
      </p:sp>
      <p:sp>
        <p:nvSpPr>
          <p:cNvPr id="3" name="Content Placeholder 2">
            <a:extLst>
              <a:ext uri="{FF2B5EF4-FFF2-40B4-BE49-F238E27FC236}">
                <a16:creationId xmlns:a16="http://schemas.microsoft.com/office/drawing/2014/main" id="{C61C2F14-9AB0-AEF1-DED6-2118E51194FD}"/>
              </a:ext>
            </a:extLst>
          </p:cNvPr>
          <p:cNvSpPr>
            <a:spLocks noGrp="1"/>
          </p:cNvSpPr>
          <p:nvPr>
            <p:ph sz="half" idx="1"/>
          </p:nvPr>
        </p:nvSpPr>
        <p:spPr/>
        <p:txBody>
          <a:bodyPr>
            <a:normAutofit fontScale="55000" lnSpcReduction="20000"/>
          </a:bodyPr>
          <a:lstStyle/>
          <a:p>
            <a:pPr>
              <a:lnSpc>
                <a:spcPct val="170000"/>
              </a:lnSpc>
            </a:pPr>
            <a:r>
              <a:rPr lang="en-GB" sz="3800" dirty="0">
                <a:latin typeface="Alata" panose="00000500000000000000" pitchFamily="2" charset="0"/>
              </a:rPr>
              <a:t>Naloxone </a:t>
            </a:r>
          </a:p>
          <a:p>
            <a:pPr>
              <a:lnSpc>
                <a:spcPct val="170000"/>
              </a:lnSpc>
            </a:pPr>
            <a:r>
              <a:rPr lang="en-GB" sz="3800" dirty="0">
                <a:latin typeface="Alata" panose="00000500000000000000" pitchFamily="2" charset="0"/>
              </a:rPr>
              <a:t>DBST </a:t>
            </a:r>
          </a:p>
          <a:p>
            <a:pPr>
              <a:lnSpc>
                <a:spcPct val="170000"/>
              </a:lnSpc>
            </a:pPr>
            <a:r>
              <a:rPr lang="en-GB" sz="3800" dirty="0">
                <a:latin typeface="Alata" panose="00000500000000000000" pitchFamily="2" charset="0"/>
              </a:rPr>
              <a:t>Urine Drug Screen Testing </a:t>
            </a:r>
          </a:p>
          <a:p>
            <a:pPr>
              <a:lnSpc>
                <a:spcPct val="170000"/>
              </a:lnSpc>
            </a:pPr>
            <a:r>
              <a:rPr lang="en-GB" sz="3800" dirty="0">
                <a:latin typeface="Alata" panose="00000500000000000000" pitchFamily="2" charset="0"/>
              </a:rPr>
              <a:t>Needle Exchange </a:t>
            </a:r>
          </a:p>
          <a:p>
            <a:pPr>
              <a:lnSpc>
                <a:spcPct val="170000"/>
              </a:lnSpc>
            </a:pPr>
            <a:r>
              <a:rPr lang="en-GB" sz="3800" dirty="0">
                <a:latin typeface="Alata" panose="00000500000000000000" pitchFamily="2" charset="0"/>
              </a:rPr>
              <a:t>Health and Social Care Services </a:t>
            </a:r>
          </a:p>
          <a:p>
            <a:endParaRPr lang="en-GB" dirty="0"/>
          </a:p>
        </p:txBody>
      </p:sp>
      <p:sp>
        <p:nvSpPr>
          <p:cNvPr id="4" name="Content Placeholder 3">
            <a:extLst>
              <a:ext uri="{FF2B5EF4-FFF2-40B4-BE49-F238E27FC236}">
                <a16:creationId xmlns:a16="http://schemas.microsoft.com/office/drawing/2014/main" id="{9B014860-3710-98A2-1402-BA654B2E2858}"/>
              </a:ext>
            </a:extLst>
          </p:cNvPr>
          <p:cNvSpPr>
            <a:spLocks noGrp="1"/>
          </p:cNvSpPr>
          <p:nvPr>
            <p:ph sz="half" idx="2"/>
          </p:nvPr>
        </p:nvSpPr>
        <p:spPr/>
        <p:txBody>
          <a:bodyPr>
            <a:normAutofit fontScale="55000" lnSpcReduction="20000"/>
          </a:bodyPr>
          <a:lstStyle/>
          <a:p>
            <a:pPr>
              <a:lnSpc>
                <a:spcPct val="170000"/>
              </a:lnSpc>
            </a:pPr>
            <a:r>
              <a:rPr lang="en-GB" sz="2400" i="1" dirty="0">
                <a:solidFill>
                  <a:srgbClr val="222222"/>
                </a:solidFill>
                <a:effectLst/>
                <a:latin typeface="Alata" panose="00000500000000000000" pitchFamily="2" charset="0"/>
                <a:ea typeface="Times New Roman" panose="02020603050405020304" pitchFamily="18" charset="0"/>
                <a:cs typeface="Arial" panose="020B0604020202020204" pitchFamily="34" charset="0"/>
              </a:rPr>
              <a:t>This post has been identified as requiring evidence of BBV immunisation status to carry out the role effectively. The role may require the post hold to undertake Dry Blood Spot Testing/ Substance Use Testing/ Working in Needle Exchange or is a clinical role and therefore CAVDAS wishes to ensure that staff are not at risk of infection or transmission of a disease that may affect their own or patient safety.  Staff will therefore need to evidence their immunisation history, exemption, or non-responder</a:t>
            </a:r>
            <a:r>
              <a:rPr lang="en-GB" sz="2400" i="1" dirty="0">
                <a:solidFill>
                  <a:srgbClr val="FF0000"/>
                </a:solidFill>
                <a:effectLst/>
                <a:latin typeface="Alata" panose="00000500000000000000" pitchFamily="2" charset="0"/>
                <a:ea typeface="Times New Roman" panose="02020603050405020304" pitchFamily="18" charset="0"/>
                <a:cs typeface="Arial" panose="020B0604020202020204" pitchFamily="34" charset="0"/>
              </a:rPr>
              <a:t> </a:t>
            </a:r>
            <a:r>
              <a:rPr lang="en-GB" sz="2400" i="1" dirty="0">
                <a:solidFill>
                  <a:srgbClr val="222222"/>
                </a:solidFill>
                <a:effectLst/>
                <a:latin typeface="Alata" panose="00000500000000000000" pitchFamily="2" charset="0"/>
                <a:ea typeface="Times New Roman" panose="02020603050405020304" pitchFamily="18" charset="0"/>
                <a:cs typeface="Arial" panose="020B0604020202020204" pitchFamily="34" charset="0"/>
              </a:rPr>
              <a:t>on commencement of employment or at routine intervals at the request of the Alliance. </a:t>
            </a:r>
            <a:endParaRPr lang="en-GB" sz="2400" i="1" dirty="0">
              <a:effectLst/>
              <a:latin typeface="Alata" panose="00000500000000000000" pitchFamily="2" charset="0"/>
              <a:ea typeface="Calibri" panose="020F0502020204030204" pitchFamily="34" charset="0"/>
              <a:cs typeface="Times New Roman" panose="02020603050405020304" pitchFamily="18" charset="0"/>
            </a:endParaRPr>
          </a:p>
          <a:p>
            <a:endParaRPr lang="en-GB" dirty="0"/>
          </a:p>
        </p:txBody>
      </p:sp>
      <p:sp>
        <p:nvSpPr>
          <p:cNvPr id="5" name="TextBox 4">
            <a:extLst>
              <a:ext uri="{FF2B5EF4-FFF2-40B4-BE49-F238E27FC236}">
                <a16:creationId xmlns:a16="http://schemas.microsoft.com/office/drawing/2014/main" id="{9F3539BD-9676-129B-18D2-7184DAC4104D}"/>
              </a:ext>
            </a:extLst>
          </p:cNvPr>
          <p:cNvSpPr txBox="1"/>
          <p:nvPr/>
        </p:nvSpPr>
        <p:spPr>
          <a:xfrm>
            <a:off x="1079500" y="5835650"/>
            <a:ext cx="8651494" cy="923330"/>
          </a:xfrm>
          <a:prstGeom prst="rect">
            <a:avLst/>
          </a:prstGeom>
          <a:noFill/>
        </p:spPr>
        <p:txBody>
          <a:bodyPr wrap="square" rtlCol="0">
            <a:spAutoFit/>
          </a:bodyPr>
          <a:lstStyle/>
          <a:p>
            <a:r>
              <a:rPr lang="en-GB" dirty="0"/>
              <a:t>All staff are expected to support CAVDAS BBV action plan and the Welsh Government commitment to ‘Eliminating hepatitis (B and C) as a public health threat in Wales – Actions for 2022-23 and 2023-24’</a:t>
            </a:r>
          </a:p>
        </p:txBody>
      </p:sp>
    </p:spTree>
    <p:extLst>
      <p:ext uri="{BB962C8B-B14F-4D97-AF65-F5344CB8AC3E}">
        <p14:creationId xmlns:p14="http://schemas.microsoft.com/office/powerpoint/2010/main" val="876534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E1AF813-2D2F-4B78-9216-388AF161E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4" y="7052733"/>
            <a:ext cx="10690616" cy="5037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0" name="Rectangle 9">
            <a:extLst>
              <a:ext uri="{FF2B5EF4-FFF2-40B4-BE49-F238E27FC236}">
                <a16:creationId xmlns:a16="http://schemas.microsoft.com/office/drawing/2014/main" id="{C47181D2-95D5-4439-9BDF-14D4FDC7BD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 y="6979477"/>
            <a:ext cx="10690615" cy="7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pic>
        <p:nvPicPr>
          <p:cNvPr id="3" name="Picture 2">
            <a:extLst>
              <a:ext uri="{FF2B5EF4-FFF2-40B4-BE49-F238E27FC236}">
                <a16:creationId xmlns:a16="http://schemas.microsoft.com/office/drawing/2014/main" id="{7342EB94-9E10-42F7-B849-91564E19E279}"/>
              </a:ext>
            </a:extLst>
          </p:cNvPr>
          <p:cNvPicPr>
            <a:picLocks noChangeAspect="1"/>
          </p:cNvPicPr>
          <p:nvPr/>
        </p:nvPicPr>
        <p:blipFill rotWithShape="1">
          <a:blip r:embed="rId2"/>
          <a:srcRect l="120" r="2" b="2"/>
          <a:stretch/>
        </p:blipFill>
        <p:spPr>
          <a:xfrm rot="16200000">
            <a:off x="1568450" y="-1568450"/>
            <a:ext cx="7556500" cy="10693400"/>
          </a:xfrm>
          <a:prstGeom prst="rect">
            <a:avLst/>
          </a:prstGeom>
        </p:spPr>
      </p:pic>
    </p:spTree>
    <p:extLst>
      <p:ext uri="{BB962C8B-B14F-4D97-AF65-F5344CB8AC3E}">
        <p14:creationId xmlns:p14="http://schemas.microsoft.com/office/powerpoint/2010/main" val="3405092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diagram of a path&#10;&#10;Description automatically generated">
            <a:extLst>
              <a:ext uri="{FF2B5EF4-FFF2-40B4-BE49-F238E27FC236}">
                <a16:creationId xmlns:a16="http://schemas.microsoft.com/office/drawing/2014/main" id="{8C672819-2AFC-CAAF-6985-7D2402B87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1500" y="196850"/>
            <a:ext cx="6781800" cy="6781800"/>
          </a:xfrm>
          <a:prstGeom prst="rect">
            <a:avLst/>
          </a:prstGeom>
        </p:spPr>
      </p:pic>
    </p:spTree>
    <p:extLst>
      <p:ext uri="{BB962C8B-B14F-4D97-AF65-F5344CB8AC3E}">
        <p14:creationId xmlns:p14="http://schemas.microsoft.com/office/powerpoint/2010/main" val="3117157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5EDCF43A-05F8-427E-8D25-818EC7FB853E}"/>
              </a:ext>
            </a:extLst>
          </p:cNvPr>
          <p:cNvGraphicFramePr/>
          <p:nvPr>
            <p:extLst>
              <p:ext uri="{D42A27DB-BD31-4B8C-83A1-F6EECF244321}">
                <p14:modId xmlns:p14="http://schemas.microsoft.com/office/powerpoint/2010/main" val="2870238969"/>
              </p:ext>
            </p:extLst>
          </p:nvPr>
        </p:nvGraphicFramePr>
        <p:xfrm>
          <a:off x="241300" y="349250"/>
          <a:ext cx="10317165"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object 8">
            <a:extLst>
              <a:ext uri="{FF2B5EF4-FFF2-40B4-BE49-F238E27FC236}">
                <a16:creationId xmlns:a16="http://schemas.microsoft.com/office/drawing/2014/main" id="{69FE138A-CF41-4518-9EA1-7E2D4610D7CA}"/>
              </a:ext>
            </a:extLst>
          </p:cNvPr>
          <p:cNvPicPr/>
          <p:nvPr/>
        </p:nvPicPr>
        <p:blipFill>
          <a:blip r:embed="rId7" cstate="print"/>
          <a:stretch>
            <a:fillRect/>
          </a:stretch>
        </p:blipFill>
        <p:spPr>
          <a:xfrm>
            <a:off x="134935" y="241653"/>
            <a:ext cx="1336675" cy="93546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descr="A close-up of a document&#10;&#10;Description automatically generated">
            <a:extLst>
              <a:ext uri="{FF2B5EF4-FFF2-40B4-BE49-F238E27FC236}">
                <a16:creationId xmlns:a16="http://schemas.microsoft.com/office/drawing/2014/main" id="{A1C9C16F-CE95-FA35-445D-976BD99319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8300" y="273050"/>
            <a:ext cx="2377755" cy="5943600"/>
          </a:xfrm>
          <a:prstGeom prst="rect">
            <a:avLst/>
          </a:prstGeom>
        </p:spPr>
      </p:pic>
      <p:pic>
        <p:nvPicPr>
          <p:cNvPr id="7" name="Picture 6" descr="A white rectangular sign with colorful hexagons&#10;&#10;Description automatically generated">
            <a:extLst>
              <a:ext uri="{FF2B5EF4-FFF2-40B4-BE49-F238E27FC236}">
                <a16:creationId xmlns:a16="http://schemas.microsoft.com/office/drawing/2014/main" id="{C5B98EFD-A796-7A8A-CDF4-0C668C8FAF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300" y="724149"/>
            <a:ext cx="5041402" cy="5041402"/>
          </a:xfrm>
          <a:prstGeom prst="rect">
            <a:avLst/>
          </a:prstGeom>
        </p:spPr>
      </p:pic>
    </p:spTree>
    <p:extLst>
      <p:ext uri="{BB962C8B-B14F-4D97-AF65-F5344CB8AC3E}">
        <p14:creationId xmlns:p14="http://schemas.microsoft.com/office/powerpoint/2010/main" val="1950922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7BE929-DF68-2EC6-9F0F-F74C7B5985C0}"/>
              </a:ext>
            </a:extLst>
          </p:cNvPr>
          <p:cNvSpPr/>
          <p:nvPr/>
        </p:nvSpPr>
        <p:spPr>
          <a:xfrm>
            <a:off x="5575300" y="501650"/>
            <a:ext cx="1524000" cy="228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diagram of a medical procedure&#10;&#10;Description automatically generated with medium confidence">
            <a:extLst>
              <a:ext uri="{FF2B5EF4-FFF2-40B4-BE49-F238E27FC236}">
                <a16:creationId xmlns:a16="http://schemas.microsoft.com/office/drawing/2014/main" id="{1E577CDC-9A4A-44C8-10AF-3B8A7065DA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509" y="121107"/>
            <a:ext cx="9752381" cy="7314286"/>
          </a:xfrm>
          <a:prstGeom prst="rect">
            <a:avLst/>
          </a:prstGeom>
        </p:spPr>
      </p:pic>
    </p:spTree>
    <p:extLst>
      <p:ext uri="{BB962C8B-B14F-4D97-AF65-F5344CB8AC3E}">
        <p14:creationId xmlns:p14="http://schemas.microsoft.com/office/powerpoint/2010/main" val="3086864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diagram of a treatment pathway&#10;&#10;Description automatically generated">
            <a:extLst>
              <a:ext uri="{FF2B5EF4-FFF2-40B4-BE49-F238E27FC236}">
                <a16:creationId xmlns:a16="http://schemas.microsoft.com/office/drawing/2014/main" id="{97928FB9-8530-C851-5DF5-1EB70E53BE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9050"/>
            <a:ext cx="9752381" cy="7314286"/>
          </a:xfrm>
          <a:prstGeom prst="rect">
            <a:avLst/>
          </a:prstGeom>
        </p:spPr>
      </p:pic>
    </p:spTree>
    <p:extLst>
      <p:ext uri="{BB962C8B-B14F-4D97-AF65-F5344CB8AC3E}">
        <p14:creationId xmlns:p14="http://schemas.microsoft.com/office/powerpoint/2010/main" val="1512552954"/>
      </p:ext>
    </p:extLst>
  </p:cSld>
  <p:clrMapOvr>
    <a:masterClrMapping/>
  </p:clrMapOvr>
</p:sld>
</file>

<file path=ppt/theme/theme1.xml><?xml version="1.0" encoding="utf-8"?>
<a:theme xmlns:a="http://schemas.openxmlformats.org/drawingml/2006/main" name="Retrospect">
  <a:themeElements>
    <a:clrScheme name="Custom 2">
      <a:dk1>
        <a:srgbClr val="000000"/>
      </a:dk1>
      <a:lt1>
        <a:sysClr val="window" lastClr="FFFFFF"/>
      </a:lt1>
      <a:dk2>
        <a:srgbClr val="637052"/>
      </a:dk2>
      <a:lt2>
        <a:srgbClr val="CCDDEA"/>
      </a:lt2>
      <a:accent1>
        <a:srgbClr val="1DD9C3"/>
      </a:accent1>
      <a:accent2>
        <a:srgbClr val="EAA33A"/>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585FB482-17F0-4BF1-BBAC-596585120E7B}"/>
</file>

<file path=customXml/itemProps2.xml><?xml version="1.0" encoding="utf-8"?>
<ds:datastoreItem xmlns:ds="http://schemas.openxmlformats.org/officeDocument/2006/customXml" ds:itemID="{3E807B8F-1118-493E-9502-ED082DD26CBE}">
  <ds:schemaRefs>
    <ds:schemaRef ds:uri="http://schemas.microsoft.com/sharepoint/v3/contenttype/forms"/>
  </ds:schemaRefs>
</ds:datastoreItem>
</file>

<file path=customXml/itemProps3.xml><?xml version="1.0" encoding="utf-8"?>
<ds:datastoreItem xmlns:ds="http://schemas.openxmlformats.org/officeDocument/2006/customXml" ds:itemID="{73765A95-6D52-49FD-A85D-893CF3B2C312}">
  <ds:schemaRefs>
    <ds:schemaRef ds:uri="http://www.w3.org/XML/1998/namespace"/>
    <ds:schemaRef ds:uri="http://purl.org/dc/elements/1.1/"/>
    <ds:schemaRef ds:uri="http://schemas.microsoft.com/office/2006/documentManagement/types"/>
    <ds:schemaRef ds:uri="6edc364b-0f30-47cf-99fd-eb465836629c"/>
    <ds:schemaRef ds:uri="http://schemas.microsoft.com/office/infopath/2007/PartnerControls"/>
    <ds:schemaRef ds:uri="http://purl.org/dc/terms/"/>
    <ds:schemaRef ds:uri="http://purl.org/dc/dcmitype/"/>
    <ds:schemaRef ds:uri="http://schemas.microsoft.com/office/2006/metadata/properties"/>
    <ds:schemaRef ds:uri="http://schemas.openxmlformats.org/package/2006/metadata/core-properties"/>
    <ds:schemaRef ds:uri="40624378-bc3c-47eb-887e-637bc827ba3b"/>
    <ds:schemaRef ds:uri="a99a9029-748f-4f34-a3c6-1670921931f2"/>
    <ds:schemaRef ds:uri="7499d1cf-b6b9-49a5-9ec6-a57b7e99177d"/>
  </ds:schemaRefs>
</ds:datastoreItem>
</file>

<file path=docProps/app.xml><?xml version="1.0" encoding="utf-8"?>
<Properties xmlns="http://schemas.openxmlformats.org/officeDocument/2006/extended-properties" xmlns:vt="http://schemas.openxmlformats.org/officeDocument/2006/docPropsVTypes">
  <Template>TM02900769[[fn=Retrospect]]</Template>
  <TotalTime>4874</TotalTime>
  <Words>248</Words>
  <Application>Microsoft Office PowerPoint</Application>
  <PresentationFormat>Custom</PresentationFormat>
  <Paragraphs>39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Calibri Light</vt:lpstr>
      <vt:lpstr>Calibri</vt:lpstr>
      <vt:lpstr>Arial</vt:lpstr>
      <vt:lpstr>Alata</vt:lpstr>
      <vt:lpstr>Livvic</vt:lpstr>
      <vt:lpstr>Retrospect</vt:lpstr>
      <vt:lpstr>Working in partnership to undertake BBV Screening Pathway Mapping exercise </vt:lpstr>
      <vt:lpstr>PowerPoint Presentation</vt:lpstr>
      <vt:lpstr>BBV Statement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Cardiff and Vale Drug and Alcohol Service</dc:title>
  <dc:creator>Alisha Arthur</dc:creator>
  <cp:lastModifiedBy>Jim Henton</cp:lastModifiedBy>
  <cp:revision>16</cp:revision>
  <cp:lastPrinted>2022-06-28T07:37:57Z</cp:lastPrinted>
  <dcterms:created xsi:type="dcterms:W3CDTF">2021-11-04T07:00:04Z</dcterms:created>
  <dcterms:modified xsi:type="dcterms:W3CDTF">2024-04-17T17:48:54Z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2021-12-13T00:00:00Z</vt:filetime>
  </property>
  <property fmtid="{D5CDD505-2E9C-101B-9397-08002B2CF9AE}" pid="3" name="LastSaved">
    <vt:filetime>2021-12-13T00:00:00Z</vt:filetime>
  </property>
  <property fmtid="{D5CDD505-2E9C-101B-9397-08002B2CF9AE}" pid="4" name="ContentTypeId">
    <vt:lpwstr>0x0101003DD053D06D3EEF498E1D6603D9F64235</vt:lpwstr>
  </property>
  <property fmtid="{D5CDD505-2E9C-101B-9397-08002B2CF9AE}" pid="5" name="MediaServiceImageTags">
    <vt:lpwstr/>
  </property>
</Properties>
</file>