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95B0E4-6E67-4C6C-83C5-6B8EC402AEA2}" v="2" dt="2024-04-17T20:06:58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8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ki Palmer (Public Health Wales - Microbiology)" userId="e47a29be-bd15-4a15-99b9-1d07632ab161" providerId="ADAL" clId="{0D95B0E4-6E67-4C6C-83C5-6B8EC402AEA2}"/>
    <pc:docChg chg="undo custSel addSld modSld">
      <pc:chgData name="Nicki Palmer (Public Health Wales - Microbiology)" userId="e47a29be-bd15-4a15-99b9-1d07632ab161" providerId="ADAL" clId="{0D95B0E4-6E67-4C6C-83C5-6B8EC402AEA2}" dt="2024-04-17T20:07:08.430" v="2045" actId="27636"/>
      <pc:docMkLst>
        <pc:docMk/>
      </pc:docMkLst>
      <pc:sldChg chg="modSp mod">
        <pc:chgData name="Nicki Palmer (Public Health Wales - Microbiology)" userId="e47a29be-bd15-4a15-99b9-1d07632ab161" providerId="ADAL" clId="{0D95B0E4-6E67-4C6C-83C5-6B8EC402AEA2}" dt="2024-04-17T18:45:13.558" v="125" actId="20577"/>
        <pc:sldMkLst>
          <pc:docMk/>
          <pc:sldMk cId="1180858372" sldId="256"/>
        </pc:sldMkLst>
        <pc:spChg chg="mod">
          <ac:chgData name="Nicki Palmer (Public Health Wales - Microbiology)" userId="e47a29be-bd15-4a15-99b9-1d07632ab161" providerId="ADAL" clId="{0D95B0E4-6E67-4C6C-83C5-6B8EC402AEA2}" dt="2024-04-17T18:45:13.558" v="125" actId="20577"/>
          <ac:spMkLst>
            <pc:docMk/>
            <pc:sldMk cId="1180858372" sldId="256"/>
            <ac:spMk id="2" creationId="{D9C56962-FC20-0FDD-4279-AA47E719B81E}"/>
          </ac:spMkLst>
        </pc:spChg>
      </pc:sldChg>
      <pc:sldChg chg="addSp delSp modSp mod setBg modNotesTx">
        <pc:chgData name="Nicki Palmer (Public Health Wales - Microbiology)" userId="e47a29be-bd15-4a15-99b9-1d07632ab161" providerId="ADAL" clId="{0D95B0E4-6E67-4C6C-83C5-6B8EC402AEA2}" dt="2024-04-17T19:52:14.036" v="649" actId="26606"/>
        <pc:sldMkLst>
          <pc:docMk/>
          <pc:sldMk cId="4102301066" sldId="266"/>
        </pc:sldMkLst>
        <pc:spChg chg="mo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2" creationId="{1D870B25-92A5-297D-5889-8FA6E4703417}"/>
          </ac:spMkLst>
        </pc:spChg>
        <pc:spChg chg="add del mo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3" creationId="{CF7F071A-9570-DC76-CAC4-F2EEDF5F28A9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1:59.413" v="644" actId="26606"/>
          <ac:spMkLst>
            <pc:docMk/>
            <pc:sldMk cId="4102301066" sldId="266"/>
            <ac:spMk id="7" creationId="{CF7F071A-9570-DC76-CAC4-F2EEDF5F28A9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1:59.413" v="644" actId="26606"/>
          <ac:spMkLst>
            <pc:docMk/>
            <pc:sldMk cId="4102301066" sldId="266"/>
            <ac:spMk id="8" creationId="{C2554CA6-288E-4202-BC52-2E5A8F0C0AED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14.036" v="648" actId="26606"/>
          <ac:spMkLst>
            <pc:docMk/>
            <pc:sldMk cId="4102301066" sldId="266"/>
            <ac:spMk id="9" creationId="{CB49665F-0298-4449-8D2D-209989CB9EE3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1:59.413" v="644" actId="26606"/>
          <ac:spMkLst>
            <pc:docMk/>
            <pc:sldMk cId="4102301066" sldId="266"/>
            <ac:spMk id="10" creationId="{B10BB131-AC8E-4A8E-A5D1-36260F720C3B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14.036" v="648" actId="26606"/>
          <ac:spMkLst>
            <pc:docMk/>
            <pc:sldMk cId="4102301066" sldId="266"/>
            <ac:spMk id="11" creationId="{A71EEC14-174A-46FA-B046-474750457130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1:59.413" v="644" actId="26606"/>
          <ac:spMkLst>
            <pc:docMk/>
            <pc:sldMk cId="4102301066" sldId="266"/>
            <ac:spMk id="12" creationId="{5B7778FC-632E-4DCA-A7CB-0D7731CCF970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1:59.413" v="644" actId="26606"/>
          <ac:spMkLst>
            <pc:docMk/>
            <pc:sldMk cId="4102301066" sldId="266"/>
            <ac:spMk id="14" creationId="{FA23A907-97FB-4A8F-880A-DD77401C4296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04.773" v="646" actId="26606"/>
          <ac:spMkLst>
            <pc:docMk/>
            <pc:sldMk cId="4102301066" sldId="266"/>
            <ac:spMk id="16" creationId="{907EF6B7-1338-4443-8C46-6A318D952DFD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04.773" v="646" actId="26606"/>
          <ac:spMkLst>
            <pc:docMk/>
            <pc:sldMk cId="4102301066" sldId="266"/>
            <ac:spMk id="17" creationId="{DAAE4CDD-124C-4DCF-9584-B6033B545DD5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04.773" v="646" actId="26606"/>
          <ac:spMkLst>
            <pc:docMk/>
            <pc:sldMk cId="4102301066" sldId="266"/>
            <ac:spMk id="18" creationId="{081E4A58-353D-44AE-B2FC-2A74E2E400F7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19:52:04.773" v="646" actId="26606"/>
          <ac:spMkLst>
            <pc:docMk/>
            <pc:sldMk cId="4102301066" sldId="266"/>
            <ac:spMk id="19" creationId="{CF7F071A-9570-DC76-CAC4-F2EEDF5F28A9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31" creationId="{907EF6B7-1338-4443-8C46-6A318D952DFD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32" creationId="{DAAE4CDD-124C-4DCF-9584-B6033B545DD5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33" creationId="{081E4A58-353D-44AE-B2FC-2A74E2E400F7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19:52:14.036" v="649" actId="26606"/>
          <ac:spMkLst>
            <pc:docMk/>
            <pc:sldMk cId="4102301066" sldId="266"/>
            <ac:spMk id="34" creationId="{CF7F071A-9570-DC76-CAC4-F2EEDF5F28A9}"/>
          </ac:spMkLst>
        </pc:spChg>
        <pc:grpChg chg="add del">
          <ac:chgData name="Nicki Palmer (Public Health Wales - Microbiology)" userId="e47a29be-bd15-4a15-99b9-1d07632ab161" providerId="ADAL" clId="{0D95B0E4-6E67-4C6C-83C5-6B8EC402AEA2}" dt="2024-04-17T19:52:14.036" v="648" actId="26606"/>
          <ac:grpSpMkLst>
            <pc:docMk/>
            <pc:sldMk cId="4102301066" sldId="266"/>
            <ac:grpSpMk id="13" creationId="{EEB6CB95-E653-4C6C-AE51-62FD848E8D5B}"/>
          </ac:grpSpMkLst>
        </pc:grpChg>
        <pc:grpChg chg="add del">
          <ac:chgData name="Nicki Palmer (Public Health Wales - Microbiology)" userId="e47a29be-bd15-4a15-99b9-1d07632ab161" providerId="ADAL" clId="{0D95B0E4-6E67-4C6C-83C5-6B8EC402AEA2}" dt="2024-04-17T19:52:14.036" v="648" actId="26606"/>
          <ac:grpSpMkLst>
            <pc:docMk/>
            <pc:sldMk cId="4102301066" sldId="266"/>
            <ac:grpSpMk id="26" creationId="{43F5E015-E085-4624-B431-B42414448684}"/>
          </ac:grpSpMkLst>
        </pc:grpChg>
        <pc:graphicFrameChg chg="add del">
          <ac:chgData name="Nicki Palmer (Public Health Wales - Microbiology)" userId="e47a29be-bd15-4a15-99b9-1d07632ab161" providerId="ADAL" clId="{0D95B0E4-6E67-4C6C-83C5-6B8EC402AEA2}" dt="2024-04-17T19:51:45.539" v="642" actId="26606"/>
          <ac:graphicFrameMkLst>
            <pc:docMk/>
            <pc:sldMk cId="4102301066" sldId="266"/>
            <ac:graphicFrameMk id="5" creationId="{350754A9-D816-E8F0-6C55-FEA7E7C76D25}"/>
          </ac:graphicFrameMkLst>
        </pc:graphicFrameChg>
        <pc:graphicFrameChg chg="add del">
          <ac:chgData name="Nicki Palmer (Public Health Wales - Microbiology)" userId="e47a29be-bd15-4a15-99b9-1d07632ab161" providerId="ADAL" clId="{0D95B0E4-6E67-4C6C-83C5-6B8EC402AEA2}" dt="2024-04-17T19:52:14.036" v="648" actId="26606"/>
          <ac:graphicFrameMkLst>
            <pc:docMk/>
            <pc:sldMk cId="4102301066" sldId="266"/>
            <ac:graphicFrameMk id="29" creationId="{0DBE21DA-7250-F528-88BA-DF2F08D21866}"/>
          </ac:graphicFrameMkLst>
        </pc:graphicFrameChg>
      </pc:sldChg>
      <pc:sldChg chg="addSp delSp modSp new mod setBg modNotesTx">
        <pc:chgData name="Nicki Palmer (Public Health Wales - Microbiology)" userId="e47a29be-bd15-4a15-99b9-1d07632ab161" providerId="ADAL" clId="{0D95B0E4-6E67-4C6C-83C5-6B8EC402AEA2}" dt="2024-04-17T20:00:47.843" v="1452" actId="26606"/>
        <pc:sldMkLst>
          <pc:docMk/>
          <pc:sldMk cId="3647947225" sldId="267"/>
        </pc:sldMkLst>
        <pc:spChg chg="mod">
          <ac:chgData name="Nicki Palmer (Public Health Wales - Microbiology)" userId="e47a29be-bd15-4a15-99b9-1d07632ab161" providerId="ADAL" clId="{0D95B0E4-6E67-4C6C-83C5-6B8EC402AEA2}" dt="2024-04-17T20:00:47.843" v="1452" actId="26606"/>
          <ac:spMkLst>
            <pc:docMk/>
            <pc:sldMk cId="3647947225" sldId="267"/>
            <ac:spMk id="2" creationId="{8E932367-6801-677D-C2EA-ADC989C69014}"/>
          </ac:spMkLst>
        </pc:spChg>
        <pc:spChg chg="add del mod">
          <ac:chgData name="Nicki Palmer (Public Health Wales - Microbiology)" userId="e47a29be-bd15-4a15-99b9-1d07632ab161" providerId="ADAL" clId="{0D95B0E4-6E67-4C6C-83C5-6B8EC402AEA2}" dt="2024-04-17T20:00:47.843" v="1452" actId="26606"/>
          <ac:spMkLst>
            <pc:docMk/>
            <pc:sldMk cId="3647947225" sldId="267"/>
            <ac:spMk id="3" creationId="{B2FF0F00-3F6F-CC89-F55C-F6177403D842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0:41.395" v="1449" actId="26606"/>
          <ac:spMkLst>
            <pc:docMk/>
            <pc:sldMk cId="3647947225" sldId="267"/>
            <ac:spMk id="9" creationId="{53B021B3-DE93-4AB7-8A18-CF5F1CED88B8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0:41.395" v="1449" actId="26606"/>
          <ac:spMkLst>
            <pc:docMk/>
            <pc:sldMk cId="3647947225" sldId="267"/>
            <ac:spMk id="11" creationId="{52D502E5-F6B4-4D58-B4AE-FC466FF15EE8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0:41.395" v="1449" actId="26606"/>
          <ac:spMkLst>
            <pc:docMk/>
            <pc:sldMk cId="3647947225" sldId="267"/>
            <ac:spMk id="13" creationId="{9DECDBF4-02B6-4BB4-B65B-B8107AD6A9E8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0:47.843" v="1452" actId="26606"/>
          <ac:spMkLst>
            <pc:docMk/>
            <pc:sldMk cId="3647947225" sldId="267"/>
            <ac:spMk id="17" creationId="{53B021B3-DE93-4AB7-8A18-CF5F1CED88B8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0:47.843" v="1452" actId="26606"/>
          <ac:spMkLst>
            <pc:docMk/>
            <pc:sldMk cId="3647947225" sldId="267"/>
            <ac:spMk id="18" creationId="{52D502E5-F6B4-4D58-B4AE-FC466FF15EE8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0:47.843" v="1452" actId="26606"/>
          <ac:spMkLst>
            <pc:docMk/>
            <pc:sldMk cId="3647947225" sldId="267"/>
            <ac:spMk id="19" creationId="{9DECDBF4-02B6-4BB4-B65B-B8107AD6A9E8}"/>
          </ac:spMkLst>
        </pc:spChg>
        <pc:graphicFrameChg chg="add del">
          <ac:chgData name="Nicki Palmer (Public Health Wales - Microbiology)" userId="e47a29be-bd15-4a15-99b9-1d07632ab161" providerId="ADAL" clId="{0D95B0E4-6E67-4C6C-83C5-6B8EC402AEA2}" dt="2024-04-17T20:00:41.395" v="1449" actId="26606"/>
          <ac:graphicFrameMkLst>
            <pc:docMk/>
            <pc:sldMk cId="3647947225" sldId="267"/>
            <ac:graphicFrameMk id="5" creationId="{2CE7B250-C143-8DCD-DC85-533C8A74FB9C}"/>
          </ac:graphicFrameMkLst>
        </pc:graphicFrameChg>
        <pc:graphicFrameChg chg="add del">
          <ac:chgData name="Nicki Palmer (Public Health Wales - Microbiology)" userId="e47a29be-bd15-4a15-99b9-1d07632ab161" providerId="ADAL" clId="{0D95B0E4-6E67-4C6C-83C5-6B8EC402AEA2}" dt="2024-04-17T20:00:47.812" v="1451" actId="26606"/>
          <ac:graphicFrameMkLst>
            <pc:docMk/>
            <pc:sldMk cId="3647947225" sldId="267"/>
            <ac:graphicFrameMk id="15" creationId="{E2D4FADA-06B5-CFB4-E4BC-A482ABCBDA57}"/>
          </ac:graphicFrameMkLst>
        </pc:graphicFrameChg>
        <pc:graphicFrameChg chg="add">
          <ac:chgData name="Nicki Palmer (Public Health Wales - Microbiology)" userId="e47a29be-bd15-4a15-99b9-1d07632ab161" providerId="ADAL" clId="{0D95B0E4-6E67-4C6C-83C5-6B8EC402AEA2}" dt="2024-04-17T20:00:47.843" v="1452" actId="26606"/>
          <ac:graphicFrameMkLst>
            <pc:docMk/>
            <pc:sldMk cId="3647947225" sldId="267"/>
            <ac:graphicFrameMk id="20" creationId="{2CE7B250-C143-8DCD-DC85-533C8A74FB9C}"/>
          </ac:graphicFrameMkLst>
        </pc:graphicFrameChg>
      </pc:sldChg>
      <pc:sldChg chg="modSp new mod modNotesTx">
        <pc:chgData name="Nicki Palmer (Public Health Wales - Microbiology)" userId="e47a29be-bd15-4a15-99b9-1d07632ab161" providerId="ADAL" clId="{0D95B0E4-6E67-4C6C-83C5-6B8EC402AEA2}" dt="2024-04-17T20:04:51.291" v="1919" actId="20577"/>
        <pc:sldMkLst>
          <pc:docMk/>
          <pc:sldMk cId="2787028347" sldId="268"/>
        </pc:sldMkLst>
        <pc:spChg chg="mod">
          <ac:chgData name="Nicki Palmer (Public Health Wales - Microbiology)" userId="e47a29be-bd15-4a15-99b9-1d07632ab161" providerId="ADAL" clId="{0D95B0E4-6E67-4C6C-83C5-6B8EC402AEA2}" dt="2024-04-17T20:04:22.783" v="1810" actId="20577"/>
          <ac:spMkLst>
            <pc:docMk/>
            <pc:sldMk cId="2787028347" sldId="268"/>
            <ac:spMk id="2" creationId="{36CF8F04-9690-5A54-4D45-6F7F9BF2FB18}"/>
          </ac:spMkLst>
        </pc:spChg>
        <pc:spChg chg="mod">
          <ac:chgData name="Nicki Palmer (Public Health Wales - Microbiology)" userId="e47a29be-bd15-4a15-99b9-1d07632ab161" providerId="ADAL" clId="{0D95B0E4-6E67-4C6C-83C5-6B8EC402AEA2}" dt="2024-04-17T20:04:51.291" v="1919" actId="20577"/>
          <ac:spMkLst>
            <pc:docMk/>
            <pc:sldMk cId="2787028347" sldId="268"/>
            <ac:spMk id="3" creationId="{5FA5A42C-4A0C-612E-935A-F46ED78FE915}"/>
          </ac:spMkLst>
        </pc:spChg>
      </pc:sldChg>
      <pc:sldChg chg="addSp delSp modSp new mod setBg modClrScheme addAnim delAnim chgLayout">
        <pc:chgData name="Nicki Palmer (Public Health Wales - Microbiology)" userId="e47a29be-bd15-4a15-99b9-1d07632ab161" providerId="ADAL" clId="{0D95B0E4-6E67-4C6C-83C5-6B8EC402AEA2}" dt="2024-04-17T20:07:08.430" v="2045" actId="27636"/>
        <pc:sldMkLst>
          <pc:docMk/>
          <pc:sldMk cId="3896934804" sldId="269"/>
        </pc:sldMkLst>
        <pc:spChg chg="mod ord">
          <ac:chgData name="Nicki Palmer (Public Health Wales - Microbiology)" userId="e47a29be-bd15-4a15-99b9-1d07632ab161" providerId="ADAL" clId="{0D95B0E4-6E67-4C6C-83C5-6B8EC402AEA2}" dt="2024-04-17T20:06:58.441" v="2041" actId="255"/>
          <ac:spMkLst>
            <pc:docMk/>
            <pc:sldMk cId="3896934804" sldId="269"/>
            <ac:spMk id="2" creationId="{2C4D1AD6-B689-2089-BA32-F363F2F4BDDB}"/>
          </ac:spMkLst>
        </pc:spChg>
        <pc:spChg chg="mod ord">
          <ac:chgData name="Nicki Palmer (Public Health Wales - Microbiology)" userId="e47a29be-bd15-4a15-99b9-1d07632ab161" providerId="ADAL" clId="{0D95B0E4-6E67-4C6C-83C5-6B8EC402AEA2}" dt="2024-04-17T20:07:08.430" v="2045" actId="27636"/>
          <ac:spMkLst>
            <pc:docMk/>
            <pc:sldMk cId="3896934804" sldId="269"/>
            <ac:spMk id="3" creationId="{04ED49D0-FD19-10AA-B91D-B9E5F0337103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8.997" v="2027" actId="26606"/>
          <ac:spMkLst>
            <pc:docMk/>
            <pc:sldMk cId="3896934804" sldId="269"/>
            <ac:spMk id="8" creationId="{4D24BFD5-D814-402B-B6C4-EEF6AE14B0F2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4.153" v="2025" actId="26606"/>
          <ac:spMkLst>
            <pc:docMk/>
            <pc:sldMk cId="3896934804" sldId="269"/>
            <ac:spMk id="10" creationId="{5DCB5928-DC7D-4612-9922-441966E15627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4.153" v="2025" actId="26606"/>
          <ac:spMkLst>
            <pc:docMk/>
            <pc:sldMk cId="3896934804" sldId="269"/>
            <ac:spMk id="12" creationId="{682C1161-1736-45EC-99B7-33F3CAE9D517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4.153" v="2025" actId="26606"/>
          <ac:spMkLst>
            <pc:docMk/>
            <pc:sldMk cId="3896934804" sldId="269"/>
            <ac:spMk id="14" creationId="{84D4DDB8-B68F-45B0-9F62-C4279996F672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4.153" v="2025" actId="26606"/>
          <ac:spMkLst>
            <pc:docMk/>
            <pc:sldMk cId="3896934804" sldId="269"/>
            <ac:spMk id="16" creationId="{AF2F604E-43BE-4DC3-B983-E071523364F8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4.153" v="2025" actId="26606"/>
          <ac:spMkLst>
            <pc:docMk/>
            <pc:sldMk cId="3896934804" sldId="269"/>
            <ac:spMk id="18" creationId="{08C9B587-E65E-4B52-B37C-ABEBB6E87928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8.997" v="2027" actId="26606"/>
          <ac:spMkLst>
            <pc:docMk/>
            <pc:sldMk cId="3896934804" sldId="269"/>
            <ac:spMk id="20" creationId="{36FED7E8-9A97-475F-9FA4-113410D4433B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28.997" v="2027" actId="26606"/>
          <ac:spMkLst>
            <pc:docMk/>
            <pc:sldMk cId="3896934804" sldId="269"/>
            <ac:spMk id="21" creationId="{2A39B854-4B6C-4F7F-A602-6F97770CED70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34.511" v="2029" actId="26606"/>
          <ac:spMkLst>
            <pc:docMk/>
            <pc:sldMk cId="3896934804" sldId="269"/>
            <ac:spMk id="23" creationId="{A3363022-C969-41E9-8EB2-E4C94908C1FA}"/>
          </ac:spMkLst>
        </pc:spChg>
        <pc:spChg chg="add del">
          <ac:chgData name="Nicki Palmer (Public Health Wales - Microbiology)" userId="e47a29be-bd15-4a15-99b9-1d07632ab161" providerId="ADAL" clId="{0D95B0E4-6E67-4C6C-83C5-6B8EC402AEA2}" dt="2024-04-17T20:06:34.511" v="2029" actId="26606"/>
          <ac:spMkLst>
            <pc:docMk/>
            <pc:sldMk cId="3896934804" sldId="269"/>
            <ac:spMk id="24" creationId="{8D1AD6B3-BE88-4CEB-BA17-790657CC4729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6:34.527" v="2030" actId="26606"/>
          <ac:spMkLst>
            <pc:docMk/>
            <pc:sldMk cId="3896934804" sldId="269"/>
            <ac:spMk id="29" creationId="{5DCB5928-DC7D-4612-9922-441966E15627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6:34.527" v="2030" actId="26606"/>
          <ac:spMkLst>
            <pc:docMk/>
            <pc:sldMk cId="3896934804" sldId="269"/>
            <ac:spMk id="30" creationId="{682C1161-1736-45EC-99B7-33F3CAE9D517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6:34.527" v="2030" actId="26606"/>
          <ac:spMkLst>
            <pc:docMk/>
            <pc:sldMk cId="3896934804" sldId="269"/>
            <ac:spMk id="31" creationId="{84D4DDB8-B68F-45B0-9F62-C4279996F672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6:34.527" v="2030" actId="26606"/>
          <ac:spMkLst>
            <pc:docMk/>
            <pc:sldMk cId="3896934804" sldId="269"/>
            <ac:spMk id="32" creationId="{AF2F604E-43BE-4DC3-B983-E071523364F8}"/>
          </ac:spMkLst>
        </pc:spChg>
        <pc:spChg chg="add">
          <ac:chgData name="Nicki Palmer (Public Health Wales - Microbiology)" userId="e47a29be-bd15-4a15-99b9-1d07632ab161" providerId="ADAL" clId="{0D95B0E4-6E67-4C6C-83C5-6B8EC402AEA2}" dt="2024-04-17T20:06:34.527" v="2030" actId="26606"/>
          <ac:spMkLst>
            <pc:docMk/>
            <pc:sldMk cId="3896934804" sldId="269"/>
            <ac:spMk id="33" creationId="{08C9B587-E65E-4B52-B37C-ABEBB6E87928}"/>
          </ac:spMkLst>
        </pc:spChg>
        <pc:grpChg chg="add del">
          <ac:chgData name="Nicki Palmer (Public Health Wales - Microbiology)" userId="e47a29be-bd15-4a15-99b9-1d07632ab161" providerId="ADAL" clId="{0D95B0E4-6E67-4C6C-83C5-6B8EC402AEA2}" dt="2024-04-17T20:06:34.511" v="2029" actId="26606"/>
          <ac:grpSpMkLst>
            <pc:docMk/>
            <pc:sldMk cId="3896934804" sldId="269"/>
            <ac:grpSpMk id="26" creationId="{89D1390B-7E13-4B4F-9CB2-391063412E54}"/>
          </ac:grpSpMkLst>
        </pc:grpChg>
        <pc:picChg chg="add del">
          <ac:chgData name="Nicki Palmer (Public Health Wales - Microbiology)" userId="e47a29be-bd15-4a15-99b9-1d07632ab161" providerId="ADAL" clId="{0D95B0E4-6E67-4C6C-83C5-6B8EC402AEA2}" dt="2024-04-17T20:06:24.153" v="2025" actId="26606"/>
          <ac:picMkLst>
            <pc:docMk/>
            <pc:sldMk cId="3896934804" sldId="269"/>
            <ac:picMk id="7" creationId="{84486ADD-913D-0A22-B527-6B4E469EACF8}"/>
          </ac:picMkLst>
        </pc:picChg>
        <pc:picChg chg="add del">
          <ac:chgData name="Nicki Palmer (Public Health Wales - Microbiology)" userId="e47a29be-bd15-4a15-99b9-1d07632ab161" providerId="ADAL" clId="{0D95B0E4-6E67-4C6C-83C5-6B8EC402AEA2}" dt="2024-04-17T20:06:34.511" v="2029" actId="26606"/>
          <ac:picMkLst>
            <pc:docMk/>
            <pc:sldMk cId="3896934804" sldId="269"/>
            <ac:picMk id="25" creationId="{A097C08B-428E-1CF1-0C4C-CDC39B02BBBD}"/>
          </ac:picMkLst>
        </pc:picChg>
        <pc:picChg chg="add">
          <ac:chgData name="Nicki Palmer (Public Health Wales - Microbiology)" userId="e47a29be-bd15-4a15-99b9-1d07632ab161" providerId="ADAL" clId="{0D95B0E4-6E67-4C6C-83C5-6B8EC402AEA2}" dt="2024-04-17T20:06:34.527" v="2030" actId="26606"/>
          <ac:picMkLst>
            <pc:docMk/>
            <pc:sldMk cId="3896934804" sldId="269"/>
            <ac:picMk id="34" creationId="{84486ADD-913D-0A22-B527-6B4E469EACF8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5" Type="http://schemas.openxmlformats.org/officeDocument/2006/relationships/image" Target="../media/image15.svg"/><Relationship Id="rId4" Type="http://schemas.openxmlformats.org/officeDocument/2006/relationships/image" Target="../media/image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5" Type="http://schemas.openxmlformats.org/officeDocument/2006/relationships/image" Target="../media/image15.svg"/><Relationship Id="rId4" Type="http://schemas.openxmlformats.org/officeDocument/2006/relationships/image" Target="../media/image2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2F6C2E-44E2-4C1E-A149-74644A2A8E8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0C4CD81-BA1D-4A08-9586-D81614406B73}">
      <dgm:prSet/>
      <dgm:spPr/>
      <dgm:t>
        <a:bodyPr/>
        <a:lstStyle/>
        <a:p>
          <a:r>
            <a:rPr lang="en-GB" dirty="0"/>
            <a:t>Improving availability and access to DBST cards</a:t>
          </a:r>
          <a:endParaRPr lang="en-US" dirty="0"/>
        </a:p>
      </dgm:t>
    </dgm:pt>
    <dgm:pt modelId="{2EC2D3EB-AB79-40F0-A950-16CCB9648FBA}" type="parTrans" cxnId="{47F82C64-A94C-457A-8D70-7AAD1560EF09}">
      <dgm:prSet/>
      <dgm:spPr/>
      <dgm:t>
        <a:bodyPr/>
        <a:lstStyle/>
        <a:p>
          <a:endParaRPr lang="en-US"/>
        </a:p>
      </dgm:t>
    </dgm:pt>
    <dgm:pt modelId="{828A18FB-A0E1-4B14-812B-1C5943DC55C0}" type="sibTrans" cxnId="{47F82C64-A94C-457A-8D70-7AAD1560EF09}">
      <dgm:prSet/>
      <dgm:spPr/>
      <dgm:t>
        <a:bodyPr/>
        <a:lstStyle/>
        <a:p>
          <a:endParaRPr lang="en-US"/>
        </a:p>
      </dgm:t>
    </dgm:pt>
    <dgm:pt modelId="{71972C7A-E163-420C-8A91-5BD06F5F4FA4}">
      <dgm:prSet/>
      <dgm:spPr/>
      <dgm:t>
        <a:bodyPr/>
        <a:lstStyle/>
        <a:p>
          <a:r>
            <a:rPr lang="en-GB" dirty="0"/>
            <a:t>Solutions surrounding third sector services not receiving DBST results</a:t>
          </a:r>
          <a:endParaRPr lang="en-US" dirty="0"/>
        </a:p>
      </dgm:t>
    </dgm:pt>
    <dgm:pt modelId="{0ECF5630-C518-4CCC-8E9D-324A1DEE4EAA}" type="parTrans" cxnId="{105F3E39-D55A-41C8-8C24-DC3B1F9268A3}">
      <dgm:prSet/>
      <dgm:spPr/>
      <dgm:t>
        <a:bodyPr/>
        <a:lstStyle/>
        <a:p>
          <a:endParaRPr lang="en-US"/>
        </a:p>
      </dgm:t>
    </dgm:pt>
    <dgm:pt modelId="{2693DF79-20A3-4D51-A011-AFEE4F2FAF73}" type="sibTrans" cxnId="{105F3E39-D55A-41C8-8C24-DC3B1F9268A3}">
      <dgm:prSet/>
      <dgm:spPr/>
      <dgm:t>
        <a:bodyPr/>
        <a:lstStyle/>
        <a:p>
          <a:endParaRPr lang="en-US"/>
        </a:p>
      </dgm:t>
    </dgm:pt>
    <dgm:pt modelId="{4C4A8031-5575-49E9-A48D-5E77B64427C3}">
      <dgm:prSet/>
      <dgm:spPr/>
      <dgm:t>
        <a:bodyPr/>
        <a:lstStyle/>
        <a:p>
          <a:r>
            <a:rPr lang="en-GB"/>
            <a:t>Establishing a cohort of reports around BBV testing in prisons </a:t>
          </a:r>
          <a:endParaRPr lang="en-US"/>
        </a:p>
      </dgm:t>
    </dgm:pt>
    <dgm:pt modelId="{940363FE-AA72-46B5-8C8D-A57B511306AF}" type="parTrans" cxnId="{E149FF58-AB87-4C3D-9FF5-717B81B3B2D6}">
      <dgm:prSet/>
      <dgm:spPr/>
      <dgm:t>
        <a:bodyPr/>
        <a:lstStyle/>
        <a:p>
          <a:endParaRPr lang="en-US"/>
        </a:p>
      </dgm:t>
    </dgm:pt>
    <dgm:pt modelId="{3F578B04-B23B-4B3C-814A-284CAB037E8A}" type="sibTrans" cxnId="{E149FF58-AB87-4C3D-9FF5-717B81B3B2D6}">
      <dgm:prSet/>
      <dgm:spPr/>
      <dgm:t>
        <a:bodyPr/>
        <a:lstStyle/>
        <a:p>
          <a:endParaRPr lang="en-US"/>
        </a:p>
      </dgm:t>
    </dgm:pt>
    <dgm:pt modelId="{4A0D9B7E-6E70-4DB1-A362-3B074DB2AE17}" type="pres">
      <dgm:prSet presAssocID="{062F6C2E-44E2-4C1E-A149-74644A2A8E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AFB41A1-468A-4AD0-8496-642894AB8B21}" type="pres">
      <dgm:prSet presAssocID="{70C4CD81-BA1D-4A08-9586-D81614406B73}" presName="hierRoot1" presStyleCnt="0"/>
      <dgm:spPr/>
    </dgm:pt>
    <dgm:pt modelId="{57EB292C-5CFF-4994-B6E0-63C6BC7CDA5A}" type="pres">
      <dgm:prSet presAssocID="{70C4CD81-BA1D-4A08-9586-D81614406B73}" presName="composite" presStyleCnt="0"/>
      <dgm:spPr/>
    </dgm:pt>
    <dgm:pt modelId="{5003BB7C-0DF4-4748-836B-4D3252C06D63}" type="pres">
      <dgm:prSet presAssocID="{70C4CD81-BA1D-4A08-9586-D81614406B73}" presName="background" presStyleLbl="node0" presStyleIdx="0" presStyleCnt="3"/>
      <dgm:spPr/>
    </dgm:pt>
    <dgm:pt modelId="{27B02818-422F-40E0-A24A-445D9C6EC27B}" type="pres">
      <dgm:prSet presAssocID="{70C4CD81-BA1D-4A08-9586-D81614406B73}" presName="text" presStyleLbl="fgAcc0" presStyleIdx="0" presStyleCnt="3">
        <dgm:presLayoutVars>
          <dgm:chPref val="3"/>
        </dgm:presLayoutVars>
      </dgm:prSet>
      <dgm:spPr/>
    </dgm:pt>
    <dgm:pt modelId="{C2C8DC27-3593-4481-B88C-C3615E8CDF2D}" type="pres">
      <dgm:prSet presAssocID="{70C4CD81-BA1D-4A08-9586-D81614406B73}" presName="hierChild2" presStyleCnt="0"/>
      <dgm:spPr/>
    </dgm:pt>
    <dgm:pt modelId="{ABBDDDE5-D69F-45C0-AF21-B1152B0CFB07}" type="pres">
      <dgm:prSet presAssocID="{71972C7A-E163-420C-8A91-5BD06F5F4FA4}" presName="hierRoot1" presStyleCnt="0"/>
      <dgm:spPr/>
    </dgm:pt>
    <dgm:pt modelId="{BD24298C-CA69-4691-84E5-3DA7EE8AB609}" type="pres">
      <dgm:prSet presAssocID="{71972C7A-E163-420C-8A91-5BD06F5F4FA4}" presName="composite" presStyleCnt="0"/>
      <dgm:spPr/>
    </dgm:pt>
    <dgm:pt modelId="{814D04B0-DC28-4972-ADE9-6EC651E7A5D1}" type="pres">
      <dgm:prSet presAssocID="{71972C7A-E163-420C-8A91-5BD06F5F4FA4}" presName="background" presStyleLbl="node0" presStyleIdx="1" presStyleCnt="3"/>
      <dgm:spPr/>
    </dgm:pt>
    <dgm:pt modelId="{EF848F90-B2CA-44D5-8EDE-11EFE630202E}" type="pres">
      <dgm:prSet presAssocID="{71972C7A-E163-420C-8A91-5BD06F5F4FA4}" presName="text" presStyleLbl="fgAcc0" presStyleIdx="1" presStyleCnt="3">
        <dgm:presLayoutVars>
          <dgm:chPref val="3"/>
        </dgm:presLayoutVars>
      </dgm:prSet>
      <dgm:spPr/>
    </dgm:pt>
    <dgm:pt modelId="{390BD862-9BAC-4704-B745-B95632118D5E}" type="pres">
      <dgm:prSet presAssocID="{71972C7A-E163-420C-8A91-5BD06F5F4FA4}" presName="hierChild2" presStyleCnt="0"/>
      <dgm:spPr/>
    </dgm:pt>
    <dgm:pt modelId="{B4F09893-E242-431C-95CF-CF82B4844094}" type="pres">
      <dgm:prSet presAssocID="{4C4A8031-5575-49E9-A48D-5E77B64427C3}" presName="hierRoot1" presStyleCnt="0"/>
      <dgm:spPr/>
    </dgm:pt>
    <dgm:pt modelId="{C0C3ED0B-5A27-44A7-A2CF-10717E75F7F6}" type="pres">
      <dgm:prSet presAssocID="{4C4A8031-5575-49E9-A48D-5E77B64427C3}" presName="composite" presStyleCnt="0"/>
      <dgm:spPr/>
    </dgm:pt>
    <dgm:pt modelId="{CA7287BC-21C1-422C-B7E3-EFAFC40B3482}" type="pres">
      <dgm:prSet presAssocID="{4C4A8031-5575-49E9-A48D-5E77B64427C3}" presName="background" presStyleLbl="node0" presStyleIdx="2" presStyleCnt="3"/>
      <dgm:spPr/>
    </dgm:pt>
    <dgm:pt modelId="{6DE02A4B-085B-4E9A-9741-858F9C4813C0}" type="pres">
      <dgm:prSet presAssocID="{4C4A8031-5575-49E9-A48D-5E77B64427C3}" presName="text" presStyleLbl="fgAcc0" presStyleIdx="2" presStyleCnt="3">
        <dgm:presLayoutVars>
          <dgm:chPref val="3"/>
        </dgm:presLayoutVars>
      </dgm:prSet>
      <dgm:spPr/>
    </dgm:pt>
    <dgm:pt modelId="{C331843D-6877-4FE6-9140-62CD2D682D04}" type="pres">
      <dgm:prSet presAssocID="{4C4A8031-5575-49E9-A48D-5E77B64427C3}" presName="hierChild2" presStyleCnt="0"/>
      <dgm:spPr/>
    </dgm:pt>
  </dgm:ptLst>
  <dgm:cxnLst>
    <dgm:cxn modelId="{105F3E39-D55A-41C8-8C24-DC3B1F9268A3}" srcId="{062F6C2E-44E2-4C1E-A149-74644A2A8E89}" destId="{71972C7A-E163-420C-8A91-5BD06F5F4FA4}" srcOrd="1" destOrd="0" parTransId="{0ECF5630-C518-4CCC-8E9D-324A1DEE4EAA}" sibTransId="{2693DF79-20A3-4D51-A011-AFEE4F2FAF73}"/>
    <dgm:cxn modelId="{47F82C64-A94C-457A-8D70-7AAD1560EF09}" srcId="{062F6C2E-44E2-4C1E-A149-74644A2A8E89}" destId="{70C4CD81-BA1D-4A08-9586-D81614406B73}" srcOrd="0" destOrd="0" parTransId="{2EC2D3EB-AB79-40F0-A950-16CCB9648FBA}" sibTransId="{828A18FB-A0E1-4B14-812B-1C5943DC55C0}"/>
    <dgm:cxn modelId="{660BF44B-9B39-4839-8C02-F1205E7FA277}" type="presOf" srcId="{062F6C2E-44E2-4C1E-A149-74644A2A8E89}" destId="{4A0D9B7E-6E70-4DB1-A362-3B074DB2AE17}" srcOrd="0" destOrd="0" presId="urn:microsoft.com/office/officeart/2005/8/layout/hierarchy1"/>
    <dgm:cxn modelId="{187D4051-DAA6-4405-BE51-9DCB6DE6EB9D}" type="presOf" srcId="{4C4A8031-5575-49E9-A48D-5E77B64427C3}" destId="{6DE02A4B-085B-4E9A-9741-858F9C4813C0}" srcOrd="0" destOrd="0" presId="urn:microsoft.com/office/officeart/2005/8/layout/hierarchy1"/>
    <dgm:cxn modelId="{E149FF58-AB87-4C3D-9FF5-717B81B3B2D6}" srcId="{062F6C2E-44E2-4C1E-A149-74644A2A8E89}" destId="{4C4A8031-5575-49E9-A48D-5E77B64427C3}" srcOrd="2" destOrd="0" parTransId="{940363FE-AA72-46B5-8C8D-A57B511306AF}" sibTransId="{3F578B04-B23B-4B3C-814A-284CAB037E8A}"/>
    <dgm:cxn modelId="{901151EF-2E02-4AD0-A7EC-1F63E9ACF51F}" type="presOf" srcId="{70C4CD81-BA1D-4A08-9586-D81614406B73}" destId="{27B02818-422F-40E0-A24A-445D9C6EC27B}" srcOrd="0" destOrd="0" presId="urn:microsoft.com/office/officeart/2005/8/layout/hierarchy1"/>
    <dgm:cxn modelId="{3C940CFA-378A-4B6D-9918-161A51A085F1}" type="presOf" srcId="{71972C7A-E163-420C-8A91-5BD06F5F4FA4}" destId="{EF848F90-B2CA-44D5-8EDE-11EFE630202E}" srcOrd="0" destOrd="0" presId="urn:microsoft.com/office/officeart/2005/8/layout/hierarchy1"/>
    <dgm:cxn modelId="{E06889AF-9C35-4FF3-8634-0AC818BC136F}" type="presParOf" srcId="{4A0D9B7E-6E70-4DB1-A362-3B074DB2AE17}" destId="{CAFB41A1-468A-4AD0-8496-642894AB8B21}" srcOrd="0" destOrd="0" presId="urn:microsoft.com/office/officeart/2005/8/layout/hierarchy1"/>
    <dgm:cxn modelId="{E185BE4B-C356-451C-84AE-4326E916286F}" type="presParOf" srcId="{CAFB41A1-468A-4AD0-8496-642894AB8B21}" destId="{57EB292C-5CFF-4994-B6E0-63C6BC7CDA5A}" srcOrd="0" destOrd="0" presId="urn:microsoft.com/office/officeart/2005/8/layout/hierarchy1"/>
    <dgm:cxn modelId="{1E2F798F-25FC-453D-803E-2E2447AB984C}" type="presParOf" srcId="{57EB292C-5CFF-4994-B6E0-63C6BC7CDA5A}" destId="{5003BB7C-0DF4-4748-836B-4D3252C06D63}" srcOrd="0" destOrd="0" presId="urn:microsoft.com/office/officeart/2005/8/layout/hierarchy1"/>
    <dgm:cxn modelId="{EC600DBB-A8D9-4AF6-B895-159CC45CD49D}" type="presParOf" srcId="{57EB292C-5CFF-4994-B6E0-63C6BC7CDA5A}" destId="{27B02818-422F-40E0-A24A-445D9C6EC27B}" srcOrd="1" destOrd="0" presId="urn:microsoft.com/office/officeart/2005/8/layout/hierarchy1"/>
    <dgm:cxn modelId="{366BD1EF-AF02-4962-91C9-8037290DC539}" type="presParOf" srcId="{CAFB41A1-468A-4AD0-8496-642894AB8B21}" destId="{C2C8DC27-3593-4481-B88C-C3615E8CDF2D}" srcOrd="1" destOrd="0" presId="urn:microsoft.com/office/officeart/2005/8/layout/hierarchy1"/>
    <dgm:cxn modelId="{1D671635-4C11-46C8-954C-603DC6FAC107}" type="presParOf" srcId="{4A0D9B7E-6E70-4DB1-A362-3B074DB2AE17}" destId="{ABBDDDE5-D69F-45C0-AF21-B1152B0CFB07}" srcOrd="1" destOrd="0" presId="urn:microsoft.com/office/officeart/2005/8/layout/hierarchy1"/>
    <dgm:cxn modelId="{4AC61B21-89C9-4AD0-AB33-4712181604A1}" type="presParOf" srcId="{ABBDDDE5-D69F-45C0-AF21-B1152B0CFB07}" destId="{BD24298C-CA69-4691-84E5-3DA7EE8AB609}" srcOrd="0" destOrd="0" presId="urn:microsoft.com/office/officeart/2005/8/layout/hierarchy1"/>
    <dgm:cxn modelId="{830D8864-637C-4E11-9589-15865BBECBD4}" type="presParOf" srcId="{BD24298C-CA69-4691-84E5-3DA7EE8AB609}" destId="{814D04B0-DC28-4972-ADE9-6EC651E7A5D1}" srcOrd="0" destOrd="0" presId="urn:microsoft.com/office/officeart/2005/8/layout/hierarchy1"/>
    <dgm:cxn modelId="{20EF4550-1317-4B6F-8A53-66069357970D}" type="presParOf" srcId="{BD24298C-CA69-4691-84E5-3DA7EE8AB609}" destId="{EF848F90-B2CA-44D5-8EDE-11EFE630202E}" srcOrd="1" destOrd="0" presId="urn:microsoft.com/office/officeart/2005/8/layout/hierarchy1"/>
    <dgm:cxn modelId="{37E84531-6D60-4C8C-AB4E-920620C97252}" type="presParOf" srcId="{ABBDDDE5-D69F-45C0-AF21-B1152B0CFB07}" destId="{390BD862-9BAC-4704-B745-B95632118D5E}" srcOrd="1" destOrd="0" presId="urn:microsoft.com/office/officeart/2005/8/layout/hierarchy1"/>
    <dgm:cxn modelId="{B088473D-5ADC-4BA6-AAF8-92DE378749C4}" type="presParOf" srcId="{4A0D9B7E-6E70-4DB1-A362-3B074DB2AE17}" destId="{B4F09893-E242-431C-95CF-CF82B4844094}" srcOrd="2" destOrd="0" presId="urn:microsoft.com/office/officeart/2005/8/layout/hierarchy1"/>
    <dgm:cxn modelId="{2D93BD9A-A358-46A4-AB0F-E8C29ED751D7}" type="presParOf" srcId="{B4F09893-E242-431C-95CF-CF82B4844094}" destId="{C0C3ED0B-5A27-44A7-A2CF-10717E75F7F6}" srcOrd="0" destOrd="0" presId="urn:microsoft.com/office/officeart/2005/8/layout/hierarchy1"/>
    <dgm:cxn modelId="{6FE197D3-BA96-458F-A279-B08D3792ED49}" type="presParOf" srcId="{C0C3ED0B-5A27-44A7-A2CF-10717E75F7F6}" destId="{CA7287BC-21C1-422C-B7E3-EFAFC40B3482}" srcOrd="0" destOrd="0" presId="urn:microsoft.com/office/officeart/2005/8/layout/hierarchy1"/>
    <dgm:cxn modelId="{864BA28B-343B-4028-BF27-CFDB7377BAD1}" type="presParOf" srcId="{C0C3ED0B-5A27-44A7-A2CF-10717E75F7F6}" destId="{6DE02A4B-085B-4E9A-9741-858F9C4813C0}" srcOrd="1" destOrd="0" presId="urn:microsoft.com/office/officeart/2005/8/layout/hierarchy1"/>
    <dgm:cxn modelId="{A8C012D8-A5C7-4BDC-9432-79D52D41961E}" type="presParOf" srcId="{B4F09893-E242-431C-95CF-CF82B4844094}" destId="{C331843D-6877-4FE6-9140-62CD2D682D0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89ED4A-B7CE-4D8D-B878-90844FB7FA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A992655-001D-4839-8D16-651366A038D1}">
      <dgm:prSet/>
      <dgm:spPr/>
      <dgm:t>
        <a:bodyPr/>
        <a:lstStyle/>
        <a:p>
          <a:r>
            <a:rPr lang="en-GB"/>
            <a:t>Procurement of DBST cards has not been straightforward</a:t>
          </a:r>
          <a:endParaRPr lang="en-US"/>
        </a:p>
      </dgm:t>
    </dgm:pt>
    <dgm:pt modelId="{66D9B97F-69D1-460C-BA10-422D600D02E7}" type="parTrans" cxnId="{FC1056C3-D929-4BBD-8537-DBB11B7BFEE6}">
      <dgm:prSet/>
      <dgm:spPr/>
      <dgm:t>
        <a:bodyPr/>
        <a:lstStyle/>
        <a:p>
          <a:endParaRPr lang="en-US"/>
        </a:p>
      </dgm:t>
    </dgm:pt>
    <dgm:pt modelId="{1E349C94-4932-4EC3-8EE9-5B480ADBF45E}" type="sibTrans" cxnId="{FC1056C3-D929-4BBD-8537-DBB11B7BFEE6}">
      <dgm:prSet/>
      <dgm:spPr/>
      <dgm:t>
        <a:bodyPr/>
        <a:lstStyle/>
        <a:p>
          <a:endParaRPr lang="en-US"/>
        </a:p>
      </dgm:t>
    </dgm:pt>
    <dgm:pt modelId="{00A45FCA-F2BA-4865-8D7F-947C01794103}">
      <dgm:prSet/>
      <dgm:spPr/>
      <dgm:t>
        <a:bodyPr/>
        <a:lstStyle/>
        <a:p>
          <a:r>
            <a:rPr lang="en-GB"/>
            <a:t>DBST cards have been purchased from a single supplier in the US</a:t>
          </a:r>
          <a:endParaRPr lang="en-US"/>
        </a:p>
      </dgm:t>
    </dgm:pt>
    <dgm:pt modelId="{A689E6BE-DE72-4A85-A227-CC3A7DCA564D}" type="parTrans" cxnId="{7E09BBF4-2CB9-4F11-898F-F40FD988052E}">
      <dgm:prSet/>
      <dgm:spPr/>
      <dgm:t>
        <a:bodyPr/>
        <a:lstStyle/>
        <a:p>
          <a:endParaRPr lang="en-US"/>
        </a:p>
      </dgm:t>
    </dgm:pt>
    <dgm:pt modelId="{34C6D215-32DC-4705-A1C8-8C4824586BD1}" type="sibTrans" cxnId="{7E09BBF4-2CB9-4F11-898F-F40FD988052E}">
      <dgm:prSet/>
      <dgm:spPr/>
      <dgm:t>
        <a:bodyPr/>
        <a:lstStyle/>
        <a:p>
          <a:endParaRPr lang="en-US"/>
        </a:p>
      </dgm:t>
    </dgm:pt>
    <dgm:pt modelId="{D75E981E-0EF2-41F9-B603-FE3068A2283D}">
      <dgm:prSet/>
      <dgm:spPr/>
      <dgm:t>
        <a:bodyPr/>
        <a:lstStyle/>
        <a:p>
          <a:r>
            <a:rPr lang="en-GB"/>
            <a:t>Experienced a number of issues with supply which has impacted on availability of cards to services</a:t>
          </a:r>
          <a:endParaRPr lang="en-US"/>
        </a:p>
      </dgm:t>
    </dgm:pt>
    <dgm:pt modelId="{4A2F958A-491D-4CB5-8887-9CC67A6CEE49}" type="parTrans" cxnId="{33EEAC29-90D5-4B58-817E-96CBAA7C47DF}">
      <dgm:prSet/>
      <dgm:spPr/>
      <dgm:t>
        <a:bodyPr/>
        <a:lstStyle/>
        <a:p>
          <a:endParaRPr lang="en-US"/>
        </a:p>
      </dgm:t>
    </dgm:pt>
    <dgm:pt modelId="{92B9E84B-375D-43FB-8742-0A88ECD4CB59}" type="sibTrans" cxnId="{33EEAC29-90D5-4B58-817E-96CBAA7C47DF}">
      <dgm:prSet/>
      <dgm:spPr/>
      <dgm:t>
        <a:bodyPr/>
        <a:lstStyle/>
        <a:p>
          <a:endParaRPr lang="en-US"/>
        </a:p>
      </dgm:t>
    </dgm:pt>
    <dgm:pt modelId="{A7B93D50-81E2-43F1-BEC6-F0D6BBEEE4D9}">
      <dgm:prSet/>
      <dgm:spPr/>
      <dgm:t>
        <a:bodyPr/>
        <a:lstStyle/>
        <a:p>
          <a:r>
            <a:rPr lang="en-GB"/>
            <a:t>Additional manufacturer of DBST cards has been identified from within the EU</a:t>
          </a:r>
          <a:endParaRPr lang="en-US"/>
        </a:p>
      </dgm:t>
    </dgm:pt>
    <dgm:pt modelId="{8744AD04-36B3-4088-B8D3-B892F168F731}" type="parTrans" cxnId="{08D13F28-95D5-48C7-85AD-F4EC9BC73B6B}">
      <dgm:prSet/>
      <dgm:spPr/>
      <dgm:t>
        <a:bodyPr/>
        <a:lstStyle/>
        <a:p>
          <a:endParaRPr lang="en-US"/>
        </a:p>
      </dgm:t>
    </dgm:pt>
    <dgm:pt modelId="{622D15C7-FFF6-45D0-8621-D4C780CB7A15}" type="sibTrans" cxnId="{08D13F28-95D5-48C7-85AD-F4EC9BC73B6B}">
      <dgm:prSet/>
      <dgm:spPr/>
      <dgm:t>
        <a:bodyPr/>
        <a:lstStyle/>
        <a:p>
          <a:endParaRPr lang="en-US"/>
        </a:p>
      </dgm:t>
    </dgm:pt>
    <dgm:pt modelId="{CD1B1FC7-D78F-488E-B24D-2885AC375D25}" type="pres">
      <dgm:prSet presAssocID="{E789ED4A-B7CE-4D8D-B878-90844FB7FA1F}" presName="linear" presStyleCnt="0">
        <dgm:presLayoutVars>
          <dgm:animLvl val="lvl"/>
          <dgm:resizeHandles val="exact"/>
        </dgm:presLayoutVars>
      </dgm:prSet>
      <dgm:spPr/>
    </dgm:pt>
    <dgm:pt modelId="{E13CA2C4-3533-4D0E-9B3E-A39EAB9AADC4}" type="pres">
      <dgm:prSet presAssocID="{2A992655-001D-4839-8D16-651366A038D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53CF31F-FE43-475D-B6AA-7869531E1C87}" type="pres">
      <dgm:prSet presAssocID="{1E349C94-4932-4EC3-8EE9-5B480ADBF45E}" presName="spacer" presStyleCnt="0"/>
      <dgm:spPr/>
    </dgm:pt>
    <dgm:pt modelId="{83F0316A-BEA3-4376-BA1E-953FA8A5EFFA}" type="pres">
      <dgm:prSet presAssocID="{00A45FCA-F2BA-4865-8D7F-947C0179410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2609813-51AB-4A76-8C87-303F71E90596}" type="pres">
      <dgm:prSet presAssocID="{34C6D215-32DC-4705-A1C8-8C4824586BD1}" presName="spacer" presStyleCnt="0"/>
      <dgm:spPr/>
    </dgm:pt>
    <dgm:pt modelId="{847CB439-7BEA-48FF-B613-EA2AD5493CFF}" type="pres">
      <dgm:prSet presAssocID="{D75E981E-0EF2-41F9-B603-FE3068A2283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94A7439-EC0B-41F0-81D7-DF7AFACECDB8}" type="pres">
      <dgm:prSet presAssocID="{92B9E84B-375D-43FB-8742-0A88ECD4CB59}" presName="spacer" presStyleCnt="0"/>
      <dgm:spPr/>
    </dgm:pt>
    <dgm:pt modelId="{6E3AE555-BEC0-4D8D-9BB7-8F2CF88294E5}" type="pres">
      <dgm:prSet presAssocID="{A7B93D50-81E2-43F1-BEC6-F0D6BBEEE4D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8D13F28-95D5-48C7-85AD-F4EC9BC73B6B}" srcId="{E789ED4A-B7CE-4D8D-B878-90844FB7FA1F}" destId="{A7B93D50-81E2-43F1-BEC6-F0D6BBEEE4D9}" srcOrd="3" destOrd="0" parTransId="{8744AD04-36B3-4088-B8D3-B892F168F731}" sibTransId="{622D15C7-FFF6-45D0-8621-D4C780CB7A15}"/>
    <dgm:cxn modelId="{33EEAC29-90D5-4B58-817E-96CBAA7C47DF}" srcId="{E789ED4A-B7CE-4D8D-B878-90844FB7FA1F}" destId="{D75E981E-0EF2-41F9-B603-FE3068A2283D}" srcOrd="2" destOrd="0" parTransId="{4A2F958A-491D-4CB5-8887-9CC67A6CEE49}" sibTransId="{92B9E84B-375D-43FB-8742-0A88ECD4CB59}"/>
    <dgm:cxn modelId="{F0761764-E5A0-47FE-B3FE-F5EFF36FD418}" type="presOf" srcId="{E789ED4A-B7CE-4D8D-B878-90844FB7FA1F}" destId="{CD1B1FC7-D78F-488E-B24D-2885AC375D25}" srcOrd="0" destOrd="0" presId="urn:microsoft.com/office/officeart/2005/8/layout/vList2"/>
    <dgm:cxn modelId="{B6203167-A58D-4CBF-ABE6-1C131B166BEF}" type="presOf" srcId="{00A45FCA-F2BA-4865-8D7F-947C01794103}" destId="{83F0316A-BEA3-4376-BA1E-953FA8A5EFFA}" srcOrd="0" destOrd="0" presId="urn:microsoft.com/office/officeart/2005/8/layout/vList2"/>
    <dgm:cxn modelId="{7B53E475-3571-42AB-99CB-30742721BECE}" type="presOf" srcId="{A7B93D50-81E2-43F1-BEC6-F0D6BBEEE4D9}" destId="{6E3AE555-BEC0-4D8D-9BB7-8F2CF88294E5}" srcOrd="0" destOrd="0" presId="urn:microsoft.com/office/officeart/2005/8/layout/vList2"/>
    <dgm:cxn modelId="{BE40F07B-4723-453A-B60F-7BEA56A9A064}" type="presOf" srcId="{D75E981E-0EF2-41F9-B603-FE3068A2283D}" destId="{847CB439-7BEA-48FF-B613-EA2AD5493CFF}" srcOrd="0" destOrd="0" presId="urn:microsoft.com/office/officeart/2005/8/layout/vList2"/>
    <dgm:cxn modelId="{FC1056C3-D929-4BBD-8537-DBB11B7BFEE6}" srcId="{E789ED4A-B7CE-4D8D-B878-90844FB7FA1F}" destId="{2A992655-001D-4839-8D16-651366A038D1}" srcOrd="0" destOrd="0" parTransId="{66D9B97F-69D1-460C-BA10-422D600D02E7}" sibTransId="{1E349C94-4932-4EC3-8EE9-5B480ADBF45E}"/>
    <dgm:cxn modelId="{943E01E3-D08F-4066-9202-35C3FE99F993}" type="presOf" srcId="{2A992655-001D-4839-8D16-651366A038D1}" destId="{E13CA2C4-3533-4D0E-9B3E-A39EAB9AADC4}" srcOrd="0" destOrd="0" presId="urn:microsoft.com/office/officeart/2005/8/layout/vList2"/>
    <dgm:cxn modelId="{7E09BBF4-2CB9-4F11-898F-F40FD988052E}" srcId="{E789ED4A-B7CE-4D8D-B878-90844FB7FA1F}" destId="{00A45FCA-F2BA-4865-8D7F-947C01794103}" srcOrd="1" destOrd="0" parTransId="{A689E6BE-DE72-4A85-A227-CC3A7DCA564D}" sibTransId="{34C6D215-32DC-4705-A1C8-8C4824586BD1}"/>
    <dgm:cxn modelId="{9F987B8B-86CE-402B-B0A7-DFD327D2C13B}" type="presParOf" srcId="{CD1B1FC7-D78F-488E-B24D-2885AC375D25}" destId="{E13CA2C4-3533-4D0E-9B3E-A39EAB9AADC4}" srcOrd="0" destOrd="0" presId="urn:microsoft.com/office/officeart/2005/8/layout/vList2"/>
    <dgm:cxn modelId="{45066B31-F82C-42D2-BEBE-57848E1A7B6B}" type="presParOf" srcId="{CD1B1FC7-D78F-488E-B24D-2885AC375D25}" destId="{153CF31F-FE43-475D-B6AA-7869531E1C87}" srcOrd="1" destOrd="0" presId="urn:microsoft.com/office/officeart/2005/8/layout/vList2"/>
    <dgm:cxn modelId="{B2D95742-3B2A-4E79-96B1-8E673057396E}" type="presParOf" srcId="{CD1B1FC7-D78F-488E-B24D-2885AC375D25}" destId="{83F0316A-BEA3-4376-BA1E-953FA8A5EFFA}" srcOrd="2" destOrd="0" presId="urn:microsoft.com/office/officeart/2005/8/layout/vList2"/>
    <dgm:cxn modelId="{06BF4CA0-3EA1-4C9A-B7C2-7B6C2330C7D4}" type="presParOf" srcId="{CD1B1FC7-D78F-488E-B24D-2885AC375D25}" destId="{02609813-51AB-4A76-8C87-303F71E90596}" srcOrd="3" destOrd="0" presId="urn:microsoft.com/office/officeart/2005/8/layout/vList2"/>
    <dgm:cxn modelId="{F9EF6610-8050-4562-9B67-F91FDDD960A9}" type="presParOf" srcId="{CD1B1FC7-D78F-488E-B24D-2885AC375D25}" destId="{847CB439-7BEA-48FF-B613-EA2AD5493CFF}" srcOrd="4" destOrd="0" presId="urn:microsoft.com/office/officeart/2005/8/layout/vList2"/>
    <dgm:cxn modelId="{1ECF930E-E51A-4F51-8A21-AC8337897741}" type="presParOf" srcId="{CD1B1FC7-D78F-488E-B24D-2885AC375D25}" destId="{F94A7439-EC0B-41F0-81D7-DF7AFACECDB8}" srcOrd="5" destOrd="0" presId="urn:microsoft.com/office/officeart/2005/8/layout/vList2"/>
    <dgm:cxn modelId="{EB2F6C5E-DAA9-4757-B51B-4833F7360C4A}" type="presParOf" srcId="{CD1B1FC7-D78F-488E-B24D-2885AC375D25}" destId="{6E3AE555-BEC0-4D8D-9BB7-8F2CF88294E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2CAC33-B8C7-4F56-9E85-4BF91625E77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84FD2F-171C-4E9B-B4E0-235C5A47B21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New cards have been sourced and needed to undergo a validation process to ensure the validity of results</a:t>
          </a:r>
          <a:endParaRPr lang="en-US"/>
        </a:p>
      </dgm:t>
    </dgm:pt>
    <dgm:pt modelId="{71C7DDEF-B5E4-45CF-A4BD-63AFB1242EDE}" type="parTrans" cxnId="{890C64DE-7E43-4CBE-8E5A-177A5A5511A5}">
      <dgm:prSet/>
      <dgm:spPr/>
      <dgm:t>
        <a:bodyPr/>
        <a:lstStyle/>
        <a:p>
          <a:endParaRPr lang="en-US"/>
        </a:p>
      </dgm:t>
    </dgm:pt>
    <dgm:pt modelId="{D91D7F5F-2EBD-4E5B-B950-1FA6F7D2916A}" type="sibTrans" cxnId="{890C64DE-7E43-4CBE-8E5A-177A5A5511A5}">
      <dgm:prSet/>
      <dgm:spPr/>
      <dgm:t>
        <a:bodyPr/>
        <a:lstStyle/>
        <a:p>
          <a:endParaRPr lang="en-US"/>
        </a:p>
      </dgm:t>
    </dgm:pt>
    <dgm:pt modelId="{5681F3D0-DE33-4D5E-BBAF-E7DE35AD0CD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Validation process has taken time and is now complete</a:t>
          </a:r>
          <a:endParaRPr lang="en-US"/>
        </a:p>
      </dgm:t>
    </dgm:pt>
    <dgm:pt modelId="{5A714CF1-6575-4934-A920-158DBD2111CC}" type="parTrans" cxnId="{35610674-1418-4869-BC2E-3E2E6063D504}">
      <dgm:prSet/>
      <dgm:spPr/>
      <dgm:t>
        <a:bodyPr/>
        <a:lstStyle/>
        <a:p>
          <a:endParaRPr lang="en-US"/>
        </a:p>
      </dgm:t>
    </dgm:pt>
    <dgm:pt modelId="{E5B64B1A-4E97-424E-BF49-E234D170900F}" type="sibTrans" cxnId="{35610674-1418-4869-BC2E-3E2E6063D504}">
      <dgm:prSet/>
      <dgm:spPr/>
      <dgm:t>
        <a:bodyPr/>
        <a:lstStyle/>
        <a:p>
          <a:endParaRPr lang="en-US"/>
        </a:p>
      </dgm:t>
    </dgm:pt>
    <dgm:pt modelId="{14665D13-7695-4128-84F7-95D4CBE7446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Next step is for the manufacturer and the cards to be added to Oracle to enable NHS services to order these directly </a:t>
          </a:r>
          <a:endParaRPr lang="en-US"/>
        </a:p>
      </dgm:t>
    </dgm:pt>
    <dgm:pt modelId="{CA79B516-FA82-4268-ADE0-0FD727D76023}" type="parTrans" cxnId="{B219A0A7-0604-4D18-A6BD-65FEA3AF9B27}">
      <dgm:prSet/>
      <dgm:spPr/>
      <dgm:t>
        <a:bodyPr/>
        <a:lstStyle/>
        <a:p>
          <a:endParaRPr lang="en-US"/>
        </a:p>
      </dgm:t>
    </dgm:pt>
    <dgm:pt modelId="{CD0CCB1E-462A-4B21-AA00-4E2D5204DD2E}" type="sibTrans" cxnId="{B219A0A7-0604-4D18-A6BD-65FEA3AF9B27}">
      <dgm:prSet/>
      <dgm:spPr/>
      <dgm:t>
        <a:bodyPr/>
        <a:lstStyle/>
        <a:p>
          <a:endParaRPr lang="en-US"/>
        </a:p>
      </dgm:t>
    </dgm:pt>
    <dgm:pt modelId="{70336C9E-0EDF-4E30-9EDB-DB97A649E1C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Huge thank you to our colleagues in the lab and procurement for this progress </a:t>
          </a:r>
          <a:endParaRPr lang="en-US"/>
        </a:p>
      </dgm:t>
    </dgm:pt>
    <dgm:pt modelId="{0B3542EC-92A4-4144-B1B5-132EB9ADC719}" type="parTrans" cxnId="{13CE5049-E4BD-4611-B94D-888DD31E790D}">
      <dgm:prSet/>
      <dgm:spPr/>
      <dgm:t>
        <a:bodyPr/>
        <a:lstStyle/>
        <a:p>
          <a:endParaRPr lang="en-US"/>
        </a:p>
      </dgm:t>
    </dgm:pt>
    <dgm:pt modelId="{D5517F6B-6C61-44DB-86F8-346411E7A367}" type="sibTrans" cxnId="{13CE5049-E4BD-4611-B94D-888DD31E790D}">
      <dgm:prSet/>
      <dgm:spPr/>
      <dgm:t>
        <a:bodyPr/>
        <a:lstStyle/>
        <a:p>
          <a:endParaRPr lang="en-US"/>
        </a:p>
      </dgm:t>
    </dgm:pt>
    <dgm:pt modelId="{A6E65E77-9787-4092-BC0A-927A239966F6}" type="pres">
      <dgm:prSet presAssocID="{7C2CAC33-B8C7-4F56-9E85-4BF91625E775}" presName="root" presStyleCnt="0">
        <dgm:presLayoutVars>
          <dgm:dir/>
          <dgm:resizeHandles val="exact"/>
        </dgm:presLayoutVars>
      </dgm:prSet>
      <dgm:spPr/>
    </dgm:pt>
    <dgm:pt modelId="{36D2D69E-1D72-4575-BB34-C65DDEFDE9C2}" type="pres">
      <dgm:prSet presAssocID="{4C84FD2F-171C-4E9B-B4E0-235C5A47B219}" presName="compNode" presStyleCnt="0"/>
      <dgm:spPr/>
    </dgm:pt>
    <dgm:pt modelId="{8BEDF3AD-BF94-4F57-8EA4-1F993B52199E}" type="pres">
      <dgm:prSet presAssocID="{4C84FD2F-171C-4E9B-B4E0-235C5A47B219}" presName="bgRect" presStyleLbl="bgShp" presStyleIdx="0" presStyleCnt="4"/>
      <dgm:spPr/>
    </dgm:pt>
    <dgm:pt modelId="{01686200-4CB7-4CDB-B353-6F7E600B3151}" type="pres">
      <dgm:prSet presAssocID="{4C84FD2F-171C-4E9B-B4E0-235C5A47B21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F91BE594-4408-4739-8C6D-F1BA03F7DADA}" type="pres">
      <dgm:prSet presAssocID="{4C84FD2F-171C-4E9B-B4E0-235C5A47B219}" presName="spaceRect" presStyleCnt="0"/>
      <dgm:spPr/>
    </dgm:pt>
    <dgm:pt modelId="{268901E9-0722-4908-8C1C-2464DAAE27B8}" type="pres">
      <dgm:prSet presAssocID="{4C84FD2F-171C-4E9B-B4E0-235C5A47B219}" presName="parTx" presStyleLbl="revTx" presStyleIdx="0" presStyleCnt="4">
        <dgm:presLayoutVars>
          <dgm:chMax val="0"/>
          <dgm:chPref val="0"/>
        </dgm:presLayoutVars>
      </dgm:prSet>
      <dgm:spPr/>
    </dgm:pt>
    <dgm:pt modelId="{D11F2195-389F-4A1E-BE67-64686DAE7D19}" type="pres">
      <dgm:prSet presAssocID="{D91D7F5F-2EBD-4E5B-B950-1FA6F7D2916A}" presName="sibTrans" presStyleCnt="0"/>
      <dgm:spPr/>
    </dgm:pt>
    <dgm:pt modelId="{7461DD1F-5E2E-4EFD-95CA-EF72A9576877}" type="pres">
      <dgm:prSet presAssocID="{5681F3D0-DE33-4D5E-BBAF-E7DE35AD0CD7}" presName="compNode" presStyleCnt="0"/>
      <dgm:spPr/>
    </dgm:pt>
    <dgm:pt modelId="{2731CBC7-6C47-4816-8ADE-5735C14FE26C}" type="pres">
      <dgm:prSet presAssocID="{5681F3D0-DE33-4D5E-BBAF-E7DE35AD0CD7}" presName="bgRect" presStyleLbl="bgShp" presStyleIdx="1" presStyleCnt="4"/>
      <dgm:spPr/>
    </dgm:pt>
    <dgm:pt modelId="{3F11F208-96F0-4BAE-9D5C-9F81456FD88E}" type="pres">
      <dgm:prSet presAssocID="{5681F3D0-DE33-4D5E-BBAF-E7DE35AD0CD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964345A-88DA-42BF-963F-A6B3CB04C40C}" type="pres">
      <dgm:prSet presAssocID="{5681F3D0-DE33-4D5E-BBAF-E7DE35AD0CD7}" presName="spaceRect" presStyleCnt="0"/>
      <dgm:spPr/>
    </dgm:pt>
    <dgm:pt modelId="{C9E4D589-9D28-4BA8-A6EE-DD1DD23F8EB5}" type="pres">
      <dgm:prSet presAssocID="{5681F3D0-DE33-4D5E-BBAF-E7DE35AD0CD7}" presName="parTx" presStyleLbl="revTx" presStyleIdx="1" presStyleCnt="4">
        <dgm:presLayoutVars>
          <dgm:chMax val="0"/>
          <dgm:chPref val="0"/>
        </dgm:presLayoutVars>
      </dgm:prSet>
      <dgm:spPr/>
    </dgm:pt>
    <dgm:pt modelId="{7F99AC92-22CE-4EE6-81C7-634D25CDB509}" type="pres">
      <dgm:prSet presAssocID="{E5B64B1A-4E97-424E-BF49-E234D170900F}" presName="sibTrans" presStyleCnt="0"/>
      <dgm:spPr/>
    </dgm:pt>
    <dgm:pt modelId="{A9223389-2284-4F83-B7EB-E5744F956248}" type="pres">
      <dgm:prSet presAssocID="{14665D13-7695-4128-84F7-95D4CBE74460}" presName="compNode" presStyleCnt="0"/>
      <dgm:spPr/>
    </dgm:pt>
    <dgm:pt modelId="{7199AEB1-A707-49E9-9A41-F001D7AF4968}" type="pres">
      <dgm:prSet presAssocID="{14665D13-7695-4128-84F7-95D4CBE74460}" presName="bgRect" presStyleLbl="bgShp" presStyleIdx="2" presStyleCnt="4"/>
      <dgm:spPr/>
    </dgm:pt>
    <dgm:pt modelId="{8A54A3E2-5336-44FD-B444-BBFB2428807F}" type="pres">
      <dgm:prSet presAssocID="{14665D13-7695-4128-84F7-95D4CBE7446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74C6BD66-EEFE-476D-88D7-EBC8B0CE8825}" type="pres">
      <dgm:prSet presAssocID="{14665D13-7695-4128-84F7-95D4CBE74460}" presName="spaceRect" presStyleCnt="0"/>
      <dgm:spPr/>
    </dgm:pt>
    <dgm:pt modelId="{93B0E7F3-369F-4E58-B364-75F0D4052D29}" type="pres">
      <dgm:prSet presAssocID="{14665D13-7695-4128-84F7-95D4CBE74460}" presName="parTx" presStyleLbl="revTx" presStyleIdx="2" presStyleCnt="4">
        <dgm:presLayoutVars>
          <dgm:chMax val="0"/>
          <dgm:chPref val="0"/>
        </dgm:presLayoutVars>
      </dgm:prSet>
      <dgm:spPr/>
    </dgm:pt>
    <dgm:pt modelId="{F3A074E5-6C48-4431-A17C-5E64DFA19AAB}" type="pres">
      <dgm:prSet presAssocID="{CD0CCB1E-462A-4B21-AA00-4E2D5204DD2E}" presName="sibTrans" presStyleCnt="0"/>
      <dgm:spPr/>
    </dgm:pt>
    <dgm:pt modelId="{B29523B6-5293-49E0-8A31-1E1DDD34B656}" type="pres">
      <dgm:prSet presAssocID="{70336C9E-0EDF-4E30-9EDB-DB97A649E1CC}" presName="compNode" presStyleCnt="0"/>
      <dgm:spPr/>
    </dgm:pt>
    <dgm:pt modelId="{3A77559F-4420-4F00-B987-08B8EB8B2557}" type="pres">
      <dgm:prSet presAssocID="{70336C9E-0EDF-4E30-9EDB-DB97A649E1CC}" presName="bgRect" presStyleLbl="bgShp" presStyleIdx="3" presStyleCnt="4"/>
      <dgm:spPr/>
    </dgm:pt>
    <dgm:pt modelId="{065CC2CA-5592-46F4-8AFE-13F3E3005607}" type="pres">
      <dgm:prSet presAssocID="{70336C9E-0EDF-4E30-9EDB-DB97A649E1C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pping hands outline"/>
        </a:ext>
      </dgm:extLst>
    </dgm:pt>
    <dgm:pt modelId="{B4177953-3DCD-4E00-A79D-87FC3988EE44}" type="pres">
      <dgm:prSet presAssocID="{70336C9E-0EDF-4E30-9EDB-DB97A649E1CC}" presName="spaceRect" presStyleCnt="0"/>
      <dgm:spPr/>
    </dgm:pt>
    <dgm:pt modelId="{33E9759C-A621-4A8A-B3B6-F0402436F8A9}" type="pres">
      <dgm:prSet presAssocID="{70336C9E-0EDF-4E30-9EDB-DB97A649E1C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A293311-279E-4F69-96C7-69C4AB9DD58C}" type="presOf" srcId="{4C84FD2F-171C-4E9B-B4E0-235C5A47B219}" destId="{268901E9-0722-4908-8C1C-2464DAAE27B8}" srcOrd="0" destOrd="0" presId="urn:microsoft.com/office/officeart/2018/2/layout/IconVerticalSolidList"/>
    <dgm:cxn modelId="{13CE5049-E4BD-4611-B94D-888DD31E790D}" srcId="{7C2CAC33-B8C7-4F56-9E85-4BF91625E775}" destId="{70336C9E-0EDF-4E30-9EDB-DB97A649E1CC}" srcOrd="3" destOrd="0" parTransId="{0B3542EC-92A4-4144-B1B5-132EB9ADC719}" sibTransId="{D5517F6B-6C61-44DB-86F8-346411E7A367}"/>
    <dgm:cxn modelId="{35610674-1418-4869-BC2E-3E2E6063D504}" srcId="{7C2CAC33-B8C7-4F56-9E85-4BF91625E775}" destId="{5681F3D0-DE33-4D5E-BBAF-E7DE35AD0CD7}" srcOrd="1" destOrd="0" parTransId="{5A714CF1-6575-4934-A920-158DBD2111CC}" sibTransId="{E5B64B1A-4E97-424E-BF49-E234D170900F}"/>
    <dgm:cxn modelId="{5ABF8598-ACF4-4B4C-84A7-6F4952958B0A}" type="presOf" srcId="{70336C9E-0EDF-4E30-9EDB-DB97A649E1CC}" destId="{33E9759C-A621-4A8A-B3B6-F0402436F8A9}" srcOrd="0" destOrd="0" presId="urn:microsoft.com/office/officeart/2018/2/layout/IconVerticalSolidList"/>
    <dgm:cxn modelId="{18AE259D-87EA-4527-B303-D29BB6E67274}" type="presOf" srcId="{5681F3D0-DE33-4D5E-BBAF-E7DE35AD0CD7}" destId="{C9E4D589-9D28-4BA8-A6EE-DD1DD23F8EB5}" srcOrd="0" destOrd="0" presId="urn:microsoft.com/office/officeart/2018/2/layout/IconVerticalSolidList"/>
    <dgm:cxn modelId="{16A99AA5-E2EA-41A6-B9F3-2635D9FCF993}" type="presOf" srcId="{14665D13-7695-4128-84F7-95D4CBE74460}" destId="{93B0E7F3-369F-4E58-B364-75F0D4052D29}" srcOrd="0" destOrd="0" presId="urn:microsoft.com/office/officeart/2018/2/layout/IconVerticalSolidList"/>
    <dgm:cxn modelId="{B219A0A7-0604-4D18-A6BD-65FEA3AF9B27}" srcId="{7C2CAC33-B8C7-4F56-9E85-4BF91625E775}" destId="{14665D13-7695-4128-84F7-95D4CBE74460}" srcOrd="2" destOrd="0" parTransId="{CA79B516-FA82-4268-ADE0-0FD727D76023}" sibTransId="{CD0CCB1E-462A-4B21-AA00-4E2D5204DD2E}"/>
    <dgm:cxn modelId="{890C64DE-7E43-4CBE-8E5A-177A5A5511A5}" srcId="{7C2CAC33-B8C7-4F56-9E85-4BF91625E775}" destId="{4C84FD2F-171C-4E9B-B4E0-235C5A47B219}" srcOrd="0" destOrd="0" parTransId="{71C7DDEF-B5E4-45CF-A4BD-63AFB1242EDE}" sibTransId="{D91D7F5F-2EBD-4E5B-B950-1FA6F7D2916A}"/>
    <dgm:cxn modelId="{55F920EA-46D4-4D34-A10D-E4BBA8BAE80D}" type="presOf" srcId="{7C2CAC33-B8C7-4F56-9E85-4BF91625E775}" destId="{A6E65E77-9787-4092-BC0A-927A239966F6}" srcOrd="0" destOrd="0" presId="urn:microsoft.com/office/officeart/2018/2/layout/IconVerticalSolidList"/>
    <dgm:cxn modelId="{5086AE3E-21B5-4304-B81C-272E323E1AF2}" type="presParOf" srcId="{A6E65E77-9787-4092-BC0A-927A239966F6}" destId="{36D2D69E-1D72-4575-BB34-C65DDEFDE9C2}" srcOrd="0" destOrd="0" presId="urn:microsoft.com/office/officeart/2018/2/layout/IconVerticalSolidList"/>
    <dgm:cxn modelId="{443053E6-5E94-499A-877D-2CA5BB10E1EF}" type="presParOf" srcId="{36D2D69E-1D72-4575-BB34-C65DDEFDE9C2}" destId="{8BEDF3AD-BF94-4F57-8EA4-1F993B52199E}" srcOrd="0" destOrd="0" presId="urn:microsoft.com/office/officeart/2018/2/layout/IconVerticalSolidList"/>
    <dgm:cxn modelId="{0699D17A-56D6-433F-A1AB-F29D258F9EF8}" type="presParOf" srcId="{36D2D69E-1D72-4575-BB34-C65DDEFDE9C2}" destId="{01686200-4CB7-4CDB-B353-6F7E600B3151}" srcOrd="1" destOrd="0" presId="urn:microsoft.com/office/officeart/2018/2/layout/IconVerticalSolidList"/>
    <dgm:cxn modelId="{D5B2139F-8F71-404E-B611-312BB34A8A89}" type="presParOf" srcId="{36D2D69E-1D72-4575-BB34-C65DDEFDE9C2}" destId="{F91BE594-4408-4739-8C6D-F1BA03F7DADA}" srcOrd="2" destOrd="0" presId="urn:microsoft.com/office/officeart/2018/2/layout/IconVerticalSolidList"/>
    <dgm:cxn modelId="{955D4485-9107-4F72-BC57-2AC0760D0EC5}" type="presParOf" srcId="{36D2D69E-1D72-4575-BB34-C65DDEFDE9C2}" destId="{268901E9-0722-4908-8C1C-2464DAAE27B8}" srcOrd="3" destOrd="0" presId="urn:microsoft.com/office/officeart/2018/2/layout/IconVerticalSolidList"/>
    <dgm:cxn modelId="{5B86AA06-D5D2-48EA-9610-837C0FDB8042}" type="presParOf" srcId="{A6E65E77-9787-4092-BC0A-927A239966F6}" destId="{D11F2195-389F-4A1E-BE67-64686DAE7D19}" srcOrd="1" destOrd="0" presId="urn:microsoft.com/office/officeart/2018/2/layout/IconVerticalSolidList"/>
    <dgm:cxn modelId="{573D34B8-F390-421F-9D8B-CB1022DEEDE3}" type="presParOf" srcId="{A6E65E77-9787-4092-BC0A-927A239966F6}" destId="{7461DD1F-5E2E-4EFD-95CA-EF72A9576877}" srcOrd="2" destOrd="0" presId="urn:microsoft.com/office/officeart/2018/2/layout/IconVerticalSolidList"/>
    <dgm:cxn modelId="{045BE3BC-968D-4D0D-8580-9B1ABA4C52AB}" type="presParOf" srcId="{7461DD1F-5E2E-4EFD-95CA-EF72A9576877}" destId="{2731CBC7-6C47-4816-8ADE-5735C14FE26C}" srcOrd="0" destOrd="0" presId="urn:microsoft.com/office/officeart/2018/2/layout/IconVerticalSolidList"/>
    <dgm:cxn modelId="{64138312-7CA8-418B-B24C-0006664B1D1B}" type="presParOf" srcId="{7461DD1F-5E2E-4EFD-95CA-EF72A9576877}" destId="{3F11F208-96F0-4BAE-9D5C-9F81456FD88E}" srcOrd="1" destOrd="0" presId="urn:microsoft.com/office/officeart/2018/2/layout/IconVerticalSolidList"/>
    <dgm:cxn modelId="{EF6734E1-C293-4B8F-A7EB-2AACD70D42C3}" type="presParOf" srcId="{7461DD1F-5E2E-4EFD-95CA-EF72A9576877}" destId="{7964345A-88DA-42BF-963F-A6B3CB04C40C}" srcOrd="2" destOrd="0" presId="urn:microsoft.com/office/officeart/2018/2/layout/IconVerticalSolidList"/>
    <dgm:cxn modelId="{08E2F617-CBDD-4A10-B5C0-9BCA8809F4E2}" type="presParOf" srcId="{7461DD1F-5E2E-4EFD-95CA-EF72A9576877}" destId="{C9E4D589-9D28-4BA8-A6EE-DD1DD23F8EB5}" srcOrd="3" destOrd="0" presId="urn:microsoft.com/office/officeart/2018/2/layout/IconVerticalSolidList"/>
    <dgm:cxn modelId="{8422C5DC-1B98-40C3-B70B-AA0BCF032D7B}" type="presParOf" srcId="{A6E65E77-9787-4092-BC0A-927A239966F6}" destId="{7F99AC92-22CE-4EE6-81C7-634D25CDB509}" srcOrd="3" destOrd="0" presId="urn:microsoft.com/office/officeart/2018/2/layout/IconVerticalSolidList"/>
    <dgm:cxn modelId="{3E033347-1E96-49A0-9745-2CE035DD66B2}" type="presParOf" srcId="{A6E65E77-9787-4092-BC0A-927A239966F6}" destId="{A9223389-2284-4F83-B7EB-E5744F956248}" srcOrd="4" destOrd="0" presId="urn:microsoft.com/office/officeart/2018/2/layout/IconVerticalSolidList"/>
    <dgm:cxn modelId="{A86455BF-0AE0-4DEF-AB6F-03EF246349E9}" type="presParOf" srcId="{A9223389-2284-4F83-B7EB-E5744F956248}" destId="{7199AEB1-A707-49E9-9A41-F001D7AF4968}" srcOrd="0" destOrd="0" presId="urn:microsoft.com/office/officeart/2018/2/layout/IconVerticalSolidList"/>
    <dgm:cxn modelId="{3AF65C9C-6C68-4063-90E9-4FDDE363210F}" type="presParOf" srcId="{A9223389-2284-4F83-B7EB-E5744F956248}" destId="{8A54A3E2-5336-44FD-B444-BBFB2428807F}" srcOrd="1" destOrd="0" presId="urn:microsoft.com/office/officeart/2018/2/layout/IconVerticalSolidList"/>
    <dgm:cxn modelId="{36757280-BDFE-4B86-A1CD-904FCBA50E06}" type="presParOf" srcId="{A9223389-2284-4F83-B7EB-E5744F956248}" destId="{74C6BD66-EEFE-476D-88D7-EBC8B0CE8825}" srcOrd="2" destOrd="0" presId="urn:microsoft.com/office/officeart/2018/2/layout/IconVerticalSolidList"/>
    <dgm:cxn modelId="{08D6A675-B3BD-4A5C-BCFD-2354264F77FC}" type="presParOf" srcId="{A9223389-2284-4F83-B7EB-E5744F956248}" destId="{93B0E7F3-369F-4E58-B364-75F0D4052D29}" srcOrd="3" destOrd="0" presId="urn:microsoft.com/office/officeart/2018/2/layout/IconVerticalSolidList"/>
    <dgm:cxn modelId="{AF77540E-A963-477C-BA37-76399BC4A44A}" type="presParOf" srcId="{A6E65E77-9787-4092-BC0A-927A239966F6}" destId="{F3A074E5-6C48-4431-A17C-5E64DFA19AAB}" srcOrd="5" destOrd="0" presId="urn:microsoft.com/office/officeart/2018/2/layout/IconVerticalSolidList"/>
    <dgm:cxn modelId="{D5DE0F57-2D1C-429E-A9B8-7FC4C646C719}" type="presParOf" srcId="{A6E65E77-9787-4092-BC0A-927A239966F6}" destId="{B29523B6-5293-49E0-8A31-1E1DDD34B656}" srcOrd="6" destOrd="0" presId="urn:microsoft.com/office/officeart/2018/2/layout/IconVerticalSolidList"/>
    <dgm:cxn modelId="{B77432D5-5688-42E5-AFFB-507D8B355275}" type="presParOf" srcId="{B29523B6-5293-49E0-8A31-1E1DDD34B656}" destId="{3A77559F-4420-4F00-B987-08B8EB8B2557}" srcOrd="0" destOrd="0" presId="urn:microsoft.com/office/officeart/2018/2/layout/IconVerticalSolidList"/>
    <dgm:cxn modelId="{89D5C51D-527A-40D7-AAA6-852CE033C2ED}" type="presParOf" srcId="{B29523B6-5293-49E0-8A31-1E1DDD34B656}" destId="{065CC2CA-5592-46F4-8AFE-13F3E3005607}" srcOrd="1" destOrd="0" presId="urn:microsoft.com/office/officeart/2018/2/layout/IconVerticalSolidList"/>
    <dgm:cxn modelId="{B5C6175D-E617-4C37-AA38-D3ED641D7D62}" type="presParOf" srcId="{B29523B6-5293-49E0-8A31-1E1DDD34B656}" destId="{B4177953-3DCD-4E00-A79D-87FC3988EE44}" srcOrd="2" destOrd="0" presId="urn:microsoft.com/office/officeart/2018/2/layout/IconVerticalSolidList"/>
    <dgm:cxn modelId="{73F27E34-5EEF-4398-96B0-25AAC36BADEE}" type="presParOf" srcId="{B29523B6-5293-49E0-8A31-1E1DDD34B656}" destId="{33E9759C-A621-4A8A-B3B6-F0402436F8A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8DE6D2-46AE-440C-8A7B-D2640EC0D59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accent1_2" csCatId="accent1" phldr="1"/>
      <dgm:spPr/>
      <dgm:t>
        <a:bodyPr/>
        <a:lstStyle/>
        <a:p>
          <a:endParaRPr lang="en-US"/>
        </a:p>
      </dgm:t>
    </dgm:pt>
    <dgm:pt modelId="{51C5CEAA-4EE4-4C5F-B51D-BA7E6D07A504}">
      <dgm:prSet/>
      <dgm:spPr/>
      <dgm:t>
        <a:bodyPr/>
        <a:lstStyle/>
        <a:p>
          <a:r>
            <a:rPr lang="en-GB"/>
            <a:t>Well recognised issue across third sector services</a:t>
          </a:r>
          <a:endParaRPr lang="en-US"/>
        </a:p>
      </dgm:t>
    </dgm:pt>
    <dgm:pt modelId="{8440A2EB-2EA6-419B-BB95-6B5F4CCB7D62}" type="parTrans" cxnId="{72D3911E-C5D0-45EC-8673-F2715B498CA2}">
      <dgm:prSet/>
      <dgm:spPr/>
      <dgm:t>
        <a:bodyPr/>
        <a:lstStyle/>
        <a:p>
          <a:endParaRPr lang="en-US"/>
        </a:p>
      </dgm:t>
    </dgm:pt>
    <dgm:pt modelId="{9B22CE99-A06B-434E-ACA2-6EB518F3F0AD}" type="sibTrans" cxnId="{72D3911E-C5D0-45EC-8673-F2715B498CA2}">
      <dgm:prSet/>
      <dgm:spPr/>
      <dgm:t>
        <a:bodyPr/>
        <a:lstStyle/>
        <a:p>
          <a:endParaRPr lang="en-US"/>
        </a:p>
      </dgm:t>
    </dgm:pt>
    <dgm:pt modelId="{8C7FFABB-30BC-48ED-9A77-A8EC40873B63}">
      <dgm:prSet/>
      <dgm:spPr/>
      <dgm:t>
        <a:bodyPr/>
        <a:lstStyle/>
        <a:p>
          <a:r>
            <a:rPr lang="en-GB" dirty="0"/>
            <a:t>Currently working on short and sustainable longer-term solutions </a:t>
          </a:r>
          <a:endParaRPr lang="en-US" dirty="0"/>
        </a:p>
      </dgm:t>
    </dgm:pt>
    <dgm:pt modelId="{9D4CDF1B-4D40-4497-B7EF-2E5320341B04}" type="parTrans" cxnId="{E464468C-D900-4FD9-9162-E649130986B2}">
      <dgm:prSet/>
      <dgm:spPr/>
      <dgm:t>
        <a:bodyPr/>
        <a:lstStyle/>
        <a:p>
          <a:endParaRPr lang="en-US"/>
        </a:p>
      </dgm:t>
    </dgm:pt>
    <dgm:pt modelId="{FC248A94-8813-4D72-B113-53FA41B8A070}" type="sibTrans" cxnId="{E464468C-D900-4FD9-9162-E649130986B2}">
      <dgm:prSet/>
      <dgm:spPr/>
      <dgm:t>
        <a:bodyPr/>
        <a:lstStyle/>
        <a:p>
          <a:endParaRPr lang="en-US"/>
        </a:p>
      </dgm:t>
    </dgm:pt>
    <dgm:pt modelId="{D8CE2408-D300-4187-80DB-7A0C7A476062}" type="pres">
      <dgm:prSet presAssocID="{5C8DE6D2-46AE-440C-8A7B-D2640EC0D594}" presName="root" presStyleCnt="0">
        <dgm:presLayoutVars>
          <dgm:dir/>
          <dgm:resizeHandles val="exact"/>
        </dgm:presLayoutVars>
      </dgm:prSet>
      <dgm:spPr/>
    </dgm:pt>
    <dgm:pt modelId="{95C1FD2E-564D-4B94-BF8D-7EC43F7B3990}" type="pres">
      <dgm:prSet presAssocID="{51C5CEAA-4EE4-4C5F-B51D-BA7E6D07A504}" presName="compNode" presStyleCnt="0"/>
      <dgm:spPr/>
    </dgm:pt>
    <dgm:pt modelId="{FA52D123-43B8-4795-BD19-BB9BA0B6758D}" type="pres">
      <dgm:prSet presAssocID="{51C5CEAA-4EE4-4C5F-B51D-BA7E6D07A504}" presName="bgRect" presStyleLbl="bgShp" presStyleIdx="0" presStyleCnt="2"/>
      <dgm:spPr/>
    </dgm:pt>
    <dgm:pt modelId="{67B94B5E-5751-401D-859D-4BF20612C7BB}" type="pres">
      <dgm:prSet presAssocID="{51C5CEAA-4EE4-4C5F-B51D-BA7E6D07A50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9158A9EF-0A3B-492D-9F9D-7D61E61B6379}" type="pres">
      <dgm:prSet presAssocID="{51C5CEAA-4EE4-4C5F-B51D-BA7E6D07A504}" presName="spaceRect" presStyleCnt="0"/>
      <dgm:spPr/>
    </dgm:pt>
    <dgm:pt modelId="{A990A57A-03D0-4062-AF1C-470DBA32B7C5}" type="pres">
      <dgm:prSet presAssocID="{51C5CEAA-4EE4-4C5F-B51D-BA7E6D07A504}" presName="parTx" presStyleLbl="revTx" presStyleIdx="0" presStyleCnt="2">
        <dgm:presLayoutVars>
          <dgm:chMax val="0"/>
          <dgm:chPref val="0"/>
        </dgm:presLayoutVars>
      </dgm:prSet>
      <dgm:spPr/>
    </dgm:pt>
    <dgm:pt modelId="{831A2819-9D94-4590-99BE-111C87F17D3D}" type="pres">
      <dgm:prSet presAssocID="{9B22CE99-A06B-434E-ACA2-6EB518F3F0AD}" presName="sibTrans" presStyleCnt="0"/>
      <dgm:spPr/>
    </dgm:pt>
    <dgm:pt modelId="{F15AAE86-C817-4E58-A1A5-8D7600E26DEF}" type="pres">
      <dgm:prSet presAssocID="{8C7FFABB-30BC-48ED-9A77-A8EC40873B63}" presName="compNode" presStyleCnt="0"/>
      <dgm:spPr/>
    </dgm:pt>
    <dgm:pt modelId="{D018E21E-E637-40D5-AA98-A4522EE27398}" type="pres">
      <dgm:prSet presAssocID="{8C7FFABB-30BC-48ED-9A77-A8EC40873B63}" presName="bgRect" presStyleLbl="bgShp" presStyleIdx="1" presStyleCnt="2"/>
      <dgm:spPr/>
    </dgm:pt>
    <dgm:pt modelId="{D3DBCBD0-9D20-4BF8-9678-B254ECD1A998}" type="pres">
      <dgm:prSet presAssocID="{8C7FFABB-30BC-48ED-9A77-A8EC40873B6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D34CE01-FBA2-4034-94B7-200BDD94CCD3}" type="pres">
      <dgm:prSet presAssocID="{8C7FFABB-30BC-48ED-9A77-A8EC40873B63}" presName="spaceRect" presStyleCnt="0"/>
      <dgm:spPr/>
    </dgm:pt>
    <dgm:pt modelId="{D5DC9EFC-7EFF-4BA6-BD47-F529E01D6606}" type="pres">
      <dgm:prSet presAssocID="{8C7FFABB-30BC-48ED-9A77-A8EC40873B63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18FC240F-8FBA-4CB4-AFF4-7FB720429B37}" type="presOf" srcId="{8C7FFABB-30BC-48ED-9A77-A8EC40873B63}" destId="{D5DC9EFC-7EFF-4BA6-BD47-F529E01D6606}" srcOrd="0" destOrd="0" presId="urn:microsoft.com/office/officeart/2018/2/layout/IconVerticalSolidList"/>
    <dgm:cxn modelId="{72D3911E-C5D0-45EC-8673-F2715B498CA2}" srcId="{5C8DE6D2-46AE-440C-8A7B-D2640EC0D594}" destId="{51C5CEAA-4EE4-4C5F-B51D-BA7E6D07A504}" srcOrd="0" destOrd="0" parTransId="{8440A2EB-2EA6-419B-BB95-6B5F4CCB7D62}" sibTransId="{9B22CE99-A06B-434E-ACA2-6EB518F3F0AD}"/>
    <dgm:cxn modelId="{E464468C-D900-4FD9-9162-E649130986B2}" srcId="{5C8DE6D2-46AE-440C-8A7B-D2640EC0D594}" destId="{8C7FFABB-30BC-48ED-9A77-A8EC40873B63}" srcOrd="1" destOrd="0" parTransId="{9D4CDF1B-4D40-4497-B7EF-2E5320341B04}" sibTransId="{FC248A94-8813-4D72-B113-53FA41B8A070}"/>
    <dgm:cxn modelId="{D7D2B7D5-9073-4B57-952B-F6C78FC459AE}" type="presOf" srcId="{51C5CEAA-4EE4-4C5F-B51D-BA7E6D07A504}" destId="{A990A57A-03D0-4062-AF1C-470DBA32B7C5}" srcOrd="0" destOrd="0" presId="urn:microsoft.com/office/officeart/2018/2/layout/IconVerticalSolidList"/>
    <dgm:cxn modelId="{9895FCF6-5BA0-4814-BFE0-DCE057265064}" type="presOf" srcId="{5C8DE6D2-46AE-440C-8A7B-D2640EC0D594}" destId="{D8CE2408-D300-4187-80DB-7A0C7A476062}" srcOrd="0" destOrd="0" presId="urn:microsoft.com/office/officeart/2018/2/layout/IconVerticalSolidList"/>
    <dgm:cxn modelId="{9DC12EDF-C387-4292-BA52-C039EDD7869E}" type="presParOf" srcId="{D8CE2408-D300-4187-80DB-7A0C7A476062}" destId="{95C1FD2E-564D-4B94-BF8D-7EC43F7B3990}" srcOrd="0" destOrd="0" presId="urn:microsoft.com/office/officeart/2018/2/layout/IconVerticalSolidList"/>
    <dgm:cxn modelId="{C4DB8151-8C3F-4B25-89D1-B3B170A78E2F}" type="presParOf" srcId="{95C1FD2E-564D-4B94-BF8D-7EC43F7B3990}" destId="{FA52D123-43B8-4795-BD19-BB9BA0B6758D}" srcOrd="0" destOrd="0" presId="urn:microsoft.com/office/officeart/2018/2/layout/IconVerticalSolidList"/>
    <dgm:cxn modelId="{C1F1A612-F966-4518-A9A8-0B7B4B600849}" type="presParOf" srcId="{95C1FD2E-564D-4B94-BF8D-7EC43F7B3990}" destId="{67B94B5E-5751-401D-859D-4BF20612C7BB}" srcOrd="1" destOrd="0" presId="urn:microsoft.com/office/officeart/2018/2/layout/IconVerticalSolidList"/>
    <dgm:cxn modelId="{F5E7532B-CCC2-44A9-B03B-45A2E3C0954D}" type="presParOf" srcId="{95C1FD2E-564D-4B94-BF8D-7EC43F7B3990}" destId="{9158A9EF-0A3B-492D-9F9D-7D61E61B6379}" srcOrd="2" destOrd="0" presId="urn:microsoft.com/office/officeart/2018/2/layout/IconVerticalSolidList"/>
    <dgm:cxn modelId="{1A427EC4-4EC8-44E3-BF12-28129CCFC73F}" type="presParOf" srcId="{95C1FD2E-564D-4B94-BF8D-7EC43F7B3990}" destId="{A990A57A-03D0-4062-AF1C-470DBA32B7C5}" srcOrd="3" destOrd="0" presId="urn:microsoft.com/office/officeart/2018/2/layout/IconVerticalSolidList"/>
    <dgm:cxn modelId="{E28DEF39-187F-4920-B865-1CCC0E77B320}" type="presParOf" srcId="{D8CE2408-D300-4187-80DB-7A0C7A476062}" destId="{831A2819-9D94-4590-99BE-111C87F17D3D}" srcOrd="1" destOrd="0" presId="urn:microsoft.com/office/officeart/2018/2/layout/IconVerticalSolidList"/>
    <dgm:cxn modelId="{57F482ED-BF0F-4A76-B26F-1681EB4B5E40}" type="presParOf" srcId="{D8CE2408-D300-4187-80DB-7A0C7A476062}" destId="{F15AAE86-C817-4E58-A1A5-8D7600E26DEF}" srcOrd="2" destOrd="0" presId="urn:microsoft.com/office/officeart/2018/2/layout/IconVerticalSolidList"/>
    <dgm:cxn modelId="{0063CCBE-BD9F-4F15-9D8E-2FF356D600FD}" type="presParOf" srcId="{F15AAE86-C817-4E58-A1A5-8D7600E26DEF}" destId="{D018E21E-E637-40D5-AA98-A4522EE27398}" srcOrd="0" destOrd="0" presId="urn:microsoft.com/office/officeart/2018/2/layout/IconVerticalSolidList"/>
    <dgm:cxn modelId="{3E76A26E-DE30-486D-BCBB-19A7FF5576CC}" type="presParOf" srcId="{F15AAE86-C817-4E58-A1A5-8D7600E26DEF}" destId="{D3DBCBD0-9D20-4BF8-9678-B254ECD1A998}" srcOrd="1" destOrd="0" presId="urn:microsoft.com/office/officeart/2018/2/layout/IconVerticalSolidList"/>
    <dgm:cxn modelId="{9F072B4F-A37C-4E90-9029-DF10F425313E}" type="presParOf" srcId="{F15AAE86-C817-4E58-A1A5-8D7600E26DEF}" destId="{AD34CE01-FBA2-4034-94B7-200BDD94CCD3}" srcOrd="2" destOrd="0" presId="urn:microsoft.com/office/officeart/2018/2/layout/IconVerticalSolidList"/>
    <dgm:cxn modelId="{F68A06B0-4C48-4679-8649-727FECAF6DAE}" type="presParOf" srcId="{F15AAE86-C817-4E58-A1A5-8D7600E26DEF}" destId="{D5DC9EFC-7EFF-4BA6-BD47-F529E01D660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AFF07A-BAAF-482B-97D0-426A60D13F78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72472E7-5836-422C-8A2C-F0DA9F681B4F}">
      <dgm:prSet/>
      <dgm:spPr/>
      <dgm:t>
        <a:bodyPr/>
        <a:lstStyle/>
        <a:p>
          <a:r>
            <a:rPr lang="en-GB"/>
            <a:t>In identifying solutions, first needed to know the causes</a:t>
          </a:r>
          <a:endParaRPr lang="en-US"/>
        </a:p>
      </dgm:t>
    </dgm:pt>
    <dgm:pt modelId="{525D532C-C4D7-49B4-9AD3-B601B69B23FA}" type="parTrans" cxnId="{7904C731-AEED-4D60-9F22-0D17CAD13D2B}">
      <dgm:prSet/>
      <dgm:spPr/>
      <dgm:t>
        <a:bodyPr/>
        <a:lstStyle/>
        <a:p>
          <a:endParaRPr lang="en-US"/>
        </a:p>
      </dgm:t>
    </dgm:pt>
    <dgm:pt modelId="{8EF7ECA1-94E0-4A09-BF15-1C836965FB36}" type="sibTrans" cxnId="{7904C731-AEED-4D60-9F22-0D17CAD13D2B}">
      <dgm:prSet/>
      <dgm:spPr/>
      <dgm:t>
        <a:bodyPr/>
        <a:lstStyle/>
        <a:p>
          <a:endParaRPr lang="en-US"/>
        </a:p>
      </dgm:t>
    </dgm:pt>
    <dgm:pt modelId="{9DDBB399-2B32-4FC3-82A9-124497323BAF}">
      <dgm:prSet/>
      <dgm:spPr/>
      <dgm:t>
        <a:bodyPr/>
        <a:lstStyle/>
        <a:p>
          <a:r>
            <a:rPr lang="en-GB"/>
            <a:t>Multi-pronged approach to solutions</a:t>
          </a:r>
          <a:endParaRPr lang="en-US"/>
        </a:p>
      </dgm:t>
    </dgm:pt>
    <dgm:pt modelId="{BA27318C-C03D-42F7-B7AA-D2EF1406935C}" type="parTrans" cxnId="{B1C9414C-5731-49E9-A7FE-C8197425B070}">
      <dgm:prSet/>
      <dgm:spPr/>
      <dgm:t>
        <a:bodyPr/>
        <a:lstStyle/>
        <a:p>
          <a:endParaRPr lang="en-US"/>
        </a:p>
      </dgm:t>
    </dgm:pt>
    <dgm:pt modelId="{BBD7B8F7-E56F-4D13-844E-CD0584B72C9E}" type="sibTrans" cxnId="{B1C9414C-5731-49E9-A7FE-C8197425B070}">
      <dgm:prSet/>
      <dgm:spPr/>
      <dgm:t>
        <a:bodyPr/>
        <a:lstStyle/>
        <a:p>
          <a:endParaRPr lang="en-US"/>
        </a:p>
      </dgm:t>
    </dgm:pt>
    <dgm:pt modelId="{D09CA378-DC8E-4728-9045-5D7F3E514C62}">
      <dgm:prSet/>
      <dgm:spPr/>
      <dgm:t>
        <a:bodyPr/>
        <a:lstStyle/>
        <a:p>
          <a:r>
            <a:rPr lang="en-GB"/>
            <a:t>Need to know who sent in the test and ensure this is accurately recorded in LIMS</a:t>
          </a:r>
          <a:endParaRPr lang="en-US"/>
        </a:p>
      </dgm:t>
    </dgm:pt>
    <dgm:pt modelId="{CACEBAB6-225F-4DD2-9696-F89B7239AB7C}" type="parTrans" cxnId="{2F545427-DFC1-4B0C-BA64-08BD310361D0}">
      <dgm:prSet/>
      <dgm:spPr/>
      <dgm:t>
        <a:bodyPr/>
        <a:lstStyle/>
        <a:p>
          <a:endParaRPr lang="en-US"/>
        </a:p>
      </dgm:t>
    </dgm:pt>
    <dgm:pt modelId="{CD9CACB0-C944-4AE7-8B81-A3A41102E494}" type="sibTrans" cxnId="{2F545427-DFC1-4B0C-BA64-08BD310361D0}">
      <dgm:prSet/>
      <dgm:spPr/>
      <dgm:t>
        <a:bodyPr/>
        <a:lstStyle/>
        <a:p>
          <a:endParaRPr lang="en-US"/>
        </a:p>
      </dgm:t>
    </dgm:pt>
    <dgm:pt modelId="{1F422FE7-75F5-40C5-B166-1C966EC41D09}">
      <dgm:prSet/>
      <dgm:spPr/>
      <dgm:t>
        <a:bodyPr/>
        <a:lstStyle/>
        <a:p>
          <a:r>
            <a:rPr lang="en-GB"/>
            <a:t>Each service needs its own unique code in LIMS </a:t>
          </a:r>
          <a:endParaRPr lang="en-US"/>
        </a:p>
      </dgm:t>
    </dgm:pt>
    <dgm:pt modelId="{A4CEC972-37A6-4902-9052-55A39328E4A8}" type="parTrans" cxnId="{1B470C1C-EAF4-4312-891B-8A22840298A5}">
      <dgm:prSet/>
      <dgm:spPr/>
      <dgm:t>
        <a:bodyPr/>
        <a:lstStyle/>
        <a:p>
          <a:endParaRPr lang="en-US"/>
        </a:p>
      </dgm:t>
    </dgm:pt>
    <dgm:pt modelId="{EC2F6E3E-E87F-4553-9FAE-26A8C79619AC}" type="sibTrans" cxnId="{1B470C1C-EAF4-4312-891B-8A22840298A5}">
      <dgm:prSet/>
      <dgm:spPr/>
      <dgm:t>
        <a:bodyPr/>
        <a:lstStyle/>
        <a:p>
          <a:endParaRPr lang="en-US"/>
        </a:p>
      </dgm:t>
    </dgm:pt>
    <dgm:pt modelId="{2A902FBE-5537-47DC-AE6D-9958EE054337}" type="pres">
      <dgm:prSet presAssocID="{C3AFF07A-BAAF-482B-97D0-426A60D13F78}" presName="outerComposite" presStyleCnt="0">
        <dgm:presLayoutVars>
          <dgm:chMax val="5"/>
          <dgm:dir/>
          <dgm:resizeHandles val="exact"/>
        </dgm:presLayoutVars>
      </dgm:prSet>
      <dgm:spPr/>
    </dgm:pt>
    <dgm:pt modelId="{26944DC3-7071-4840-BD26-66DAA3D2BAA5}" type="pres">
      <dgm:prSet presAssocID="{C3AFF07A-BAAF-482B-97D0-426A60D13F78}" presName="dummyMaxCanvas" presStyleCnt="0">
        <dgm:presLayoutVars/>
      </dgm:prSet>
      <dgm:spPr/>
    </dgm:pt>
    <dgm:pt modelId="{E0CAF3F8-1887-4AB7-B020-A4297A365756}" type="pres">
      <dgm:prSet presAssocID="{C3AFF07A-BAAF-482B-97D0-426A60D13F78}" presName="FourNodes_1" presStyleLbl="node1" presStyleIdx="0" presStyleCnt="4">
        <dgm:presLayoutVars>
          <dgm:bulletEnabled val="1"/>
        </dgm:presLayoutVars>
      </dgm:prSet>
      <dgm:spPr/>
    </dgm:pt>
    <dgm:pt modelId="{E7042340-BB8D-42F8-B62A-5A5A14D9F8CF}" type="pres">
      <dgm:prSet presAssocID="{C3AFF07A-BAAF-482B-97D0-426A60D13F78}" presName="FourNodes_2" presStyleLbl="node1" presStyleIdx="1" presStyleCnt="4">
        <dgm:presLayoutVars>
          <dgm:bulletEnabled val="1"/>
        </dgm:presLayoutVars>
      </dgm:prSet>
      <dgm:spPr/>
    </dgm:pt>
    <dgm:pt modelId="{F78AF58F-A042-4DA4-9D2C-378379F55025}" type="pres">
      <dgm:prSet presAssocID="{C3AFF07A-BAAF-482B-97D0-426A60D13F78}" presName="FourNodes_3" presStyleLbl="node1" presStyleIdx="2" presStyleCnt="4">
        <dgm:presLayoutVars>
          <dgm:bulletEnabled val="1"/>
        </dgm:presLayoutVars>
      </dgm:prSet>
      <dgm:spPr/>
    </dgm:pt>
    <dgm:pt modelId="{42B3CC1C-134D-48A3-A809-246314EDBD26}" type="pres">
      <dgm:prSet presAssocID="{C3AFF07A-BAAF-482B-97D0-426A60D13F78}" presName="FourNodes_4" presStyleLbl="node1" presStyleIdx="3" presStyleCnt="4">
        <dgm:presLayoutVars>
          <dgm:bulletEnabled val="1"/>
        </dgm:presLayoutVars>
      </dgm:prSet>
      <dgm:spPr/>
    </dgm:pt>
    <dgm:pt modelId="{98DAAB78-A2AF-44EB-A86E-215D15BFEA23}" type="pres">
      <dgm:prSet presAssocID="{C3AFF07A-BAAF-482B-97D0-426A60D13F78}" presName="FourConn_1-2" presStyleLbl="fgAccFollowNode1" presStyleIdx="0" presStyleCnt="3">
        <dgm:presLayoutVars>
          <dgm:bulletEnabled val="1"/>
        </dgm:presLayoutVars>
      </dgm:prSet>
      <dgm:spPr/>
    </dgm:pt>
    <dgm:pt modelId="{088E8A56-3E0C-45EA-9D49-BA3878D7D291}" type="pres">
      <dgm:prSet presAssocID="{C3AFF07A-BAAF-482B-97D0-426A60D13F78}" presName="FourConn_2-3" presStyleLbl="fgAccFollowNode1" presStyleIdx="1" presStyleCnt="3">
        <dgm:presLayoutVars>
          <dgm:bulletEnabled val="1"/>
        </dgm:presLayoutVars>
      </dgm:prSet>
      <dgm:spPr/>
    </dgm:pt>
    <dgm:pt modelId="{31E45F50-D2A5-4134-8B39-84946A85041B}" type="pres">
      <dgm:prSet presAssocID="{C3AFF07A-BAAF-482B-97D0-426A60D13F78}" presName="FourConn_3-4" presStyleLbl="fgAccFollowNode1" presStyleIdx="2" presStyleCnt="3">
        <dgm:presLayoutVars>
          <dgm:bulletEnabled val="1"/>
        </dgm:presLayoutVars>
      </dgm:prSet>
      <dgm:spPr/>
    </dgm:pt>
    <dgm:pt modelId="{39A7B469-96F3-4F45-9BFA-AA4DFE88AE13}" type="pres">
      <dgm:prSet presAssocID="{C3AFF07A-BAAF-482B-97D0-426A60D13F78}" presName="FourNodes_1_text" presStyleLbl="node1" presStyleIdx="3" presStyleCnt="4">
        <dgm:presLayoutVars>
          <dgm:bulletEnabled val="1"/>
        </dgm:presLayoutVars>
      </dgm:prSet>
      <dgm:spPr/>
    </dgm:pt>
    <dgm:pt modelId="{4D48EBC4-18A0-405F-8FE9-87007070D450}" type="pres">
      <dgm:prSet presAssocID="{C3AFF07A-BAAF-482B-97D0-426A60D13F78}" presName="FourNodes_2_text" presStyleLbl="node1" presStyleIdx="3" presStyleCnt="4">
        <dgm:presLayoutVars>
          <dgm:bulletEnabled val="1"/>
        </dgm:presLayoutVars>
      </dgm:prSet>
      <dgm:spPr/>
    </dgm:pt>
    <dgm:pt modelId="{674EB566-4CF2-4848-9FC2-AF0E9719E04B}" type="pres">
      <dgm:prSet presAssocID="{C3AFF07A-BAAF-482B-97D0-426A60D13F78}" presName="FourNodes_3_text" presStyleLbl="node1" presStyleIdx="3" presStyleCnt="4">
        <dgm:presLayoutVars>
          <dgm:bulletEnabled val="1"/>
        </dgm:presLayoutVars>
      </dgm:prSet>
      <dgm:spPr/>
    </dgm:pt>
    <dgm:pt modelId="{09B0E761-4CC0-466B-A38A-9B14E5A3323B}" type="pres">
      <dgm:prSet presAssocID="{C3AFF07A-BAAF-482B-97D0-426A60D13F78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49113E0D-88C7-4D94-AD05-159E4A962198}" type="presOf" srcId="{8EF7ECA1-94E0-4A09-BF15-1C836965FB36}" destId="{98DAAB78-A2AF-44EB-A86E-215D15BFEA23}" srcOrd="0" destOrd="0" presId="urn:microsoft.com/office/officeart/2005/8/layout/vProcess5"/>
    <dgm:cxn modelId="{2DAF2D10-3759-435C-B0CD-7C3F2A7DFC05}" type="presOf" srcId="{1F422FE7-75F5-40C5-B166-1C966EC41D09}" destId="{42B3CC1C-134D-48A3-A809-246314EDBD26}" srcOrd="0" destOrd="0" presId="urn:microsoft.com/office/officeart/2005/8/layout/vProcess5"/>
    <dgm:cxn modelId="{1B470C1C-EAF4-4312-891B-8A22840298A5}" srcId="{C3AFF07A-BAAF-482B-97D0-426A60D13F78}" destId="{1F422FE7-75F5-40C5-B166-1C966EC41D09}" srcOrd="3" destOrd="0" parTransId="{A4CEC972-37A6-4902-9052-55A39328E4A8}" sibTransId="{EC2F6E3E-E87F-4553-9FAE-26A8C79619AC}"/>
    <dgm:cxn modelId="{F1F40D21-5CAD-4F8F-B537-073D45504788}" type="presOf" srcId="{E72472E7-5836-422C-8A2C-F0DA9F681B4F}" destId="{E0CAF3F8-1887-4AB7-B020-A4297A365756}" srcOrd="0" destOrd="0" presId="urn:microsoft.com/office/officeart/2005/8/layout/vProcess5"/>
    <dgm:cxn modelId="{2F545427-DFC1-4B0C-BA64-08BD310361D0}" srcId="{C3AFF07A-BAAF-482B-97D0-426A60D13F78}" destId="{D09CA378-DC8E-4728-9045-5D7F3E514C62}" srcOrd="2" destOrd="0" parTransId="{CACEBAB6-225F-4DD2-9696-F89B7239AB7C}" sibTransId="{CD9CACB0-C944-4AE7-8B81-A3A41102E494}"/>
    <dgm:cxn modelId="{7904C731-AEED-4D60-9F22-0D17CAD13D2B}" srcId="{C3AFF07A-BAAF-482B-97D0-426A60D13F78}" destId="{E72472E7-5836-422C-8A2C-F0DA9F681B4F}" srcOrd="0" destOrd="0" parTransId="{525D532C-C4D7-49B4-9AD3-B601B69B23FA}" sibTransId="{8EF7ECA1-94E0-4A09-BF15-1C836965FB36}"/>
    <dgm:cxn modelId="{024BE75F-4F2E-4ADE-A89E-09C3FFE12C5E}" type="presOf" srcId="{BBD7B8F7-E56F-4D13-844E-CD0584B72C9E}" destId="{088E8A56-3E0C-45EA-9D49-BA3878D7D291}" srcOrd="0" destOrd="0" presId="urn:microsoft.com/office/officeart/2005/8/layout/vProcess5"/>
    <dgm:cxn modelId="{B1C9414C-5731-49E9-A7FE-C8197425B070}" srcId="{C3AFF07A-BAAF-482B-97D0-426A60D13F78}" destId="{9DDBB399-2B32-4FC3-82A9-124497323BAF}" srcOrd="1" destOrd="0" parTransId="{BA27318C-C03D-42F7-B7AA-D2EF1406935C}" sibTransId="{BBD7B8F7-E56F-4D13-844E-CD0584B72C9E}"/>
    <dgm:cxn modelId="{9AC36BB8-1958-45A7-8FA2-8D9B917B1F37}" type="presOf" srcId="{1F422FE7-75F5-40C5-B166-1C966EC41D09}" destId="{09B0E761-4CC0-466B-A38A-9B14E5A3323B}" srcOrd="1" destOrd="0" presId="urn:microsoft.com/office/officeart/2005/8/layout/vProcess5"/>
    <dgm:cxn modelId="{9CBE1AB9-7736-4FCA-9B66-4F7B005367E5}" type="presOf" srcId="{E72472E7-5836-422C-8A2C-F0DA9F681B4F}" destId="{39A7B469-96F3-4F45-9BFA-AA4DFE88AE13}" srcOrd="1" destOrd="0" presId="urn:microsoft.com/office/officeart/2005/8/layout/vProcess5"/>
    <dgm:cxn modelId="{41A08FBC-AA24-47C5-868A-A4FFB549EC81}" type="presOf" srcId="{D09CA378-DC8E-4728-9045-5D7F3E514C62}" destId="{F78AF58F-A042-4DA4-9D2C-378379F55025}" srcOrd="0" destOrd="0" presId="urn:microsoft.com/office/officeart/2005/8/layout/vProcess5"/>
    <dgm:cxn modelId="{1537E7CA-471D-4002-9CA7-5CA10C8AF4E3}" type="presOf" srcId="{C3AFF07A-BAAF-482B-97D0-426A60D13F78}" destId="{2A902FBE-5537-47DC-AE6D-9958EE054337}" srcOrd="0" destOrd="0" presId="urn:microsoft.com/office/officeart/2005/8/layout/vProcess5"/>
    <dgm:cxn modelId="{797C90D3-17B7-49DE-85AC-DEC44E075A6E}" type="presOf" srcId="{CD9CACB0-C944-4AE7-8B81-A3A41102E494}" destId="{31E45F50-D2A5-4134-8B39-84946A85041B}" srcOrd="0" destOrd="0" presId="urn:microsoft.com/office/officeart/2005/8/layout/vProcess5"/>
    <dgm:cxn modelId="{361701E2-A697-471A-8515-9BB1BFFD227C}" type="presOf" srcId="{D09CA378-DC8E-4728-9045-5D7F3E514C62}" destId="{674EB566-4CF2-4848-9FC2-AF0E9719E04B}" srcOrd="1" destOrd="0" presId="urn:microsoft.com/office/officeart/2005/8/layout/vProcess5"/>
    <dgm:cxn modelId="{3921E0E7-B67A-4032-AEFE-9D42F390A6AB}" type="presOf" srcId="{9DDBB399-2B32-4FC3-82A9-124497323BAF}" destId="{E7042340-BB8D-42F8-B62A-5A5A14D9F8CF}" srcOrd="0" destOrd="0" presId="urn:microsoft.com/office/officeart/2005/8/layout/vProcess5"/>
    <dgm:cxn modelId="{1872E9EA-C211-4F9C-83C3-87E1E23A9D95}" type="presOf" srcId="{9DDBB399-2B32-4FC3-82A9-124497323BAF}" destId="{4D48EBC4-18A0-405F-8FE9-87007070D450}" srcOrd="1" destOrd="0" presId="urn:microsoft.com/office/officeart/2005/8/layout/vProcess5"/>
    <dgm:cxn modelId="{307B7691-1DC9-4380-AEE9-D2353DBE2D62}" type="presParOf" srcId="{2A902FBE-5537-47DC-AE6D-9958EE054337}" destId="{26944DC3-7071-4840-BD26-66DAA3D2BAA5}" srcOrd="0" destOrd="0" presId="urn:microsoft.com/office/officeart/2005/8/layout/vProcess5"/>
    <dgm:cxn modelId="{6C55D531-44CC-4E0A-A516-B1C57A98474D}" type="presParOf" srcId="{2A902FBE-5537-47DC-AE6D-9958EE054337}" destId="{E0CAF3F8-1887-4AB7-B020-A4297A365756}" srcOrd="1" destOrd="0" presId="urn:microsoft.com/office/officeart/2005/8/layout/vProcess5"/>
    <dgm:cxn modelId="{F3653593-424C-4ADC-AF75-4E304D6A3A8E}" type="presParOf" srcId="{2A902FBE-5537-47DC-AE6D-9958EE054337}" destId="{E7042340-BB8D-42F8-B62A-5A5A14D9F8CF}" srcOrd="2" destOrd="0" presId="urn:microsoft.com/office/officeart/2005/8/layout/vProcess5"/>
    <dgm:cxn modelId="{F23B4FBB-BD6C-4113-839A-94876AC6A116}" type="presParOf" srcId="{2A902FBE-5537-47DC-AE6D-9958EE054337}" destId="{F78AF58F-A042-4DA4-9D2C-378379F55025}" srcOrd="3" destOrd="0" presId="urn:microsoft.com/office/officeart/2005/8/layout/vProcess5"/>
    <dgm:cxn modelId="{6639669B-DE91-4D97-913D-7DC3C09F6BD9}" type="presParOf" srcId="{2A902FBE-5537-47DC-AE6D-9958EE054337}" destId="{42B3CC1C-134D-48A3-A809-246314EDBD26}" srcOrd="4" destOrd="0" presId="urn:microsoft.com/office/officeart/2005/8/layout/vProcess5"/>
    <dgm:cxn modelId="{5E9505BD-3F64-476F-8EC6-9D5F8E3E13A0}" type="presParOf" srcId="{2A902FBE-5537-47DC-AE6D-9958EE054337}" destId="{98DAAB78-A2AF-44EB-A86E-215D15BFEA23}" srcOrd="5" destOrd="0" presId="urn:microsoft.com/office/officeart/2005/8/layout/vProcess5"/>
    <dgm:cxn modelId="{7F2D4024-631C-4168-A02B-275BA5CDF9A7}" type="presParOf" srcId="{2A902FBE-5537-47DC-AE6D-9958EE054337}" destId="{088E8A56-3E0C-45EA-9D49-BA3878D7D291}" srcOrd="6" destOrd="0" presId="urn:microsoft.com/office/officeart/2005/8/layout/vProcess5"/>
    <dgm:cxn modelId="{4DAD92B3-25FC-4F6A-BDC9-7938B0AA0A33}" type="presParOf" srcId="{2A902FBE-5537-47DC-AE6D-9958EE054337}" destId="{31E45F50-D2A5-4134-8B39-84946A85041B}" srcOrd="7" destOrd="0" presId="urn:microsoft.com/office/officeart/2005/8/layout/vProcess5"/>
    <dgm:cxn modelId="{F21F06DF-6DFD-4AAD-A7F2-1787A89EAF67}" type="presParOf" srcId="{2A902FBE-5537-47DC-AE6D-9958EE054337}" destId="{39A7B469-96F3-4F45-9BFA-AA4DFE88AE13}" srcOrd="8" destOrd="0" presId="urn:microsoft.com/office/officeart/2005/8/layout/vProcess5"/>
    <dgm:cxn modelId="{B7BBA649-E133-4255-B1FA-A781071F846D}" type="presParOf" srcId="{2A902FBE-5537-47DC-AE6D-9958EE054337}" destId="{4D48EBC4-18A0-405F-8FE9-87007070D450}" srcOrd="9" destOrd="0" presId="urn:microsoft.com/office/officeart/2005/8/layout/vProcess5"/>
    <dgm:cxn modelId="{F3F2F913-64BD-46A5-823F-8CAED28FE245}" type="presParOf" srcId="{2A902FBE-5537-47DC-AE6D-9958EE054337}" destId="{674EB566-4CF2-4848-9FC2-AF0E9719E04B}" srcOrd="10" destOrd="0" presId="urn:microsoft.com/office/officeart/2005/8/layout/vProcess5"/>
    <dgm:cxn modelId="{B4E02A7B-0E52-4BC8-A439-1E36ADBDF84E}" type="presParOf" srcId="{2A902FBE-5537-47DC-AE6D-9958EE054337}" destId="{09B0E761-4CC0-466B-A38A-9B14E5A3323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BD40D8-A536-47F5-8A3C-3BBD458FD48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7765AA-FF02-49BF-9DE5-2380FC70B8A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Worked alongside our PHW Substance Misuse colleagues</a:t>
          </a:r>
          <a:endParaRPr lang="en-US"/>
        </a:p>
      </dgm:t>
    </dgm:pt>
    <dgm:pt modelId="{6D911C1D-DA47-4145-BBCF-AD77DC8C7464}" type="parTrans" cxnId="{8A3B23A2-C2AF-4469-9154-6EEE9296406B}">
      <dgm:prSet/>
      <dgm:spPr/>
      <dgm:t>
        <a:bodyPr/>
        <a:lstStyle/>
        <a:p>
          <a:endParaRPr lang="en-US"/>
        </a:p>
      </dgm:t>
    </dgm:pt>
    <dgm:pt modelId="{CE296A9E-43F7-45A4-8F87-F574BC7929F4}" type="sibTrans" cxnId="{8A3B23A2-C2AF-4469-9154-6EEE9296406B}">
      <dgm:prSet/>
      <dgm:spPr/>
      <dgm:t>
        <a:bodyPr/>
        <a:lstStyle/>
        <a:p>
          <a:endParaRPr lang="en-US"/>
        </a:p>
      </dgm:t>
    </dgm:pt>
    <dgm:pt modelId="{7F28FDAF-477C-4E15-ACC9-326F8D17EE0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Worked with Area Planning Boards to get an accurate picture of current providers</a:t>
          </a:r>
          <a:endParaRPr lang="en-US"/>
        </a:p>
      </dgm:t>
    </dgm:pt>
    <dgm:pt modelId="{4B74F7D2-F4DD-424E-8AA1-B07887111394}" type="parTrans" cxnId="{F00D29E0-A506-4A0C-84E0-9BEABFFA3DF9}">
      <dgm:prSet/>
      <dgm:spPr/>
      <dgm:t>
        <a:bodyPr/>
        <a:lstStyle/>
        <a:p>
          <a:endParaRPr lang="en-US"/>
        </a:p>
      </dgm:t>
    </dgm:pt>
    <dgm:pt modelId="{5D1AE6E2-CD41-48E0-8D8F-4F0FD49E822B}" type="sibTrans" cxnId="{F00D29E0-A506-4A0C-84E0-9BEABFFA3DF9}">
      <dgm:prSet/>
      <dgm:spPr/>
      <dgm:t>
        <a:bodyPr/>
        <a:lstStyle/>
        <a:p>
          <a:endParaRPr lang="en-US"/>
        </a:p>
      </dgm:t>
    </dgm:pt>
    <dgm:pt modelId="{88435A3D-2153-4DDC-B802-8E0D5E915EF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Collated accurate list of provider services, with up-to-date postal addresses, contact email and phone number</a:t>
          </a:r>
          <a:endParaRPr lang="en-US"/>
        </a:p>
      </dgm:t>
    </dgm:pt>
    <dgm:pt modelId="{A30694E7-8517-4B82-BC05-A45FA59ECD6D}" type="parTrans" cxnId="{C90F4218-8E35-4E28-B562-E63217721DBF}">
      <dgm:prSet/>
      <dgm:spPr/>
      <dgm:t>
        <a:bodyPr/>
        <a:lstStyle/>
        <a:p>
          <a:endParaRPr lang="en-US"/>
        </a:p>
      </dgm:t>
    </dgm:pt>
    <dgm:pt modelId="{FF19F297-764D-4E2A-AD7B-6951E5ED5833}" type="sibTrans" cxnId="{C90F4218-8E35-4E28-B562-E63217721DBF}">
      <dgm:prSet/>
      <dgm:spPr/>
      <dgm:t>
        <a:bodyPr/>
        <a:lstStyle/>
        <a:p>
          <a:endParaRPr lang="en-US"/>
        </a:p>
      </dgm:t>
    </dgm:pt>
    <dgm:pt modelId="{340712F1-6F4B-4B48-880E-DE990CABE4E4}" type="pres">
      <dgm:prSet presAssocID="{66BD40D8-A536-47F5-8A3C-3BBD458FD481}" presName="root" presStyleCnt="0">
        <dgm:presLayoutVars>
          <dgm:dir/>
          <dgm:resizeHandles val="exact"/>
        </dgm:presLayoutVars>
      </dgm:prSet>
      <dgm:spPr/>
    </dgm:pt>
    <dgm:pt modelId="{25AA894E-5EA2-43A6-9613-9EADFACEC599}" type="pres">
      <dgm:prSet presAssocID="{5F7765AA-FF02-49BF-9DE5-2380FC70B8A5}" presName="compNode" presStyleCnt="0"/>
      <dgm:spPr/>
    </dgm:pt>
    <dgm:pt modelId="{1524B2F2-4F22-4302-B7C6-E9989EF133B1}" type="pres">
      <dgm:prSet presAssocID="{5F7765AA-FF02-49BF-9DE5-2380FC70B8A5}" presName="bgRect" presStyleLbl="bgShp" presStyleIdx="0" presStyleCnt="3"/>
      <dgm:spPr/>
    </dgm:pt>
    <dgm:pt modelId="{8A1F725C-B884-4F13-BFEA-DDC7B16E2A24}" type="pres">
      <dgm:prSet presAssocID="{5F7765AA-FF02-49BF-9DE5-2380FC70B8A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 with solid fill"/>
        </a:ext>
      </dgm:extLst>
    </dgm:pt>
    <dgm:pt modelId="{874E07E8-849C-427F-BC10-BEFAC2249BF1}" type="pres">
      <dgm:prSet presAssocID="{5F7765AA-FF02-49BF-9DE5-2380FC70B8A5}" presName="spaceRect" presStyleCnt="0"/>
      <dgm:spPr/>
    </dgm:pt>
    <dgm:pt modelId="{1B6A7C6D-CDDA-48D7-A300-EC26456A7089}" type="pres">
      <dgm:prSet presAssocID="{5F7765AA-FF02-49BF-9DE5-2380FC70B8A5}" presName="parTx" presStyleLbl="revTx" presStyleIdx="0" presStyleCnt="3">
        <dgm:presLayoutVars>
          <dgm:chMax val="0"/>
          <dgm:chPref val="0"/>
        </dgm:presLayoutVars>
      </dgm:prSet>
      <dgm:spPr/>
    </dgm:pt>
    <dgm:pt modelId="{AFEE9666-4453-4457-BF17-AC1F3B6C41EA}" type="pres">
      <dgm:prSet presAssocID="{CE296A9E-43F7-45A4-8F87-F574BC7929F4}" presName="sibTrans" presStyleCnt="0"/>
      <dgm:spPr/>
    </dgm:pt>
    <dgm:pt modelId="{2C9536B5-2FD0-46F9-A46E-39204CAA4781}" type="pres">
      <dgm:prSet presAssocID="{7F28FDAF-477C-4E15-ACC9-326F8D17EE0F}" presName="compNode" presStyleCnt="0"/>
      <dgm:spPr/>
    </dgm:pt>
    <dgm:pt modelId="{00B03B93-92E8-411D-944F-BBE989D94311}" type="pres">
      <dgm:prSet presAssocID="{7F28FDAF-477C-4E15-ACC9-326F8D17EE0F}" presName="bgRect" presStyleLbl="bgShp" presStyleIdx="1" presStyleCnt="3"/>
      <dgm:spPr/>
    </dgm:pt>
    <dgm:pt modelId="{5C3AE91D-6960-431A-ADD0-9B0FEC438A94}" type="pres">
      <dgm:prSet presAssocID="{7F28FDAF-477C-4E15-ACC9-326F8D17EE0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B96F427-A8B8-495E-9C5E-1A9A20FFD5B8}" type="pres">
      <dgm:prSet presAssocID="{7F28FDAF-477C-4E15-ACC9-326F8D17EE0F}" presName="spaceRect" presStyleCnt="0"/>
      <dgm:spPr/>
    </dgm:pt>
    <dgm:pt modelId="{29A69455-CA89-43AF-AD46-69B235CFC29E}" type="pres">
      <dgm:prSet presAssocID="{7F28FDAF-477C-4E15-ACC9-326F8D17EE0F}" presName="parTx" presStyleLbl="revTx" presStyleIdx="1" presStyleCnt="3">
        <dgm:presLayoutVars>
          <dgm:chMax val="0"/>
          <dgm:chPref val="0"/>
        </dgm:presLayoutVars>
      </dgm:prSet>
      <dgm:spPr/>
    </dgm:pt>
    <dgm:pt modelId="{B5003B47-883F-4F06-9EB4-A95410870F49}" type="pres">
      <dgm:prSet presAssocID="{5D1AE6E2-CD41-48E0-8D8F-4F0FD49E822B}" presName="sibTrans" presStyleCnt="0"/>
      <dgm:spPr/>
    </dgm:pt>
    <dgm:pt modelId="{D515DC58-0D96-4F17-9461-BE226B66C1C1}" type="pres">
      <dgm:prSet presAssocID="{88435A3D-2153-4DDC-B802-8E0D5E915EF5}" presName="compNode" presStyleCnt="0"/>
      <dgm:spPr/>
    </dgm:pt>
    <dgm:pt modelId="{AE5AA0BE-F4BE-4441-BD75-23E9137F6FD2}" type="pres">
      <dgm:prSet presAssocID="{88435A3D-2153-4DDC-B802-8E0D5E915EF5}" presName="bgRect" presStyleLbl="bgShp" presStyleIdx="2" presStyleCnt="3"/>
      <dgm:spPr/>
    </dgm:pt>
    <dgm:pt modelId="{927C7E4D-0637-4B26-AC37-8BEF2D98BE4A}" type="pres">
      <dgm:prSet presAssocID="{88435A3D-2153-4DDC-B802-8E0D5E915EF5}" presName="iconRect" presStyleLbl="node1" presStyleIdx="2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 with solid fill"/>
        </a:ext>
      </dgm:extLst>
    </dgm:pt>
    <dgm:pt modelId="{24A469E1-12E5-4679-8DA6-F975C1B54FEA}" type="pres">
      <dgm:prSet presAssocID="{88435A3D-2153-4DDC-B802-8E0D5E915EF5}" presName="spaceRect" presStyleCnt="0"/>
      <dgm:spPr/>
    </dgm:pt>
    <dgm:pt modelId="{72027804-77C2-4CFB-8429-9A1C6FD8E411}" type="pres">
      <dgm:prSet presAssocID="{88435A3D-2153-4DDC-B802-8E0D5E915EF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C90F4218-8E35-4E28-B562-E63217721DBF}" srcId="{66BD40D8-A536-47F5-8A3C-3BBD458FD481}" destId="{88435A3D-2153-4DDC-B802-8E0D5E915EF5}" srcOrd="2" destOrd="0" parTransId="{A30694E7-8517-4B82-BC05-A45FA59ECD6D}" sibTransId="{FF19F297-764D-4E2A-AD7B-6951E5ED5833}"/>
    <dgm:cxn modelId="{DF96483C-2BC9-4651-8625-35DBFBBC85CB}" type="presOf" srcId="{66BD40D8-A536-47F5-8A3C-3BBD458FD481}" destId="{340712F1-6F4B-4B48-880E-DE990CABE4E4}" srcOrd="0" destOrd="0" presId="urn:microsoft.com/office/officeart/2018/2/layout/IconVerticalSolidList"/>
    <dgm:cxn modelId="{DB824880-BEA6-4145-B207-61BD94A1F488}" type="presOf" srcId="{88435A3D-2153-4DDC-B802-8E0D5E915EF5}" destId="{72027804-77C2-4CFB-8429-9A1C6FD8E411}" srcOrd="0" destOrd="0" presId="urn:microsoft.com/office/officeart/2018/2/layout/IconVerticalSolidList"/>
    <dgm:cxn modelId="{E0979A9D-7A3D-4E45-A0CD-7F25EA064746}" type="presOf" srcId="{7F28FDAF-477C-4E15-ACC9-326F8D17EE0F}" destId="{29A69455-CA89-43AF-AD46-69B235CFC29E}" srcOrd="0" destOrd="0" presId="urn:microsoft.com/office/officeart/2018/2/layout/IconVerticalSolidList"/>
    <dgm:cxn modelId="{8A3B23A2-C2AF-4469-9154-6EEE9296406B}" srcId="{66BD40D8-A536-47F5-8A3C-3BBD458FD481}" destId="{5F7765AA-FF02-49BF-9DE5-2380FC70B8A5}" srcOrd="0" destOrd="0" parTransId="{6D911C1D-DA47-4145-BBCF-AD77DC8C7464}" sibTransId="{CE296A9E-43F7-45A4-8F87-F574BC7929F4}"/>
    <dgm:cxn modelId="{F00D29E0-A506-4A0C-84E0-9BEABFFA3DF9}" srcId="{66BD40D8-A536-47F5-8A3C-3BBD458FD481}" destId="{7F28FDAF-477C-4E15-ACC9-326F8D17EE0F}" srcOrd="1" destOrd="0" parTransId="{4B74F7D2-F4DD-424E-8AA1-B07887111394}" sibTransId="{5D1AE6E2-CD41-48E0-8D8F-4F0FD49E822B}"/>
    <dgm:cxn modelId="{297FE5E8-C1BD-425D-B7D8-A57B74CF38FA}" type="presOf" srcId="{5F7765AA-FF02-49BF-9DE5-2380FC70B8A5}" destId="{1B6A7C6D-CDDA-48D7-A300-EC26456A7089}" srcOrd="0" destOrd="0" presId="urn:microsoft.com/office/officeart/2018/2/layout/IconVerticalSolidList"/>
    <dgm:cxn modelId="{2304D6B4-511C-412D-B4B1-AFCE5A7F71A1}" type="presParOf" srcId="{340712F1-6F4B-4B48-880E-DE990CABE4E4}" destId="{25AA894E-5EA2-43A6-9613-9EADFACEC599}" srcOrd="0" destOrd="0" presId="urn:microsoft.com/office/officeart/2018/2/layout/IconVerticalSolidList"/>
    <dgm:cxn modelId="{54546B72-6E11-4778-9EA1-B5E7D1EB10AB}" type="presParOf" srcId="{25AA894E-5EA2-43A6-9613-9EADFACEC599}" destId="{1524B2F2-4F22-4302-B7C6-E9989EF133B1}" srcOrd="0" destOrd="0" presId="urn:microsoft.com/office/officeart/2018/2/layout/IconVerticalSolidList"/>
    <dgm:cxn modelId="{5D6CFFFB-4205-496F-A747-26BD99B02678}" type="presParOf" srcId="{25AA894E-5EA2-43A6-9613-9EADFACEC599}" destId="{8A1F725C-B884-4F13-BFEA-DDC7B16E2A24}" srcOrd="1" destOrd="0" presId="urn:microsoft.com/office/officeart/2018/2/layout/IconVerticalSolidList"/>
    <dgm:cxn modelId="{E27DC6CF-CE7D-4BD5-8D85-368778716AB3}" type="presParOf" srcId="{25AA894E-5EA2-43A6-9613-9EADFACEC599}" destId="{874E07E8-849C-427F-BC10-BEFAC2249BF1}" srcOrd="2" destOrd="0" presId="urn:microsoft.com/office/officeart/2018/2/layout/IconVerticalSolidList"/>
    <dgm:cxn modelId="{BAE0CA3C-8DA6-4C36-827E-32081F861B86}" type="presParOf" srcId="{25AA894E-5EA2-43A6-9613-9EADFACEC599}" destId="{1B6A7C6D-CDDA-48D7-A300-EC26456A7089}" srcOrd="3" destOrd="0" presId="urn:microsoft.com/office/officeart/2018/2/layout/IconVerticalSolidList"/>
    <dgm:cxn modelId="{234836FD-5745-4F94-99A1-A7EC0F30A720}" type="presParOf" srcId="{340712F1-6F4B-4B48-880E-DE990CABE4E4}" destId="{AFEE9666-4453-4457-BF17-AC1F3B6C41EA}" srcOrd="1" destOrd="0" presId="urn:microsoft.com/office/officeart/2018/2/layout/IconVerticalSolidList"/>
    <dgm:cxn modelId="{B2566074-2FCE-435A-9E3F-05776E72D420}" type="presParOf" srcId="{340712F1-6F4B-4B48-880E-DE990CABE4E4}" destId="{2C9536B5-2FD0-46F9-A46E-39204CAA4781}" srcOrd="2" destOrd="0" presId="urn:microsoft.com/office/officeart/2018/2/layout/IconVerticalSolidList"/>
    <dgm:cxn modelId="{9B8EFB9B-1748-451A-9B15-464522A63200}" type="presParOf" srcId="{2C9536B5-2FD0-46F9-A46E-39204CAA4781}" destId="{00B03B93-92E8-411D-944F-BBE989D94311}" srcOrd="0" destOrd="0" presId="urn:microsoft.com/office/officeart/2018/2/layout/IconVerticalSolidList"/>
    <dgm:cxn modelId="{3852092F-C992-4D3B-8809-788989067C32}" type="presParOf" srcId="{2C9536B5-2FD0-46F9-A46E-39204CAA4781}" destId="{5C3AE91D-6960-431A-ADD0-9B0FEC438A94}" srcOrd="1" destOrd="0" presId="urn:microsoft.com/office/officeart/2018/2/layout/IconVerticalSolidList"/>
    <dgm:cxn modelId="{7C7EA89F-F7D1-4138-B5F1-82718B770D8B}" type="presParOf" srcId="{2C9536B5-2FD0-46F9-A46E-39204CAA4781}" destId="{4B96F427-A8B8-495E-9C5E-1A9A20FFD5B8}" srcOrd="2" destOrd="0" presId="urn:microsoft.com/office/officeart/2018/2/layout/IconVerticalSolidList"/>
    <dgm:cxn modelId="{6B5BFABA-E4CC-49BA-9E19-9C6D476D429B}" type="presParOf" srcId="{2C9536B5-2FD0-46F9-A46E-39204CAA4781}" destId="{29A69455-CA89-43AF-AD46-69B235CFC29E}" srcOrd="3" destOrd="0" presId="urn:microsoft.com/office/officeart/2018/2/layout/IconVerticalSolidList"/>
    <dgm:cxn modelId="{C35951D2-8579-452A-B4BC-5B8D32F9F8F0}" type="presParOf" srcId="{340712F1-6F4B-4B48-880E-DE990CABE4E4}" destId="{B5003B47-883F-4F06-9EB4-A95410870F49}" srcOrd="3" destOrd="0" presId="urn:microsoft.com/office/officeart/2018/2/layout/IconVerticalSolidList"/>
    <dgm:cxn modelId="{0D85396B-D5E5-4824-A363-6ACEF346D409}" type="presParOf" srcId="{340712F1-6F4B-4B48-880E-DE990CABE4E4}" destId="{D515DC58-0D96-4F17-9461-BE226B66C1C1}" srcOrd="4" destOrd="0" presId="urn:microsoft.com/office/officeart/2018/2/layout/IconVerticalSolidList"/>
    <dgm:cxn modelId="{A124ABEC-77B7-46DB-9039-92DBDD0CB544}" type="presParOf" srcId="{D515DC58-0D96-4F17-9461-BE226B66C1C1}" destId="{AE5AA0BE-F4BE-4441-BD75-23E9137F6FD2}" srcOrd="0" destOrd="0" presId="urn:microsoft.com/office/officeart/2018/2/layout/IconVerticalSolidList"/>
    <dgm:cxn modelId="{DFA8B603-BD13-40E3-977F-B4084AC77FC8}" type="presParOf" srcId="{D515DC58-0D96-4F17-9461-BE226B66C1C1}" destId="{927C7E4D-0637-4B26-AC37-8BEF2D98BE4A}" srcOrd="1" destOrd="0" presId="urn:microsoft.com/office/officeart/2018/2/layout/IconVerticalSolidList"/>
    <dgm:cxn modelId="{B9F61ACD-715C-4EA9-99F2-72B72E7D2560}" type="presParOf" srcId="{D515DC58-0D96-4F17-9461-BE226B66C1C1}" destId="{24A469E1-12E5-4679-8DA6-F975C1B54FEA}" srcOrd="2" destOrd="0" presId="urn:microsoft.com/office/officeart/2018/2/layout/IconVerticalSolidList"/>
    <dgm:cxn modelId="{8E1A986B-8E9A-43FA-948E-5CF1F41AFF58}" type="presParOf" srcId="{D515DC58-0D96-4F17-9461-BE226B66C1C1}" destId="{72027804-77C2-4CFB-8429-9A1C6FD8E41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A60FFC-B09F-4B89-8F89-8F4448AB9441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6C2262-D1D1-4E26-8BF3-880431F5BA12}">
      <dgm:prSet/>
      <dgm:spPr/>
      <dgm:t>
        <a:bodyPr/>
        <a:lstStyle/>
        <a:p>
          <a:pPr>
            <a:defRPr b="1"/>
          </a:pPr>
          <a:r>
            <a:rPr lang="en-GB"/>
            <a:t>Using existing information already held</a:t>
          </a:r>
          <a:endParaRPr lang="en-US"/>
        </a:p>
      </dgm:t>
    </dgm:pt>
    <dgm:pt modelId="{EBFF3D94-5C59-4255-9257-F77F705AE772}" type="parTrans" cxnId="{8AEF5D62-67C9-4D02-A980-5BE8B44A410F}">
      <dgm:prSet/>
      <dgm:spPr/>
      <dgm:t>
        <a:bodyPr/>
        <a:lstStyle/>
        <a:p>
          <a:endParaRPr lang="en-US"/>
        </a:p>
      </dgm:t>
    </dgm:pt>
    <dgm:pt modelId="{9D9A8A29-2898-4B21-8B1E-09EE1FBA945B}" type="sibTrans" cxnId="{8AEF5D62-67C9-4D02-A980-5BE8B44A410F}">
      <dgm:prSet/>
      <dgm:spPr/>
      <dgm:t>
        <a:bodyPr/>
        <a:lstStyle/>
        <a:p>
          <a:endParaRPr lang="en-US"/>
        </a:p>
      </dgm:t>
    </dgm:pt>
    <dgm:pt modelId="{F4C2E6F8-721E-426F-87E4-F97A4EEAE9D6}">
      <dgm:prSet/>
      <dgm:spPr/>
      <dgm:t>
        <a:bodyPr/>
        <a:lstStyle/>
        <a:p>
          <a:pPr>
            <a:defRPr b="1"/>
          </a:pPr>
          <a:r>
            <a:rPr lang="en-GB"/>
            <a:t>Able to establish: </a:t>
          </a:r>
          <a:endParaRPr lang="en-US"/>
        </a:p>
      </dgm:t>
    </dgm:pt>
    <dgm:pt modelId="{BACB217A-B582-4220-9969-9D7FCAD46A54}" type="parTrans" cxnId="{F0B31AAD-AE77-42EC-A843-A86606E40189}">
      <dgm:prSet/>
      <dgm:spPr/>
      <dgm:t>
        <a:bodyPr/>
        <a:lstStyle/>
        <a:p>
          <a:endParaRPr lang="en-US"/>
        </a:p>
      </dgm:t>
    </dgm:pt>
    <dgm:pt modelId="{21190F24-9917-4617-BB21-A81C26EB7696}" type="sibTrans" cxnId="{F0B31AAD-AE77-42EC-A843-A86606E40189}">
      <dgm:prSet/>
      <dgm:spPr/>
      <dgm:t>
        <a:bodyPr/>
        <a:lstStyle/>
        <a:p>
          <a:endParaRPr lang="en-US"/>
        </a:p>
      </dgm:t>
    </dgm:pt>
    <dgm:pt modelId="{5558F4FE-EC64-479C-AC71-69B34FAA1A07}">
      <dgm:prSet/>
      <dgm:spPr/>
      <dgm:t>
        <a:bodyPr/>
        <a:lstStyle/>
        <a:p>
          <a:r>
            <a:rPr lang="en-GB"/>
            <a:t>New providers with no information held in LIMS</a:t>
          </a:r>
          <a:endParaRPr lang="en-US"/>
        </a:p>
      </dgm:t>
    </dgm:pt>
    <dgm:pt modelId="{2E1634EB-6B64-420A-9952-2C3D6A6010B1}" type="parTrans" cxnId="{2B96009A-5349-4285-BE0E-4F69EB6871F9}">
      <dgm:prSet/>
      <dgm:spPr/>
      <dgm:t>
        <a:bodyPr/>
        <a:lstStyle/>
        <a:p>
          <a:endParaRPr lang="en-US"/>
        </a:p>
      </dgm:t>
    </dgm:pt>
    <dgm:pt modelId="{695CFD59-2FB0-49DC-8332-ACD0E0C60C79}" type="sibTrans" cxnId="{2B96009A-5349-4285-BE0E-4F69EB6871F9}">
      <dgm:prSet/>
      <dgm:spPr/>
      <dgm:t>
        <a:bodyPr/>
        <a:lstStyle/>
        <a:p>
          <a:endParaRPr lang="en-US"/>
        </a:p>
      </dgm:t>
    </dgm:pt>
    <dgm:pt modelId="{8B94374E-A214-4E8C-8389-301C8048D585}">
      <dgm:prSet/>
      <dgm:spPr/>
      <dgm:t>
        <a:bodyPr/>
        <a:lstStyle/>
        <a:p>
          <a:r>
            <a:rPr lang="en-GB"/>
            <a:t>Existing providers who have moved premises</a:t>
          </a:r>
          <a:endParaRPr lang="en-US"/>
        </a:p>
      </dgm:t>
    </dgm:pt>
    <dgm:pt modelId="{DFF81600-E426-4374-820D-18329E030134}" type="parTrans" cxnId="{9358D5EA-E552-4EF7-BB2E-D923DBFFAC67}">
      <dgm:prSet/>
      <dgm:spPr/>
      <dgm:t>
        <a:bodyPr/>
        <a:lstStyle/>
        <a:p>
          <a:endParaRPr lang="en-US"/>
        </a:p>
      </dgm:t>
    </dgm:pt>
    <dgm:pt modelId="{3F4937A1-B622-4912-978C-5D06CD5A1386}" type="sibTrans" cxnId="{9358D5EA-E552-4EF7-BB2E-D923DBFFAC67}">
      <dgm:prSet/>
      <dgm:spPr/>
      <dgm:t>
        <a:bodyPr/>
        <a:lstStyle/>
        <a:p>
          <a:endParaRPr lang="en-US"/>
        </a:p>
      </dgm:t>
    </dgm:pt>
    <dgm:pt modelId="{A4EBA498-5B33-4A4A-ABC8-C99214A3C3B3}">
      <dgm:prSet/>
      <dgm:spPr/>
      <dgm:t>
        <a:bodyPr/>
        <a:lstStyle/>
        <a:p>
          <a:pPr>
            <a:defRPr b="1"/>
          </a:pPr>
          <a:r>
            <a:rPr lang="en-GB" dirty="0"/>
            <a:t>Work with our LIMS and IT colleagues</a:t>
          </a:r>
        </a:p>
      </dgm:t>
    </dgm:pt>
    <dgm:pt modelId="{0EED7912-40C3-4FF0-B204-B4F5949C1AE3}" type="parTrans" cxnId="{75CEFED1-692F-4C9E-B922-006040E8E61D}">
      <dgm:prSet/>
      <dgm:spPr/>
      <dgm:t>
        <a:bodyPr/>
        <a:lstStyle/>
        <a:p>
          <a:endParaRPr lang="en-US"/>
        </a:p>
      </dgm:t>
    </dgm:pt>
    <dgm:pt modelId="{992BC2A6-7383-45F5-84E5-59FD8B9CB479}" type="sibTrans" cxnId="{75CEFED1-692F-4C9E-B922-006040E8E61D}">
      <dgm:prSet/>
      <dgm:spPr/>
      <dgm:t>
        <a:bodyPr/>
        <a:lstStyle/>
        <a:p>
          <a:endParaRPr lang="en-US"/>
        </a:p>
      </dgm:t>
    </dgm:pt>
    <dgm:pt modelId="{F2598B61-35E5-4A95-9727-EC9E45ADD794}">
      <dgm:prSet/>
      <dgm:spPr/>
      <dgm:t>
        <a:bodyPr/>
        <a:lstStyle/>
        <a:p>
          <a:pPr>
            <a:defRPr b="1"/>
          </a:pPr>
          <a:r>
            <a:rPr lang="en-GB"/>
            <a:t>Awaiting progress update</a:t>
          </a:r>
          <a:endParaRPr lang="en-US"/>
        </a:p>
      </dgm:t>
    </dgm:pt>
    <dgm:pt modelId="{0DD3E6C2-BEBC-4133-9F59-E401CADA6CD3}" type="parTrans" cxnId="{784516ED-1351-438F-AAA1-710244A183BF}">
      <dgm:prSet/>
      <dgm:spPr/>
      <dgm:t>
        <a:bodyPr/>
        <a:lstStyle/>
        <a:p>
          <a:endParaRPr lang="en-US"/>
        </a:p>
      </dgm:t>
    </dgm:pt>
    <dgm:pt modelId="{64D578C9-45F1-4807-8E2D-D44EA8E14151}" type="sibTrans" cxnId="{784516ED-1351-438F-AAA1-710244A183BF}">
      <dgm:prSet/>
      <dgm:spPr/>
      <dgm:t>
        <a:bodyPr/>
        <a:lstStyle/>
        <a:p>
          <a:endParaRPr lang="en-US"/>
        </a:p>
      </dgm:t>
    </dgm:pt>
    <dgm:pt modelId="{8D54E034-3077-4E69-AC59-575ED4B97CF4}">
      <dgm:prSet/>
      <dgm:spPr/>
      <dgm:t>
        <a:bodyPr/>
        <a:lstStyle/>
        <a:p>
          <a:r>
            <a:rPr lang="en-GB" dirty="0"/>
            <a:t>Update or amend information currently held</a:t>
          </a:r>
        </a:p>
      </dgm:t>
    </dgm:pt>
    <dgm:pt modelId="{B56CB0BD-2D6A-4F5D-935D-B5C6C3FD941A}" type="parTrans" cxnId="{848379F9-E133-41F7-8AD6-63819177FFD2}">
      <dgm:prSet/>
      <dgm:spPr/>
      <dgm:t>
        <a:bodyPr/>
        <a:lstStyle/>
        <a:p>
          <a:endParaRPr lang="en-GB"/>
        </a:p>
      </dgm:t>
    </dgm:pt>
    <dgm:pt modelId="{0732D1DF-6A86-46DA-92CC-724B7008F03F}" type="sibTrans" cxnId="{848379F9-E133-41F7-8AD6-63819177FFD2}">
      <dgm:prSet/>
      <dgm:spPr/>
      <dgm:t>
        <a:bodyPr/>
        <a:lstStyle/>
        <a:p>
          <a:endParaRPr lang="en-GB"/>
        </a:p>
      </dgm:t>
    </dgm:pt>
    <dgm:pt modelId="{B5B0F38A-9709-46C6-B8C6-35FAE1BC77B9}">
      <dgm:prSet/>
      <dgm:spPr/>
      <dgm:t>
        <a:bodyPr/>
        <a:lstStyle/>
        <a:p>
          <a:r>
            <a:rPr lang="en-GB" dirty="0"/>
            <a:t>Add new services</a:t>
          </a:r>
        </a:p>
      </dgm:t>
    </dgm:pt>
    <dgm:pt modelId="{E8E0C6EE-C771-47AA-B43B-7FEB9B2435C0}" type="parTrans" cxnId="{87E612CE-A3D4-4302-BD03-57C77A416007}">
      <dgm:prSet/>
      <dgm:spPr/>
      <dgm:t>
        <a:bodyPr/>
        <a:lstStyle/>
        <a:p>
          <a:endParaRPr lang="en-GB"/>
        </a:p>
      </dgm:t>
    </dgm:pt>
    <dgm:pt modelId="{0F82F507-8C5F-4647-A0FC-0FE77F75AACC}" type="sibTrans" cxnId="{87E612CE-A3D4-4302-BD03-57C77A416007}">
      <dgm:prSet/>
      <dgm:spPr/>
      <dgm:t>
        <a:bodyPr/>
        <a:lstStyle/>
        <a:p>
          <a:endParaRPr lang="en-GB"/>
        </a:p>
      </dgm:t>
    </dgm:pt>
    <dgm:pt modelId="{9D98438D-8A56-4632-A109-176152CD7F80}">
      <dgm:prSet/>
      <dgm:spPr/>
      <dgm:t>
        <a:bodyPr/>
        <a:lstStyle/>
        <a:p>
          <a:endParaRPr lang="en-GB" dirty="0"/>
        </a:p>
      </dgm:t>
    </dgm:pt>
    <dgm:pt modelId="{E0F8E747-49D9-4679-AB04-3664BEC13EC4}" type="parTrans" cxnId="{68F0E6EA-FD43-4561-8A38-80B3C19E1846}">
      <dgm:prSet/>
      <dgm:spPr/>
      <dgm:t>
        <a:bodyPr/>
        <a:lstStyle/>
        <a:p>
          <a:endParaRPr lang="en-GB"/>
        </a:p>
      </dgm:t>
    </dgm:pt>
    <dgm:pt modelId="{F250D123-87C3-41B1-9F9A-BE87B8A284E0}" type="sibTrans" cxnId="{68F0E6EA-FD43-4561-8A38-80B3C19E1846}">
      <dgm:prSet/>
      <dgm:spPr/>
      <dgm:t>
        <a:bodyPr/>
        <a:lstStyle/>
        <a:p>
          <a:endParaRPr lang="en-GB"/>
        </a:p>
      </dgm:t>
    </dgm:pt>
    <dgm:pt modelId="{693669CF-A4EC-4591-8309-D6755FC39261}">
      <dgm:prSet/>
      <dgm:spPr/>
      <dgm:t>
        <a:bodyPr/>
        <a:lstStyle/>
        <a:p>
          <a:r>
            <a:rPr lang="en-GB" dirty="0"/>
            <a:t>Remove services no longer commissioned</a:t>
          </a:r>
        </a:p>
      </dgm:t>
    </dgm:pt>
    <dgm:pt modelId="{AC14640D-4E63-4587-8CD3-F71477ACB3DA}" type="parTrans" cxnId="{029BE205-2FF0-4915-B9BC-C2714B2AEC96}">
      <dgm:prSet/>
      <dgm:spPr/>
      <dgm:t>
        <a:bodyPr/>
        <a:lstStyle/>
        <a:p>
          <a:endParaRPr lang="en-GB"/>
        </a:p>
      </dgm:t>
    </dgm:pt>
    <dgm:pt modelId="{127F1A91-25D5-4A23-AAC7-94A52EE89B23}" type="sibTrans" cxnId="{029BE205-2FF0-4915-B9BC-C2714B2AEC96}">
      <dgm:prSet/>
      <dgm:spPr/>
      <dgm:t>
        <a:bodyPr/>
        <a:lstStyle/>
        <a:p>
          <a:endParaRPr lang="en-GB"/>
        </a:p>
      </dgm:t>
    </dgm:pt>
    <dgm:pt modelId="{CD8289A7-F8C5-4F0E-86D9-243896607D0F}">
      <dgm:prSet/>
      <dgm:spPr/>
      <dgm:t>
        <a:bodyPr/>
        <a:lstStyle/>
        <a:p>
          <a:endParaRPr lang="en-GB" dirty="0"/>
        </a:p>
      </dgm:t>
    </dgm:pt>
    <dgm:pt modelId="{87E8408A-E7A8-41CB-B1C3-7FC0EA08FF35}" type="parTrans" cxnId="{799596E3-CBC1-4334-AD2A-B0748CB7CFE3}">
      <dgm:prSet/>
      <dgm:spPr/>
      <dgm:t>
        <a:bodyPr/>
        <a:lstStyle/>
        <a:p>
          <a:endParaRPr lang="en-GB"/>
        </a:p>
      </dgm:t>
    </dgm:pt>
    <dgm:pt modelId="{4078B8CA-B182-486F-93F9-60EAF73C68B2}" type="sibTrans" cxnId="{799596E3-CBC1-4334-AD2A-B0748CB7CFE3}">
      <dgm:prSet/>
      <dgm:spPr/>
      <dgm:t>
        <a:bodyPr/>
        <a:lstStyle/>
        <a:p>
          <a:endParaRPr lang="en-GB"/>
        </a:p>
      </dgm:t>
    </dgm:pt>
    <dgm:pt modelId="{6BF11165-8CCE-4138-8B25-1624C0A71BCC}">
      <dgm:prSet/>
      <dgm:spPr/>
      <dgm:t>
        <a:bodyPr/>
        <a:lstStyle/>
        <a:p>
          <a:r>
            <a:rPr lang="en-GB" dirty="0"/>
            <a:t>Give each service a unique identifying code</a:t>
          </a:r>
        </a:p>
      </dgm:t>
    </dgm:pt>
    <dgm:pt modelId="{9175B135-CB9A-49B9-9B83-E4141CBD2830}" type="parTrans" cxnId="{8DBD5757-A933-4228-8C9C-E074E261EFC4}">
      <dgm:prSet/>
      <dgm:spPr/>
      <dgm:t>
        <a:bodyPr/>
        <a:lstStyle/>
        <a:p>
          <a:endParaRPr lang="en-GB"/>
        </a:p>
      </dgm:t>
    </dgm:pt>
    <dgm:pt modelId="{10A9ACD0-2552-4013-9F05-E886A8B033C7}" type="sibTrans" cxnId="{8DBD5757-A933-4228-8C9C-E074E261EFC4}">
      <dgm:prSet/>
      <dgm:spPr/>
      <dgm:t>
        <a:bodyPr/>
        <a:lstStyle/>
        <a:p>
          <a:endParaRPr lang="en-GB"/>
        </a:p>
      </dgm:t>
    </dgm:pt>
    <dgm:pt modelId="{82F3F285-7987-4BA5-819A-4198828B2904}">
      <dgm:prSet/>
      <dgm:spPr/>
      <dgm:t>
        <a:bodyPr/>
        <a:lstStyle/>
        <a:p>
          <a:endParaRPr lang="en-GB" dirty="0"/>
        </a:p>
      </dgm:t>
    </dgm:pt>
    <dgm:pt modelId="{E5FE779C-B44F-4C86-93BC-8BD1C37FF349}" type="parTrans" cxnId="{0EC29AB4-1B81-4CB6-A101-097F307288B7}">
      <dgm:prSet/>
      <dgm:spPr/>
      <dgm:t>
        <a:bodyPr/>
        <a:lstStyle/>
        <a:p>
          <a:endParaRPr lang="en-GB"/>
        </a:p>
      </dgm:t>
    </dgm:pt>
    <dgm:pt modelId="{9EB59848-0154-4786-AC61-A5B786091801}" type="sibTrans" cxnId="{0EC29AB4-1B81-4CB6-A101-097F307288B7}">
      <dgm:prSet/>
      <dgm:spPr/>
      <dgm:t>
        <a:bodyPr/>
        <a:lstStyle/>
        <a:p>
          <a:endParaRPr lang="en-GB"/>
        </a:p>
      </dgm:t>
    </dgm:pt>
    <dgm:pt modelId="{48B1CFAF-B947-4B6D-9D89-DB081CD59834}" type="pres">
      <dgm:prSet presAssocID="{F2A60FFC-B09F-4B89-8F89-8F4448AB9441}" presName="linear" presStyleCnt="0">
        <dgm:presLayoutVars>
          <dgm:dir/>
          <dgm:animLvl val="lvl"/>
          <dgm:resizeHandles val="exact"/>
        </dgm:presLayoutVars>
      </dgm:prSet>
      <dgm:spPr/>
    </dgm:pt>
    <dgm:pt modelId="{1A685D00-CF35-4CF7-A4F9-485F1075B0F9}" type="pres">
      <dgm:prSet presAssocID="{396C2262-D1D1-4E26-8BF3-880431F5BA12}" presName="parentLin" presStyleCnt="0"/>
      <dgm:spPr/>
    </dgm:pt>
    <dgm:pt modelId="{ACDDBF5A-0859-45EE-999D-8335D110A5D0}" type="pres">
      <dgm:prSet presAssocID="{396C2262-D1D1-4E26-8BF3-880431F5BA12}" presName="parentLeftMargin" presStyleLbl="node1" presStyleIdx="0" presStyleCnt="4"/>
      <dgm:spPr/>
    </dgm:pt>
    <dgm:pt modelId="{D2FC0CE5-565D-46E9-BD05-034C1F2E94F0}" type="pres">
      <dgm:prSet presAssocID="{396C2262-D1D1-4E26-8BF3-880431F5BA1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4CA1AAB-7182-4A8D-9177-F0260067E2D8}" type="pres">
      <dgm:prSet presAssocID="{396C2262-D1D1-4E26-8BF3-880431F5BA12}" presName="negativeSpace" presStyleCnt="0"/>
      <dgm:spPr/>
    </dgm:pt>
    <dgm:pt modelId="{60712855-D2D4-44B5-9D74-3E4A712F7E11}" type="pres">
      <dgm:prSet presAssocID="{396C2262-D1D1-4E26-8BF3-880431F5BA12}" presName="childText" presStyleLbl="conFgAcc1" presStyleIdx="0" presStyleCnt="4">
        <dgm:presLayoutVars>
          <dgm:bulletEnabled val="1"/>
        </dgm:presLayoutVars>
      </dgm:prSet>
      <dgm:spPr/>
    </dgm:pt>
    <dgm:pt modelId="{E7FEB13C-75C0-49FE-89DB-17756CC2C97E}" type="pres">
      <dgm:prSet presAssocID="{9D9A8A29-2898-4B21-8B1E-09EE1FBA945B}" presName="spaceBetweenRectangles" presStyleCnt="0"/>
      <dgm:spPr/>
    </dgm:pt>
    <dgm:pt modelId="{22B04EEA-6C2E-4FDF-A5DE-726B47057764}" type="pres">
      <dgm:prSet presAssocID="{F4C2E6F8-721E-426F-87E4-F97A4EEAE9D6}" presName="parentLin" presStyleCnt="0"/>
      <dgm:spPr/>
    </dgm:pt>
    <dgm:pt modelId="{640AA7B9-B80D-4EFC-82D1-86203A98C015}" type="pres">
      <dgm:prSet presAssocID="{F4C2E6F8-721E-426F-87E4-F97A4EEAE9D6}" presName="parentLeftMargin" presStyleLbl="node1" presStyleIdx="0" presStyleCnt="4"/>
      <dgm:spPr/>
    </dgm:pt>
    <dgm:pt modelId="{C556F2F6-81D8-432E-BB7C-468AC6371E74}" type="pres">
      <dgm:prSet presAssocID="{F4C2E6F8-721E-426F-87E4-F97A4EEAE9D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F95D1FE-425D-4241-8AC9-4ABF309B74AE}" type="pres">
      <dgm:prSet presAssocID="{F4C2E6F8-721E-426F-87E4-F97A4EEAE9D6}" presName="negativeSpace" presStyleCnt="0"/>
      <dgm:spPr/>
    </dgm:pt>
    <dgm:pt modelId="{0A7E4CEE-5B11-4A82-B54A-810F081BB7B7}" type="pres">
      <dgm:prSet presAssocID="{F4C2E6F8-721E-426F-87E4-F97A4EEAE9D6}" presName="childText" presStyleLbl="conFgAcc1" presStyleIdx="1" presStyleCnt="4">
        <dgm:presLayoutVars>
          <dgm:bulletEnabled val="1"/>
        </dgm:presLayoutVars>
      </dgm:prSet>
      <dgm:spPr/>
    </dgm:pt>
    <dgm:pt modelId="{E0237576-5FBC-467C-93AF-B860038F465E}" type="pres">
      <dgm:prSet presAssocID="{21190F24-9917-4617-BB21-A81C26EB7696}" presName="spaceBetweenRectangles" presStyleCnt="0"/>
      <dgm:spPr/>
    </dgm:pt>
    <dgm:pt modelId="{BA9C2BD6-4085-4AFC-8DA3-0721DBA1E770}" type="pres">
      <dgm:prSet presAssocID="{A4EBA498-5B33-4A4A-ABC8-C99214A3C3B3}" presName="parentLin" presStyleCnt="0"/>
      <dgm:spPr/>
    </dgm:pt>
    <dgm:pt modelId="{407DAB95-488E-4AC8-9A3B-89C9D99358F1}" type="pres">
      <dgm:prSet presAssocID="{A4EBA498-5B33-4A4A-ABC8-C99214A3C3B3}" presName="parentLeftMargin" presStyleLbl="node1" presStyleIdx="1" presStyleCnt="4"/>
      <dgm:spPr/>
    </dgm:pt>
    <dgm:pt modelId="{E5B36841-959B-4FA4-BABE-4A0075F82543}" type="pres">
      <dgm:prSet presAssocID="{A4EBA498-5B33-4A4A-ABC8-C99214A3C3B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77173A3-8FE6-4437-A6D9-67D98DA8F033}" type="pres">
      <dgm:prSet presAssocID="{A4EBA498-5B33-4A4A-ABC8-C99214A3C3B3}" presName="negativeSpace" presStyleCnt="0"/>
      <dgm:spPr/>
    </dgm:pt>
    <dgm:pt modelId="{9A98D620-79D0-4F69-8D98-70D4156B6E29}" type="pres">
      <dgm:prSet presAssocID="{A4EBA498-5B33-4A4A-ABC8-C99214A3C3B3}" presName="childText" presStyleLbl="conFgAcc1" presStyleIdx="2" presStyleCnt="4">
        <dgm:presLayoutVars>
          <dgm:bulletEnabled val="1"/>
        </dgm:presLayoutVars>
      </dgm:prSet>
      <dgm:spPr/>
    </dgm:pt>
    <dgm:pt modelId="{96B78960-6212-4BDA-B5CA-362BAF696AE3}" type="pres">
      <dgm:prSet presAssocID="{992BC2A6-7383-45F5-84E5-59FD8B9CB479}" presName="spaceBetweenRectangles" presStyleCnt="0"/>
      <dgm:spPr/>
    </dgm:pt>
    <dgm:pt modelId="{9B304FD4-BA67-46C0-8562-5ED6F5E3D2C5}" type="pres">
      <dgm:prSet presAssocID="{F2598B61-35E5-4A95-9727-EC9E45ADD794}" presName="parentLin" presStyleCnt="0"/>
      <dgm:spPr/>
    </dgm:pt>
    <dgm:pt modelId="{B8EC32F9-5A77-4D5A-9DE2-9C90946173B8}" type="pres">
      <dgm:prSet presAssocID="{F2598B61-35E5-4A95-9727-EC9E45ADD794}" presName="parentLeftMargin" presStyleLbl="node1" presStyleIdx="2" presStyleCnt="4"/>
      <dgm:spPr/>
    </dgm:pt>
    <dgm:pt modelId="{6255EC77-0AAB-4845-8224-695CF6910289}" type="pres">
      <dgm:prSet presAssocID="{F2598B61-35E5-4A95-9727-EC9E45ADD79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825437C-BE9F-45B3-B180-94F12ADE359D}" type="pres">
      <dgm:prSet presAssocID="{F2598B61-35E5-4A95-9727-EC9E45ADD794}" presName="negativeSpace" presStyleCnt="0"/>
      <dgm:spPr/>
    </dgm:pt>
    <dgm:pt modelId="{4E3930C5-63F3-4E51-96D2-DF04E49B7FB3}" type="pres">
      <dgm:prSet presAssocID="{F2598B61-35E5-4A95-9727-EC9E45ADD79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29BE205-2FF0-4915-B9BC-C2714B2AEC96}" srcId="{A4EBA498-5B33-4A4A-ABC8-C99214A3C3B3}" destId="{693669CF-A4EC-4591-8309-D6755FC39261}" srcOrd="4" destOrd="0" parTransId="{AC14640D-4E63-4587-8CD3-F71477ACB3DA}" sibTransId="{127F1A91-25D5-4A23-AAC7-94A52EE89B23}"/>
    <dgm:cxn modelId="{8726A42C-9B0A-4ACA-9736-C22275752A66}" type="presOf" srcId="{F4C2E6F8-721E-426F-87E4-F97A4EEAE9D6}" destId="{640AA7B9-B80D-4EFC-82D1-86203A98C015}" srcOrd="0" destOrd="0" presId="urn:microsoft.com/office/officeart/2005/8/layout/list1"/>
    <dgm:cxn modelId="{4A76C435-E851-4615-BE42-B98369698730}" type="presOf" srcId="{396C2262-D1D1-4E26-8BF3-880431F5BA12}" destId="{ACDDBF5A-0859-45EE-999D-8335D110A5D0}" srcOrd="0" destOrd="0" presId="urn:microsoft.com/office/officeart/2005/8/layout/list1"/>
    <dgm:cxn modelId="{AD65433D-D602-4B8B-B9FB-6A292D85E6A7}" type="presOf" srcId="{F2598B61-35E5-4A95-9727-EC9E45ADD794}" destId="{B8EC32F9-5A77-4D5A-9DE2-9C90946173B8}" srcOrd="0" destOrd="0" presId="urn:microsoft.com/office/officeart/2005/8/layout/list1"/>
    <dgm:cxn modelId="{FAC7D63D-08B4-41BA-BCAA-DDEDAA850DA3}" type="presOf" srcId="{82F3F285-7987-4BA5-819A-4198828B2904}" destId="{9A98D620-79D0-4F69-8D98-70D4156B6E29}" srcOrd="0" destOrd="5" presId="urn:microsoft.com/office/officeart/2005/8/layout/list1"/>
    <dgm:cxn modelId="{25294640-9E78-4628-997E-C9982B36BAB9}" type="presOf" srcId="{A4EBA498-5B33-4A4A-ABC8-C99214A3C3B3}" destId="{E5B36841-959B-4FA4-BABE-4A0075F82543}" srcOrd="1" destOrd="0" presId="urn:microsoft.com/office/officeart/2005/8/layout/list1"/>
    <dgm:cxn modelId="{8AEF5D62-67C9-4D02-A980-5BE8B44A410F}" srcId="{F2A60FFC-B09F-4B89-8F89-8F4448AB9441}" destId="{396C2262-D1D1-4E26-8BF3-880431F5BA12}" srcOrd="0" destOrd="0" parTransId="{EBFF3D94-5C59-4255-9257-F77F705AE772}" sibTransId="{9D9A8A29-2898-4B21-8B1E-09EE1FBA945B}"/>
    <dgm:cxn modelId="{72F9F865-D29F-4B87-8AAE-E94DE4D3C319}" type="presOf" srcId="{8D54E034-3077-4E69-AC59-575ED4B97CF4}" destId="{9A98D620-79D0-4F69-8D98-70D4156B6E29}" srcOrd="0" destOrd="0" presId="urn:microsoft.com/office/officeart/2005/8/layout/list1"/>
    <dgm:cxn modelId="{C44AD64C-F968-412E-AB0F-71CD4882C66E}" type="presOf" srcId="{8B94374E-A214-4E8C-8389-301C8048D585}" destId="{0A7E4CEE-5B11-4A82-B54A-810F081BB7B7}" srcOrd="0" destOrd="1" presId="urn:microsoft.com/office/officeart/2005/8/layout/list1"/>
    <dgm:cxn modelId="{5979E770-4C47-4E96-8CC7-2A8FACCC7D9D}" type="presOf" srcId="{CD8289A7-F8C5-4F0E-86D9-243896607D0F}" destId="{9A98D620-79D0-4F69-8D98-70D4156B6E29}" srcOrd="0" destOrd="3" presId="urn:microsoft.com/office/officeart/2005/8/layout/list1"/>
    <dgm:cxn modelId="{8D64FB50-5E89-4F8C-B079-1ED1726EEF2F}" type="presOf" srcId="{F2A60FFC-B09F-4B89-8F89-8F4448AB9441}" destId="{48B1CFAF-B947-4B6D-9D89-DB081CD59834}" srcOrd="0" destOrd="0" presId="urn:microsoft.com/office/officeart/2005/8/layout/list1"/>
    <dgm:cxn modelId="{85A8DF71-4543-4D16-874E-737C164F8DAA}" type="presOf" srcId="{693669CF-A4EC-4591-8309-D6755FC39261}" destId="{9A98D620-79D0-4F69-8D98-70D4156B6E29}" srcOrd="0" destOrd="4" presId="urn:microsoft.com/office/officeart/2005/8/layout/list1"/>
    <dgm:cxn modelId="{8DBD5757-A933-4228-8C9C-E074E261EFC4}" srcId="{A4EBA498-5B33-4A4A-ABC8-C99214A3C3B3}" destId="{6BF11165-8CCE-4138-8B25-1624C0A71BCC}" srcOrd="6" destOrd="0" parTransId="{9175B135-CB9A-49B9-9B83-E4141CBD2830}" sibTransId="{10A9ACD0-2552-4013-9F05-E886A8B033C7}"/>
    <dgm:cxn modelId="{AF274179-564A-486C-A0F2-F779C556999A}" type="presOf" srcId="{F2598B61-35E5-4A95-9727-EC9E45ADD794}" destId="{6255EC77-0AAB-4845-8224-695CF6910289}" srcOrd="1" destOrd="0" presId="urn:microsoft.com/office/officeart/2005/8/layout/list1"/>
    <dgm:cxn modelId="{2B96009A-5349-4285-BE0E-4F69EB6871F9}" srcId="{F4C2E6F8-721E-426F-87E4-F97A4EEAE9D6}" destId="{5558F4FE-EC64-479C-AC71-69B34FAA1A07}" srcOrd="0" destOrd="0" parTransId="{2E1634EB-6B64-420A-9952-2C3D6A6010B1}" sibTransId="{695CFD59-2FB0-49DC-8332-ACD0E0C60C79}"/>
    <dgm:cxn modelId="{472ABEA9-C24A-450A-A43F-79BF31CF6596}" type="presOf" srcId="{9D98438D-8A56-4632-A109-176152CD7F80}" destId="{9A98D620-79D0-4F69-8D98-70D4156B6E29}" srcOrd="0" destOrd="1" presId="urn:microsoft.com/office/officeart/2005/8/layout/list1"/>
    <dgm:cxn modelId="{F0B31AAD-AE77-42EC-A843-A86606E40189}" srcId="{F2A60FFC-B09F-4B89-8F89-8F4448AB9441}" destId="{F4C2E6F8-721E-426F-87E4-F97A4EEAE9D6}" srcOrd="1" destOrd="0" parTransId="{BACB217A-B582-4220-9969-9D7FCAD46A54}" sibTransId="{21190F24-9917-4617-BB21-A81C26EB7696}"/>
    <dgm:cxn modelId="{0EC29AB4-1B81-4CB6-A101-097F307288B7}" srcId="{A4EBA498-5B33-4A4A-ABC8-C99214A3C3B3}" destId="{82F3F285-7987-4BA5-819A-4198828B2904}" srcOrd="5" destOrd="0" parTransId="{E5FE779C-B44F-4C86-93BC-8BD1C37FF349}" sibTransId="{9EB59848-0154-4786-AC61-A5B786091801}"/>
    <dgm:cxn modelId="{87E612CE-A3D4-4302-BD03-57C77A416007}" srcId="{A4EBA498-5B33-4A4A-ABC8-C99214A3C3B3}" destId="{B5B0F38A-9709-46C6-B8C6-35FAE1BC77B9}" srcOrd="2" destOrd="0" parTransId="{E8E0C6EE-C771-47AA-B43B-7FEB9B2435C0}" sibTransId="{0F82F507-8C5F-4647-A0FC-0FE77F75AACC}"/>
    <dgm:cxn modelId="{75CEFED1-692F-4C9E-B922-006040E8E61D}" srcId="{F2A60FFC-B09F-4B89-8F89-8F4448AB9441}" destId="{A4EBA498-5B33-4A4A-ABC8-C99214A3C3B3}" srcOrd="2" destOrd="0" parTransId="{0EED7912-40C3-4FF0-B204-B4F5949C1AE3}" sibTransId="{992BC2A6-7383-45F5-84E5-59FD8B9CB479}"/>
    <dgm:cxn modelId="{73F84ED9-F38C-4EAB-82BF-458B9BD1CBF0}" type="presOf" srcId="{396C2262-D1D1-4E26-8BF3-880431F5BA12}" destId="{D2FC0CE5-565D-46E9-BD05-034C1F2E94F0}" srcOrd="1" destOrd="0" presId="urn:microsoft.com/office/officeart/2005/8/layout/list1"/>
    <dgm:cxn modelId="{B4DA89DC-EBB9-441B-B70A-0F41C6C2E703}" type="presOf" srcId="{F4C2E6F8-721E-426F-87E4-F97A4EEAE9D6}" destId="{C556F2F6-81D8-432E-BB7C-468AC6371E74}" srcOrd="1" destOrd="0" presId="urn:microsoft.com/office/officeart/2005/8/layout/list1"/>
    <dgm:cxn modelId="{732C0ADF-E5DF-49E4-A684-B165ABAF2F36}" type="presOf" srcId="{B5B0F38A-9709-46C6-B8C6-35FAE1BC77B9}" destId="{9A98D620-79D0-4F69-8D98-70D4156B6E29}" srcOrd="0" destOrd="2" presId="urn:microsoft.com/office/officeart/2005/8/layout/list1"/>
    <dgm:cxn modelId="{D34DF9E0-A6B2-4BFA-BB80-D0F29F46F1E1}" type="presOf" srcId="{6BF11165-8CCE-4138-8B25-1624C0A71BCC}" destId="{9A98D620-79D0-4F69-8D98-70D4156B6E29}" srcOrd="0" destOrd="6" presId="urn:microsoft.com/office/officeart/2005/8/layout/list1"/>
    <dgm:cxn modelId="{799596E3-CBC1-4334-AD2A-B0748CB7CFE3}" srcId="{A4EBA498-5B33-4A4A-ABC8-C99214A3C3B3}" destId="{CD8289A7-F8C5-4F0E-86D9-243896607D0F}" srcOrd="3" destOrd="0" parTransId="{87E8408A-E7A8-41CB-B1C3-7FC0EA08FF35}" sibTransId="{4078B8CA-B182-486F-93F9-60EAF73C68B2}"/>
    <dgm:cxn modelId="{9358D5EA-E552-4EF7-BB2E-D923DBFFAC67}" srcId="{F4C2E6F8-721E-426F-87E4-F97A4EEAE9D6}" destId="{8B94374E-A214-4E8C-8389-301C8048D585}" srcOrd="1" destOrd="0" parTransId="{DFF81600-E426-4374-820D-18329E030134}" sibTransId="{3F4937A1-B622-4912-978C-5D06CD5A1386}"/>
    <dgm:cxn modelId="{68F0E6EA-FD43-4561-8A38-80B3C19E1846}" srcId="{A4EBA498-5B33-4A4A-ABC8-C99214A3C3B3}" destId="{9D98438D-8A56-4632-A109-176152CD7F80}" srcOrd="1" destOrd="0" parTransId="{E0F8E747-49D9-4679-AB04-3664BEC13EC4}" sibTransId="{F250D123-87C3-41B1-9F9A-BE87B8A284E0}"/>
    <dgm:cxn modelId="{784516ED-1351-438F-AAA1-710244A183BF}" srcId="{F2A60FFC-B09F-4B89-8F89-8F4448AB9441}" destId="{F2598B61-35E5-4A95-9727-EC9E45ADD794}" srcOrd="3" destOrd="0" parTransId="{0DD3E6C2-BEBC-4133-9F59-E401CADA6CD3}" sibTransId="{64D578C9-45F1-4807-8E2D-D44EA8E14151}"/>
    <dgm:cxn modelId="{AE6C4EF3-0BFD-4164-A436-F647859E9DF5}" type="presOf" srcId="{A4EBA498-5B33-4A4A-ABC8-C99214A3C3B3}" destId="{407DAB95-488E-4AC8-9A3B-89C9D99358F1}" srcOrd="0" destOrd="0" presId="urn:microsoft.com/office/officeart/2005/8/layout/list1"/>
    <dgm:cxn modelId="{4F6229F5-2475-40FA-B06F-E77CDEB2CC1B}" type="presOf" srcId="{5558F4FE-EC64-479C-AC71-69B34FAA1A07}" destId="{0A7E4CEE-5B11-4A82-B54A-810F081BB7B7}" srcOrd="0" destOrd="0" presId="urn:microsoft.com/office/officeart/2005/8/layout/list1"/>
    <dgm:cxn modelId="{848379F9-E133-41F7-8AD6-63819177FFD2}" srcId="{A4EBA498-5B33-4A4A-ABC8-C99214A3C3B3}" destId="{8D54E034-3077-4E69-AC59-575ED4B97CF4}" srcOrd="0" destOrd="0" parTransId="{B56CB0BD-2D6A-4F5D-935D-B5C6C3FD941A}" sibTransId="{0732D1DF-6A86-46DA-92CC-724B7008F03F}"/>
    <dgm:cxn modelId="{41D9EE70-C7F3-4B9B-A9FF-EA78584854ED}" type="presParOf" srcId="{48B1CFAF-B947-4B6D-9D89-DB081CD59834}" destId="{1A685D00-CF35-4CF7-A4F9-485F1075B0F9}" srcOrd="0" destOrd="0" presId="urn:microsoft.com/office/officeart/2005/8/layout/list1"/>
    <dgm:cxn modelId="{C8AB187D-587A-40E6-A192-95F579626C1C}" type="presParOf" srcId="{1A685D00-CF35-4CF7-A4F9-485F1075B0F9}" destId="{ACDDBF5A-0859-45EE-999D-8335D110A5D0}" srcOrd="0" destOrd="0" presId="urn:microsoft.com/office/officeart/2005/8/layout/list1"/>
    <dgm:cxn modelId="{5DA95424-8F88-47E6-B8F3-59CB7498A24C}" type="presParOf" srcId="{1A685D00-CF35-4CF7-A4F9-485F1075B0F9}" destId="{D2FC0CE5-565D-46E9-BD05-034C1F2E94F0}" srcOrd="1" destOrd="0" presId="urn:microsoft.com/office/officeart/2005/8/layout/list1"/>
    <dgm:cxn modelId="{656D0E53-79AB-423C-8404-0B59F13D984E}" type="presParOf" srcId="{48B1CFAF-B947-4B6D-9D89-DB081CD59834}" destId="{14CA1AAB-7182-4A8D-9177-F0260067E2D8}" srcOrd="1" destOrd="0" presId="urn:microsoft.com/office/officeart/2005/8/layout/list1"/>
    <dgm:cxn modelId="{FCB3E91E-6E0D-41D3-B777-2891E0A2BBBA}" type="presParOf" srcId="{48B1CFAF-B947-4B6D-9D89-DB081CD59834}" destId="{60712855-D2D4-44B5-9D74-3E4A712F7E11}" srcOrd="2" destOrd="0" presId="urn:microsoft.com/office/officeart/2005/8/layout/list1"/>
    <dgm:cxn modelId="{613B1214-7F9F-4702-9ED8-280525D6B8DC}" type="presParOf" srcId="{48B1CFAF-B947-4B6D-9D89-DB081CD59834}" destId="{E7FEB13C-75C0-49FE-89DB-17756CC2C97E}" srcOrd="3" destOrd="0" presId="urn:microsoft.com/office/officeart/2005/8/layout/list1"/>
    <dgm:cxn modelId="{5277EFDE-4FCB-4863-84D2-0B8754EE6A2C}" type="presParOf" srcId="{48B1CFAF-B947-4B6D-9D89-DB081CD59834}" destId="{22B04EEA-6C2E-4FDF-A5DE-726B47057764}" srcOrd="4" destOrd="0" presId="urn:microsoft.com/office/officeart/2005/8/layout/list1"/>
    <dgm:cxn modelId="{0610C2FA-63DF-421D-BED1-26A38E75CDD8}" type="presParOf" srcId="{22B04EEA-6C2E-4FDF-A5DE-726B47057764}" destId="{640AA7B9-B80D-4EFC-82D1-86203A98C015}" srcOrd="0" destOrd="0" presId="urn:microsoft.com/office/officeart/2005/8/layout/list1"/>
    <dgm:cxn modelId="{0B4E9B50-0305-4483-A92E-6C22E6E23826}" type="presParOf" srcId="{22B04EEA-6C2E-4FDF-A5DE-726B47057764}" destId="{C556F2F6-81D8-432E-BB7C-468AC6371E74}" srcOrd="1" destOrd="0" presId="urn:microsoft.com/office/officeart/2005/8/layout/list1"/>
    <dgm:cxn modelId="{BBC0FB7A-A33B-4536-B6B9-64031CFBA546}" type="presParOf" srcId="{48B1CFAF-B947-4B6D-9D89-DB081CD59834}" destId="{4F95D1FE-425D-4241-8AC9-4ABF309B74AE}" srcOrd="5" destOrd="0" presId="urn:microsoft.com/office/officeart/2005/8/layout/list1"/>
    <dgm:cxn modelId="{C5EED17E-F3F9-41B8-A659-5DC598EF3F94}" type="presParOf" srcId="{48B1CFAF-B947-4B6D-9D89-DB081CD59834}" destId="{0A7E4CEE-5B11-4A82-B54A-810F081BB7B7}" srcOrd="6" destOrd="0" presId="urn:microsoft.com/office/officeart/2005/8/layout/list1"/>
    <dgm:cxn modelId="{0DF63C89-1DF8-4655-B057-BE02BB01D8DF}" type="presParOf" srcId="{48B1CFAF-B947-4B6D-9D89-DB081CD59834}" destId="{E0237576-5FBC-467C-93AF-B860038F465E}" srcOrd="7" destOrd="0" presId="urn:microsoft.com/office/officeart/2005/8/layout/list1"/>
    <dgm:cxn modelId="{2F7E1680-6E1C-4A19-A9FC-83769D958975}" type="presParOf" srcId="{48B1CFAF-B947-4B6D-9D89-DB081CD59834}" destId="{BA9C2BD6-4085-4AFC-8DA3-0721DBA1E770}" srcOrd="8" destOrd="0" presId="urn:microsoft.com/office/officeart/2005/8/layout/list1"/>
    <dgm:cxn modelId="{F0518B92-2C6C-4520-BF83-B232FEF2947A}" type="presParOf" srcId="{BA9C2BD6-4085-4AFC-8DA3-0721DBA1E770}" destId="{407DAB95-488E-4AC8-9A3B-89C9D99358F1}" srcOrd="0" destOrd="0" presId="urn:microsoft.com/office/officeart/2005/8/layout/list1"/>
    <dgm:cxn modelId="{5B49C1B1-1893-4586-9E9C-06B3D90658EF}" type="presParOf" srcId="{BA9C2BD6-4085-4AFC-8DA3-0721DBA1E770}" destId="{E5B36841-959B-4FA4-BABE-4A0075F82543}" srcOrd="1" destOrd="0" presId="urn:microsoft.com/office/officeart/2005/8/layout/list1"/>
    <dgm:cxn modelId="{E2CE472D-B66C-40A7-8B8F-F88F0595E43D}" type="presParOf" srcId="{48B1CFAF-B947-4B6D-9D89-DB081CD59834}" destId="{977173A3-8FE6-4437-A6D9-67D98DA8F033}" srcOrd="9" destOrd="0" presId="urn:microsoft.com/office/officeart/2005/8/layout/list1"/>
    <dgm:cxn modelId="{B4B066CC-4BCD-4C5F-9DE8-48D4427C3B59}" type="presParOf" srcId="{48B1CFAF-B947-4B6D-9D89-DB081CD59834}" destId="{9A98D620-79D0-4F69-8D98-70D4156B6E29}" srcOrd="10" destOrd="0" presId="urn:microsoft.com/office/officeart/2005/8/layout/list1"/>
    <dgm:cxn modelId="{39E9C5FB-36F2-4417-A896-55621DEC970C}" type="presParOf" srcId="{48B1CFAF-B947-4B6D-9D89-DB081CD59834}" destId="{96B78960-6212-4BDA-B5CA-362BAF696AE3}" srcOrd="11" destOrd="0" presId="urn:microsoft.com/office/officeart/2005/8/layout/list1"/>
    <dgm:cxn modelId="{D657416C-DB64-4547-891E-DA110711690F}" type="presParOf" srcId="{48B1CFAF-B947-4B6D-9D89-DB081CD59834}" destId="{9B304FD4-BA67-46C0-8562-5ED6F5E3D2C5}" srcOrd="12" destOrd="0" presId="urn:microsoft.com/office/officeart/2005/8/layout/list1"/>
    <dgm:cxn modelId="{F0EFE570-E77E-41A7-972F-C62200A97F92}" type="presParOf" srcId="{9B304FD4-BA67-46C0-8562-5ED6F5E3D2C5}" destId="{B8EC32F9-5A77-4D5A-9DE2-9C90946173B8}" srcOrd="0" destOrd="0" presId="urn:microsoft.com/office/officeart/2005/8/layout/list1"/>
    <dgm:cxn modelId="{53AB149F-5B96-4189-BB36-973C91EEAD6E}" type="presParOf" srcId="{9B304FD4-BA67-46C0-8562-5ED6F5E3D2C5}" destId="{6255EC77-0AAB-4845-8224-695CF6910289}" srcOrd="1" destOrd="0" presId="urn:microsoft.com/office/officeart/2005/8/layout/list1"/>
    <dgm:cxn modelId="{6AE876B8-C971-4395-B5F0-B03A37CD4FCE}" type="presParOf" srcId="{48B1CFAF-B947-4B6D-9D89-DB081CD59834}" destId="{A825437C-BE9F-45B3-B180-94F12ADE359D}" srcOrd="13" destOrd="0" presId="urn:microsoft.com/office/officeart/2005/8/layout/list1"/>
    <dgm:cxn modelId="{A7BA7704-8608-450F-9E65-C362D801FE28}" type="presParOf" srcId="{48B1CFAF-B947-4B6D-9D89-DB081CD59834}" destId="{4E3930C5-63F3-4E51-96D2-DF04E49B7FB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4878C0-F497-4974-9FCB-C8633A21335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0EA72C-2892-4AA2-A269-461C0F55358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Looking for long term, sustainable solutions</a:t>
          </a:r>
          <a:endParaRPr lang="en-US"/>
        </a:p>
      </dgm:t>
    </dgm:pt>
    <dgm:pt modelId="{6EF28A67-9DC6-4BD5-AE0B-ED4BD3849DDB}" type="parTrans" cxnId="{81B526F1-6065-45C1-841F-1E9A6D8E7B74}">
      <dgm:prSet/>
      <dgm:spPr/>
      <dgm:t>
        <a:bodyPr/>
        <a:lstStyle/>
        <a:p>
          <a:endParaRPr lang="en-US"/>
        </a:p>
      </dgm:t>
    </dgm:pt>
    <dgm:pt modelId="{0142380E-400E-4CDD-AB1F-E4D7591391FB}" type="sibTrans" cxnId="{81B526F1-6065-45C1-841F-1E9A6D8E7B74}">
      <dgm:prSet/>
      <dgm:spPr/>
      <dgm:t>
        <a:bodyPr/>
        <a:lstStyle/>
        <a:p>
          <a:endParaRPr lang="en-US"/>
        </a:p>
      </dgm:t>
    </dgm:pt>
    <dgm:pt modelId="{D3B1BBE7-D6EF-4A8D-A472-E2979F83C46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Ideally need an electronic data sharing solution</a:t>
          </a:r>
          <a:endParaRPr lang="en-US"/>
        </a:p>
      </dgm:t>
    </dgm:pt>
    <dgm:pt modelId="{C256F7B3-1463-4076-9E1D-7F53D21F835A}" type="parTrans" cxnId="{2563223E-AD2A-4EE8-8F35-728D5E2FC5B1}">
      <dgm:prSet/>
      <dgm:spPr/>
      <dgm:t>
        <a:bodyPr/>
        <a:lstStyle/>
        <a:p>
          <a:endParaRPr lang="en-US"/>
        </a:p>
      </dgm:t>
    </dgm:pt>
    <dgm:pt modelId="{151A16E0-B256-4F38-A75E-6130BC60A290}" type="sibTrans" cxnId="{2563223E-AD2A-4EE8-8F35-728D5E2FC5B1}">
      <dgm:prSet/>
      <dgm:spPr/>
      <dgm:t>
        <a:bodyPr/>
        <a:lstStyle/>
        <a:p>
          <a:endParaRPr lang="en-US"/>
        </a:p>
      </dgm:t>
    </dgm:pt>
    <dgm:pt modelId="{C6606ACE-B384-47BD-BE5D-1A1BA38A565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Working with Information Governance and Digital Health and Care Wales to progress a solution</a:t>
          </a:r>
          <a:endParaRPr lang="en-US"/>
        </a:p>
      </dgm:t>
    </dgm:pt>
    <dgm:pt modelId="{7DC71062-669A-4ECD-B1ED-345782AE552F}" type="parTrans" cxnId="{3381DC24-7752-4C7E-B4A3-A3419878E8CA}">
      <dgm:prSet/>
      <dgm:spPr/>
      <dgm:t>
        <a:bodyPr/>
        <a:lstStyle/>
        <a:p>
          <a:endParaRPr lang="en-US"/>
        </a:p>
      </dgm:t>
    </dgm:pt>
    <dgm:pt modelId="{CFA888EC-B4A1-4EB8-9CCA-D6E6383DBCAF}" type="sibTrans" cxnId="{3381DC24-7752-4C7E-B4A3-A3419878E8CA}">
      <dgm:prSet/>
      <dgm:spPr/>
      <dgm:t>
        <a:bodyPr/>
        <a:lstStyle/>
        <a:p>
          <a:endParaRPr lang="en-US"/>
        </a:p>
      </dgm:t>
    </dgm:pt>
    <dgm:pt modelId="{0B01E267-62BA-4ACB-B0A0-678E8B895D4A}" type="pres">
      <dgm:prSet presAssocID="{954878C0-F497-4974-9FCB-C8633A213358}" presName="root" presStyleCnt="0">
        <dgm:presLayoutVars>
          <dgm:dir/>
          <dgm:resizeHandles val="exact"/>
        </dgm:presLayoutVars>
      </dgm:prSet>
      <dgm:spPr/>
    </dgm:pt>
    <dgm:pt modelId="{D7D01858-8F29-4A30-97DA-D2DA197130A9}" type="pres">
      <dgm:prSet presAssocID="{C20EA72C-2892-4AA2-A269-461C0F55358B}" presName="compNode" presStyleCnt="0"/>
      <dgm:spPr/>
    </dgm:pt>
    <dgm:pt modelId="{13F851D3-DBCB-4BDA-8879-8918F7064E78}" type="pres">
      <dgm:prSet presAssocID="{C20EA72C-2892-4AA2-A269-461C0F55358B}" presName="bgRect" presStyleLbl="bgShp" presStyleIdx="0" presStyleCnt="3"/>
      <dgm:spPr/>
    </dgm:pt>
    <dgm:pt modelId="{69F403EA-97B0-426C-84C4-CE2F70973213}" type="pres">
      <dgm:prSet presAssocID="{C20EA72C-2892-4AA2-A269-461C0F55358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stainability"/>
        </a:ext>
      </dgm:extLst>
    </dgm:pt>
    <dgm:pt modelId="{A3876B5C-3A5E-4AB0-A193-59016292B914}" type="pres">
      <dgm:prSet presAssocID="{C20EA72C-2892-4AA2-A269-461C0F55358B}" presName="spaceRect" presStyleCnt="0"/>
      <dgm:spPr/>
    </dgm:pt>
    <dgm:pt modelId="{B70F8A58-03D4-4E90-8275-CE3B5995E78F}" type="pres">
      <dgm:prSet presAssocID="{C20EA72C-2892-4AA2-A269-461C0F55358B}" presName="parTx" presStyleLbl="revTx" presStyleIdx="0" presStyleCnt="3">
        <dgm:presLayoutVars>
          <dgm:chMax val="0"/>
          <dgm:chPref val="0"/>
        </dgm:presLayoutVars>
      </dgm:prSet>
      <dgm:spPr/>
    </dgm:pt>
    <dgm:pt modelId="{EE6CE8B0-7156-4908-A88F-F74E41B9D488}" type="pres">
      <dgm:prSet presAssocID="{0142380E-400E-4CDD-AB1F-E4D7591391FB}" presName="sibTrans" presStyleCnt="0"/>
      <dgm:spPr/>
    </dgm:pt>
    <dgm:pt modelId="{65604F4F-5178-44B7-91E3-D07E401CAEE8}" type="pres">
      <dgm:prSet presAssocID="{D3B1BBE7-D6EF-4A8D-A472-E2979F83C46B}" presName="compNode" presStyleCnt="0"/>
      <dgm:spPr/>
    </dgm:pt>
    <dgm:pt modelId="{802842BB-A289-4378-8171-CCD863BFE786}" type="pres">
      <dgm:prSet presAssocID="{D3B1BBE7-D6EF-4A8D-A472-E2979F83C46B}" presName="bgRect" presStyleLbl="bgShp" presStyleIdx="1" presStyleCnt="3"/>
      <dgm:spPr/>
    </dgm:pt>
    <dgm:pt modelId="{39EC892B-24DE-43F3-8F1A-CE373345BD0E}" type="pres">
      <dgm:prSet presAssocID="{D3B1BBE7-D6EF-4A8D-A472-E2979F83C4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17817F11-60A5-4747-BFE3-F192382E7E7D}" type="pres">
      <dgm:prSet presAssocID="{D3B1BBE7-D6EF-4A8D-A472-E2979F83C46B}" presName="spaceRect" presStyleCnt="0"/>
      <dgm:spPr/>
    </dgm:pt>
    <dgm:pt modelId="{B9E2D818-CAFE-40D3-8764-1D4D801662D0}" type="pres">
      <dgm:prSet presAssocID="{D3B1BBE7-D6EF-4A8D-A472-E2979F83C46B}" presName="parTx" presStyleLbl="revTx" presStyleIdx="1" presStyleCnt="3">
        <dgm:presLayoutVars>
          <dgm:chMax val="0"/>
          <dgm:chPref val="0"/>
        </dgm:presLayoutVars>
      </dgm:prSet>
      <dgm:spPr/>
    </dgm:pt>
    <dgm:pt modelId="{D7B99B72-2C77-4A27-9DA6-3132AE52A934}" type="pres">
      <dgm:prSet presAssocID="{151A16E0-B256-4F38-A75E-6130BC60A290}" presName="sibTrans" presStyleCnt="0"/>
      <dgm:spPr/>
    </dgm:pt>
    <dgm:pt modelId="{EFACCB4A-144A-454E-9383-49DC2688A0D6}" type="pres">
      <dgm:prSet presAssocID="{C6606ACE-B384-47BD-BE5D-1A1BA38A5654}" presName="compNode" presStyleCnt="0"/>
      <dgm:spPr/>
    </dgm:pt>
    <dgm:pt modelId="{54C10E23-E30F-4663-A203-8007CA46E311}" type="pres">
      <dgm:prSet presAssocID="{C6606ACE-B384-47BD-BE5D-1A1BA38A5654}" presName="bgRect" presStyleLbl="bgShp" presStyleIdx="2" presStyleCnt="3"/>
      <dgm:spPr/>
    </dgm:pt>
    <dgm:pt modelId="{F25C5A75-340F-45D4-B769-88F620505E15}" type="pres">
      <dgm:prSet presAssocID="{C6606ACE-B384-47BD-BE5D-1A1BA38A565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B379100F-6A3D-428D-8536-72A8E6C4FC64}" type="pres">
      <dgm:prSet presAssocID="{C6606ACE-B384-47BD-BE5D-1A1BA38A5654}" presName="spaceRect" presStyleCnt="0"/>
      <dgm:spPr/>
    </dgm:pt>
    <dgm:pt modelId="{667CC70E-5017-4398-835D-A18679C4AA4C}" type="pres">
      <dgm:prSet presAssocID="{C6606ACE-B384-47BD-BE5D-1A1BA38A565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C4F4F07-6CD6-491B-BB53-B73219DE229E}" type="presOf" srcId="{C20EA72C-2892-4AA2-A269-461C0F55358B}" destId="{B70F8A58-03D4-4E90-8275-CE3B5995E78F}" srcOrd="0" destOrd="0" presId="urn:microsoft.com/office/officeart/2018/2/layout/IconVerticalSolidList"/>
    <dgm:cxn modelId="{3381DC24-7752-4C7E-B4A3-A3419878E8CA}" srcId="{954878C0-F497-4974-9FCB-C8633A213358}" destId="{C6606ACE-B384-47BD-BE5D-1A1BA38A5654}" srcOrd="2" destOrd="0" parTransId="{7DC71062-669A-4ECD-B1ED-345782AE552F}" sibTransId="{CFA888EC-B4A1-4EB8-9CCA-D6E6383DBCAF}"/>
    <dgm:cxn modelId="{2563223E-AD2A-4EE8-8F35-728D5E2FC5B1}" srcId="{954878C0-F497-4974-9FCB-C8633A213358}" destId="{D3B1BBE7-D6EF-4A8D-A472-E2979F83C46B}" srcOrd="1" destOrd="0" parTransId="{C256F7B3-1463-4076-9E1D-7F53D21F835A}" sibTransId="{151A16E0-B256-4F38-A75E-6130BC60A290}"/>
    <dgm:cxn modelId="{EF1675A1-60E5-4655-86C6-43D8304FC03F}" type="presOf" srcId="{C6606ACE-B384-47BD-BE5D-1A1BA38A5654}" destId="{667CC70E-5017-4398-835D-A18679C4AA4C}" srcOrd="0" destOrd="0" presId="urn:microsoft.com/office/officeart/2018/2/layout/IconVerticalSolidList"/>
    <dgm:cxn modelId="{8F7B9CB1-274D-47C9-B9F0-49651BD82564}" type="presOf" srcId="{D3B1BBE7-D6EF-4A8D-A472-E2979F83C46B}" destId="{B9E2D818-CAFE-40D3-8764-1D4D801662D0}" srcOrd="0" destOrd="0" presId="urn:microsoft.com/office/officeart/2018/2/layout/IconVerticalSolidList"/>
    <dgm:cxn modelId="{9DCF53E6-64D6-49C3-9427-9161872F93AE}" type="presOf" srcId="{954878C0-F497-4974-9FCB-C8633A213358}" destId="{0B01E267-62BA-4ACB-B0A0-678E8B895D4A}" srcOrd="0" destOrd="0" presId="urn:microsoft.com/office/officeart/2018/2/layout/IconVerticalSolidList"/>
    <dgm:cxn modelId="{81B526F1-6065-45C1-841F-1E9A6D8E7B74}" srcId="{954878C0-F497-4974-9FCB-C8633A213358}" destId="{C20EA72C-2892-4AA2-A269-461C0F55358B}" srcOrd="0" destOrd="0" parTransId="{6EF28A67-9DC6-4BD5-AE0B-ED4BD3849DDB}" sibTransId="{0142380E-400E-4CDD-AB1F-E4D7591391FB}"/>
    <dgm:cxn modelId="{0CF507B6-652A-4A72-8C0F-629178437EAF}" type="presParOf" srcId="{0B01E267-62BA-4ACB-B0A0-678E8B895D4A}" destId="{D7D01858-8F29-4A30-97DA-D2DA197130A9}" srcOrd="0" destOrd="0" presId="urn:microsoft.com/office/officeart/2018/2/layout/IconVerticalSolidList"/>
    <dgm:cxn modelId="{04737A38-D2C3-4D57-A2B5-14661760F5F6}" type="presParOf" srcId="{D7D01858-8F29-4A30-97DA-D2DA197130A9}" destId="{13F851D3-DBCB-4BDA-8879-8918F7064E78}" srcOrd="0" destOrd="0" presId="urn:microsoft.com/office/officeart/2018/2/layout/IconVerticalSolidList"/>
    <dgm:cxn modelId="{E00E303F-F4BC-4948-9E07-3507881EF60D}" type="presParOf" srcId="{D7D01858-8F29-4A30-97DA-D2DA197130A9}" destId="{69F403EA-97B0-426C-84C4-CE2F70973213}" srcOrd="1" destOrd="0" presId="urn:microsoft.com/office/officeart/2018/2/layout/IconVerticalSolidList"/>
    <dgm:cxn modelId="{D72C774A-EAA8-4C60-9440-D59F16CABC72}" type="presParOf" srcId="{D7D01858-8F29-4A30-97DA-D2DA197130A9}" destId="{A3876B5C-3A5E-4AB0-A193-59016292B914}" srcOrd="2" destOrd="0" presId="urn:microsoft.com/office/officeart/2018/2/layout/IconVerticalSolidList"/>
    <dgm:cxn modelId="{9CB140FA-3D06-4C6B-85A9-0804E2A66490}" type="presParOf" srcId="{D7D01858-8F29-4A30-97DA-D2DA197130A9}" destId="{B70F8A58-03D4-4E90-8275-CE3B5995E78F}" srcOrd="3" destOrd="0" presId="urn:microsoft.com/office/officeart/2018/2/layout/IconVerticalSolidList"/>
    <dgm:cxn modelId="{B1AD4F14-48F1-4A55-AB50-7CF9D9E9B517}" type="presParOf" srcId="{0B01E267-62BA-4ACB-B0A0-678E8B895D4A}" destId="{EE6CE8B0-7156-4908-A88F-F74E41B9D488}" srcOrd="1" destOrd="0" presId="urn:microsoft.com/office/officeart/2018/2/layout/IconVerticalSolidList"/>
    <dgm:cxn modelId="{E6E545F2-BE8B-4576-996F-42CE7A3457BA}" type="presParOf" srcId="{0B01E267-62BA-4ACB-B0A0-678E8B895D4A}" destId="{65604F4F-5178-44B7-91E3-D07E401CAEE8}" srcOrd="2" destOrd="0" presId="urn:microsoft.com/office/officeart/2018/2/layout/IconVerticalSolidList"/>
    <dgm:cxn modelId="{F3412FBB-66A2-4DEC-8AFE-E65AA469AFA1}" type="presParOf" srcId="{65604F4F-5178-44B7-91E3-D07E401CAEE8}" destId="{802842BB-A289-4378-8171-CCD863BFE786}" srcOrd="0" destOrd="0" presId="urn:microsoft.com/office/officeart/2018/2/layout/IconVerticalSolidList"/>
    <dgm:cxn modelId="{442D3729-C74E-48B2-9EDE-8D6D23F59AA9}" type="presParOf" srcId="{65604F4F-5178-44B7-91E3-D07E401CAEE8}" destId="{39EC892B-24DE-43F3-8F1A-CE373345BD0E}" srcOrd="1" destOrd="0" presId="urn:microsoft.com/office/officeart/2018/2/layout/IconVerticalSolidList"/>
    <dgm:cxn modelId="{426F41D1-19A5-4160-8F31-C2D832F43470}" type="presParOf" srcId="{65604F4F-5178-44B7-91E3-D07E401CAEE8}" destId="{17817F11-60A5-4747-BFE3-F192382E7E7D}" srcOrd="2" destOrd="0" presId="urn:microsoft.com/office/officeart/2018/2/layout/IconVerticalSolidList"/>
    <dgm:cxn modelId="{38819674-6B32-428D-B95A-E21EFFA537FE}" type="presParOf" srcId="{65604F4F-5178-44B7-91E3-D07E401CAEE8}" destId="{B9E2D818-CAFE-40D3-8764-1D4D801662D0}" srcOrd="3" destOrd="0" presId="urn:microsoft.com/office/officeart/2018/2/layout/IconVerticalSolidList"/>
    <dgm:cxn modelId="{4E635D22-93B8-4F53-AB29-E5456CE357E2}" type="presParOf" srcId="{0B01E267-62BA-4ACB-B0A0-678E8B895D4A}" destId="{D7B99B72-2C77-4A27-9DA6-3132AE52A934}" srcOrd="3" destOrd="0" presId="urn:microsoft.com/office/officeart/2018/2/layout/IconVerticalSolidList"/>
    <dgm:cxn modelId="{A656A77C-F20C-493F-95F3-CBC27BDF587D}" type="presParOf" srcId="{0B01E267-62BA-4ACB-B0A0-678E8B895D4A}" destId="{EFACCB4A-144A-454E-9383-49DC2688A0D6}" srcOrd="4" destOrd="0" presId="urn:microsoft.com/office/officeart/2018/2/layout/IconVerticalSolidList"/>
    <dgm:cxn modelId="{CB0ABAF2-AAD5-4058-903A-EBBC8C3A59CE}" type="presParOf" srcId="{EFACCB4A-144A-454E-9383-49DC2688A0D6}" destId="{54C10E23-E30F-4663-A203-8007CA46E311}" srcOrd="0" destOrd="0" presId="urn:microsoft.com/office/officeart/2018/2/layout/IconVerticalSolidList"/>
    <dgm:cxn modelId="{B3BD644F-C60D-4287-B107-9F696A1BFF98}" type="presParOf" srcId="{EFACCB4A-144A-454E-9383-49DC2688A0D6}" destId="{F25C5A75-340F-45D4-B769-88F620505E15}" srcOrd="1" destOrd="0" presId="urn:microsoft.com/office/officeart/2018/2/layout/IconVerticalSolidList"/>
    <dgm:cxn modelId="{5413BCC4-B164-48EA-A3F2-8B0EC9C9BA06}" type="presParOf" srcId="{EFACCB4A-144A-454E-9383-49DC2688A0D6}" destId="{B379100F-6A3D-428D-8536-72A8E6C4FC64}" srcOrd="2" destOrd="0" presId="urn:microsoft.com/office/officeart/2018/2/layout/IconVerticalSolidList"/>
    <dgm:cxn modelId="{FBA15C49-D546-4B29-8B27-E6388ECE070B}" type="presParOf" srcId="{EFACCB4A-144A-454E-9383-49DC2688A0D6}" destId="{667CC70E-5017-4398-835D-A18679C4AA4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3F7C13-D6BA-4E5D-B702-ABF7818E6ED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E9A2751-7EC0-498C-9B13-B1F2347421AE}">
      <dgm:prSet/>
      <dgm:spPr/>
      <dgm:t>
        <a:bodyPr/>
        <a:lstStyle/>
        <a:p>
          <a:r>
            <a:rPr lang="en-GB"/>
            <a:t>Need to know what reporting system and structure is needed in Wales (still work in progress)</a:t>
          </a:r>
          <a:endParaRPr lang="en-US"/>
        </a:p>
      </dgm:t>
    </dgm:pt>
    <dgm:pt modelId="{C97B54D2-0631-4A35-9755-EF6A68AAE4EA}" type="parTrans" cxnId="{819DC2E1-A81D-4998-A2F0-A223B49A522F}">
      <dgm:prSet/>
      <dgm:spPr/>
      <dgm:t>
        <a:bodyPr/>
        <a:lstStyle/>
        <a:p>
          <a:endParaRPr lang="en-US"/>
        </a:p>
      </dgm:t>
    </dgm:pt>
    <dgm:pt modelId="{36469914-FB25-4F38-97B7-EA2AC104B706}" type="sibTrans" cxnId="{819DC2E1-A81D-4998-A2F0-A223B49A522F}">
      <dgm:prSet/>
      <dgm:spPr/>
      <dgm:t>
        <a:bodyPr/>
        <a:lstStyle/>
        <a:p>
          <a:endParaRPr lang="en-US"/>
        </a:p>
      </dgm:t>
    </dgm:pt>
    <dgm:pt modelId="{E56E2971-A812-4CAE-93E3-FE22EDDEC291}">
      <dgm:prSet/>
      <dgm:spPr/>
      <dgm:t>
        <a:bodyPr/>
        <a:lstStyle/>
        <a:p>
          <a:r>
            <a:rPr lang="en-GB"/>
            <a:t>Collaborate with colleagues from England, learn from their experience </a:t>
          </a:r>
          <a:endParaRPr lang="en-US"/>
        </a:p>
      </dgm:t>
    </dgm:pt>
    <dgm:pt modelId="{FA3F21B1-1A0C-4442-A5EB-B44CA8A30982}" type="parTrans" cxnId="{A00E11DC-FD5D-48C9-9088-FCAE9F7BF1F1}">
      <dgm:prSet/>
      <dgm:spPr/>
      <dgm:t>
        <a:bodyPr/>
        <a:lstStyle/>
        <a:p>
          <a:endParaRPr lang="en-US"/>
        </a:p>
      </dgm:t>
    </dgm:pt>
    <dgm:pt modelId="{7B1F2D67-369C-4056-9F13-2E54CEBE17D4}" type="sibTrans" cxnId="{A00E11DC-FD5D-48C9-9088-FCAE9F7BF1F1}">
      <dgm:prSet/>
      <dgm:spPr/>
      <dgm:t>
        <a:bodyPr/>
        <a:lstStyle/>
        <a:p>
          <a:endParaRPr lang="en-US"/>
        </a:p>
      </dgm:t>
    </dgm:pt>
    <dgm:pt modelId="{89C418D5-9F47-4C37-8DDE-D2B9AAFD2566}">
      <dgm:prSet/>
      <dgm:spPr/>
      <dgm:t>
        <a:bodyPr/>
        <a:lstStyle/>
        <a:p>
          <a:r>
            <a:rPr lang="en-GB"/>
            <a:t>Develop a cohort of reports using SystmOne that will enable each prison to evaluate their testing processes and enable assessment against elimination criteria</a:t>
          </a:r>
          <a:endParaRPr lang="en-US"/>
        </a:p>
      </dgm:t>
    </dgm:pt>
    <dgm:pt modelId="{BA0C206E-7217-4C9F-A048-C230DE3CB776}" type="parTrans" cxnId="{FFCFFA39-8A5D-4012-87CF-A7542E9D6B91}">
      <dgm:prSet/>
      <dgm:spPr/>
      <dgm:t>
        <a:bodyPr/>
        <a:lstStyle/>
        <a:p>
          <a:endParaRPr lang="en-US"/>
        </a:p>
      </dgm:t>
    </dgm:pt>
    <dgm:pt modelId="{42C9F103-5FD6-4164-9C06-CE0EE3A27BC3}" type="sibTrans" cxnId="{FFCFFA39-8A5D-4012-87CF-A7542E9D6B91}">
      <dgm:prSet/>
      <dgm:spPr/>
      <dgm:t>
        <a:bodyPr/>
        <a:lstStyle/>
        <a:p>
          <a:endParaRPr lang="en-US"/>
        </a:p>
      </dgm:t>
    </dgm:pt>
    <dgm:pt modelId="{17EEBA16-2A88-4E3E-B605-17288E460CBD}" type="pres">
      <dgm:prSet presAssocID="{9F3F7C13-D6BA-4E5D-B702-ABF7818E6EDF}" presName="root" presStyleCnt="0">
        <dgm:presLayoutVars>
          <dgm:dir/>
          <dgm:resizeHandles val="exact"/>
        </dgm:presLayoutVars>
      </dgm:prSet>
      <dgm:spPr/>
    </dgm:pt>
    <dgm:pt modelId="{7D8C647E-BF94-417A-A9AD-E0028BBF3BFA}" type="pres">
      <dgm:prSet presAssocID="{9E9A2751-7EC0-498C-9B13-B1F2347421AE}" presName="compNode" presStyleCnt="0"/>
      <dgm:spPr/>
    </dgm:pt>
    <dgm:pt modelId="{5C8C4F1D-F119-4E23-9BAD-988F86E37DBC}" type="pres">
      <dgm:prSet presAssocID="{9E9A2751-7EC0-498C-9B13-B1F2347421AE}" presName="bgRect" presStyleLbl="bgShp" presStyleIdx="0" presStyleCnt="3"/>
      <dgm:spPr/>
    </dgm:pt>
    <dgm:pt modelId="{7D3621D1-A1D7-4183-AEAD-BF68984BD731}" type="pres">
      <dgm:prSet presAssocID="{9E9A2751-7EC0-498C-9B13-B1F2347421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09CD045A-EB98-4311-BBE6-E81B4F565F06}" type="pres">
      <dgm:prSet presAssocID="{9E9A2751-7EC0-498C-9B13-B1F2347421AE}" presName="spaceRect" presStyleCnt="0"/>
      <dgm:spPr/>
    </dgm:pt>
    <dgm:pt modelId="{CF8FD900-9395-49FB-AAFF-7E000C0F1D39}" type="pres">
      <dgm:prSet presAssocID="{9E9A2751-7EC0-498C-9B13-B1F2347421AE}" presName="parTx" presStyleLbl="revTx" presStyleIdx="0" presStyleCnt="3">
        <dgm:presLayoutVars>
          <dgm:chMax val="0"/>
          <dgm:chPref val="0"/>
        </dgm:presLayoutVars>
      </dgm:prSet>
      <dgm:spPr/>
    </dgm:pt>
    <dgm:pt modelId="{CD50309F-982B-49B3-B76F-4FCA1E54F268}" type="pres">
      <dgm:prSet presAssocID="{36469914-FB25-4F38-97B7-EA2AC104B706}" presName="sibTrans" presStyleCnt="0"/>
      <dgm:spPr/>
    </dgm:pt>
    <dgm:pt modelId="{6F26CC15-D653-4979-A03F-2D49633D9E52}" type="pres">
      <dgm:prSet presAssocID="{E56E2971-A812-4CAE-93E3-FE22EDDEC291}" presName="compNode" presStyleCnt="0"/>
      <dgm:spPr/>
    </dgm:pt>
    <dgm:pt modelId="{D6AD7D5E-C036-4446-B61C-27B9D0397CCA}" type="pres">
      <dgm:prSet presAssocID="{E56E2971-A812-4CAE-93E3-FE22EDDEC291}" presName="bgRect" presStyleLbl="bgShp" presStyleIdx="1" presStyleCnt="3"/>
      <dgm:spPr/>
    </dgm:pt>
    <dgm:pt modelId="{732DFA21-F7FF-4F75-AA1B-72C40672A890}" type="pres">
      <dgm:prSet presAssocID="{E56E2971-A812-4CAE-93E3-FE22EDDEC29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E35DF7E1-AA1E-4B28-A8BE-8EF500CE129F}" type="pres">
      <dgm:prSet presAssocID="{E56E2971-A812-4CAE-93E3-FE22EDDEC291}" presName="spaceRect" presStyleCnt="0"/>
      <dgm:spPr/>
    </dgm:pt>
    <dgm:pt modelId="{F005EE7A-497F-4580-BE63-9A9E257C1164}" type="pres">
      <dgm:prSet presAssocID="{E56E2971-A812-4CAE-93E3-FE22EDDEC291}" presName="parTx" presStyleLbl="revTx" presStyleIdx="1" presStyleCnt="3">
        <dgm:presLayoutVars>
          <dgm:chMax val="0"/>
          <dgm:chPref val="0"/>
        </dgm:presLayoutVars>
      </dgm:prSet>
      <dgm:spPr/>
    </dgm:pt>
    <dgm:pt modelId="{8B924207-ACAB-46A0-94FF-435004630A74}" type="pres">
      <dgm:prSet presAssocID="{7B1F2D67-369C-4056-9F13-2E54CEBE17D4}" presName="sibTrans" presStyleCnt="0"/>
      <dgm:spPr/>
    </dgm:pt>
    <dgm:pt modelId="{BE54E7DF-EFAE-4DBB-9A20-229B6251D6AC}" type="pres">
      <dgm:prSet presAssocID="{89C418D5-9F47-4C37-8DDE-D2B9AAFD2566}" presName="compNode" presStyleCnt="0"/>
      <dgm:spPr/>
    </dgm:pt>
    <dgm:pt modelId="{5F9953A5-C633-4021-8D9B-4A0857710CFD}" type="pres">
      <dgm:prSet presAssocID="{89C418D5-9F47-4C37-8DDE-D2B9AAFD2566}" presName="bgRect" presStyleLbl="bgShp" presStyleIdx="2" presStyleCnt="3"/>
      <dgm:spPr/>
    </dgm:pt>
    <dgm:pt modelId="{B3E4B283-5D9E-40F8-8055-4E3044027DBF}" type="pres">
      <dgm:prSet presAssocID="{89C418D5-9F47-4C37-8DDE-D2B9AAFD256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D943D9B0-62BD-4619-BAA3-79DBB646306F}" type="pres">
      <dgm:prSet presAssocID="{89C418D5-9F47-4C37-8DDE-D2B9AAFD2566}" presName="spaceRect" presStyleCnt="0"/>
      <dgm:spPr/>
    </dgm:pt>
    <dgm:pt modelId="{02B13313-1386-4AE1-A133-1C994F1F44FB}" type="pres">
      <dgm:prSet presAssocID="{89C418D5-9F47-4C37-8DDE-D2B9AAFD256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FCFFA39-8A5D-4012-87CF-A7542E9D6B91}" srcId="{9F3F7C13-D6BA-4E5D-B702-ABF7818E6EDF}" destId="{89C418D5-9F47-4C37-8DDE-D2B9AAFD2566}" srcOrd="2" destOrd="0" parTransId="{BA0C206E-7217-4C9F-A048-C230DE3CB776}" sibTransId="{42C9F103-5FD6-4164-9C06-CE0EE3A27BC3}"/>
    <dgm:cxn modelId="{BBA2B97C-545F-4BC5-BF15-3BB20F8F5DDB}" type="presOf" srcId="{9F3F7C13-D6BA-4E5D-B702-ABF7818E6EDF}" destId="{17EEBA16-2A88-4E3E-B605-17288E460CBD}" srcOrd="0" destOrd="0" presId="urn:microsoft.com/office/officeart/2018/2/layout/IconVerticalSolidList"/>
    <dgm:cxn modelId="{A00E11DC-FD5D-48C9-9088-FCAE9F7BF1F1}" srcId="{9F3F7C13-D6BA-4E5D-B702-ABF7818E6EDF}" destId="{E56E2971-A812-4CAE-93E3-FE22EDDEC291}" srcOrd="1" destOrd="0" parTransId="{FA3F21B1-1A0C-4442-A5EB-B44CA8A30982}" sibTransId="{7B1F2D67-369C-4056-9F13-2E54CEBE17D4}"/>
    <dgm:cxn modelId="{43CCCEDE-1045-4110-96BA-ABE61625E385}" type="presOf" srcId="{9E9A2751-7EC0-498C-9B13-B1F2347421AE}" destId="{CF8FD900-9395-49FB-AAFF-7E000C0F1D39}" srcOrd="0" destOrd="0" presId="urn:microsoft.com/office/officeart/2018/2/layout/IconVerticalSolidList"/>
    <dgm:cxn modelId="{819DC2E1-A81D-4998-A2F0-A223B49A522F}" srcId="{9F3F7C13-D6BA-4E5D-B702-ABF7818E6EDF}" destId="{9E9A2751-7EC0-498C-9B13-B1F2347421AE}" srcOrd="0" destOrd="0" parTransId="{C97B54D2-0631-4A35-9755-EF6A68AAE4EA}" sibTransId="{36469914-FB25-4F38-97B7-EA2AC104B706}"/>
    <dgm:cxn modelId="{F6E0B6E6-0BE6-42BE-8A9F-1D4BF3EE1CEF}" type="presOf" srcId="{E56E2971-A812-4CAE-93E3-FE22EDDEC291}" destId="{F005EE7A-497F-4580-BE63-9A9E257C1164}" srcOrd="0" destOrd="0" presId="urn:microsoft.com/office/officeart/2018/2/layout/IconVerticalSolidList"/>
    <dgm:cxn modelId="{D31DA8EB-BD99-40ED-896E-E102171DF729}" type="presOf" srcId="{89C418D5-9F47-4C37-8DDE-D2B9AAFD2566}" destId="{02B13313-1386-4AE1-A133-1C994F1F44FB}" srcOrd="0" destOrd="0" presId="urn:microsoft.com/office/officeart/2018/2/layout/IconVerticalSolidList"/>
    <dgm:cxn modelId="{FCEB3FFF-42F9-42EC-9FF3-4FAA0F16DF7B}" type="presParOf" srcId="{17EEBA16-2A88-4E3E-B605-17288E460CBD}" destId="{7D8C647E-BF94-417A-A9AD-E0028BBF3BFA}" srcOrd="0" destOrd="0" presId="urn:microsoft.com/office/officeart/2018/2/layout/IconVerticalSolidList"/>
    <dgm:cxn modelId="{9869102B-F409-430C-B6A1-C7E315806896}" type="presParOf" srcId="{7D8C647E-BF94-417A-A9AD-E0028BBF3BFA}" destId="{5C8C4F1D-F119-4E23-9BAD-988F86E37DBC}" srcOrd="0" destOrd="0" presId="urn:microsoft.com/office/officeart/2018/2/layout/IconVerticalSolidList"/>
    <dgm:cxn modelId="{E9113657-87AC-4D7B-8F32-F7C77A90BB4E}" type="presParOf" srcId="{7D8C647E-BF94-417A-A9AD-E0028BBF3BFA}" destId="{7D3621D1-A1D7-4183-AEAD-BF68984BD731}" srcOrd="1" destOrd="0" presId="urn:microsoft.com/office/officeart/2018/2/layout/IconVerticalSolidList"/>
    <dgm:cxn modelId="{08779187-8BC4-494A-8812-F76579B79456}" type="presParOf" srcId="{7D8C647E-BF94-417A-A9AD-E0028BBF3BFA}" destId="{09CD045A-EB98-4311-BBE6-E81B4F565F06}" srcOrd="2" destOrd="0" presId="urn:microsoft.com/office/officeart/2018/2/layout/IconVerticalSolidList"/>
    <dgm:cxn modelId="{31FF30B1-CA4A-4FE9-BE4A-27E3B520814C}" type="presParOf" srcId="{7D8C647E-BF94-417A-A9AD-E0028BBF3BFA}" destId="{CF8FD900-9395-49FB-AAFF-7E000C0F1D39}" srcOrd="3" destOrd="0" presId="urn:microsoft.com/office/officeart/2018/2/layout/IconVerticalSolidList"/>
    <dgm:cxn modelId="{D2D9A035-4F3B-4683-B150-06A91F5F908D}" type="presParOf" srcId="{17EEBA16-2A88-4E3E-B605-17288E460CBD}" destId="{CD50309F-982B-49B3-B76F-4FCA1E54F268}" srcOrd="1" destOrd="0" presId="urn:microsoft.com/office/officeart/2018/2/layout/IconVerticalSolidList"/>
    <dgm:cxn modelId="{F58C062E-869F-4B7C-9416-466CE48C8B80}" type="presParOf" srcId="{17EEBA16-2A88-4E3E-B605-17288E460CBD}" destId="{6F26CC15-D653-4979-A03F-2D49633D9E52}" srcOrd="2" destOrd="0" presId="urn:microsoft.com/office/officeart/2018/2/layout/IconVerticalSolidList"/>
    <dgm:cxn modelId="{2D927E26-CB88-4165-B0B5-B167E76AAFA4}" type="presParOf" srcId="{6F26CC15-D653-4979-A03F-2D49633D9E52}" destId="{D6AD7D5E-C036-4446-B61C-27B9D0397CCA}" srcOrd="0" destOrd="0" presId="urn:microsoft.com/office/officeart/2018/2/layout/IconVerticalSolidList"/>
    <dgm:cxn modelId="{78EA92B5-A81D-4C42-8327-C1002FB6225C}" type="presParOf" srcId="{6F26CC15-D653-4979-A03F-2D49633D9E52}" destId="{732DFA21-F7FF-4F75-AA1B-72C40672A890}" srcOrd="1" destOrd="0" presId="urn:microsoft.com/office/officeart/2018/2/layout/IconVerticalSolidList"/>
    <dgm:cxn modelId="{2228B8B2-9761-466B-B1DF-661C15F40E72}" type="presParOf" srcId="{6F26CC15-D653-4979-A03F-2D49633D9E52}" destId="{E35DF7E1-AA1E-4B28-A8BE-8EF500CE129F}" srcOrd="2" destOrd="0" presId="urn:microsoft.com/office/officeart/2018/2/layout/IconVerticalSolidList"/>
    <dgm:cxn modelId="{E1867325-6BA9-418A-893C-B8C733F8405C}" type="presParOf" srcId="{6F26CC15-D653-4979-A03F-2D49633D9E52}" destId="{F005EE7A-497F-4580-BE63-9A9E257C1164}" srcOrd="3" destOrd="0" presId="urn:microsoft.com/office/officeart/2018/2/layout/IconVerticalSolidList"/>
    <dgm:cxn modelId="{89C8AC21-7C0F-4526-B0DE-EC29BDC21441}" type="presParOf" srcId="{17EEBA16-2A88-4E3E-B605-17288E460CBD}" destId="{8B924207-ACAB-46A0-94FF-435004630A74}" srcOrd="3" destOrd="0" presId="urn:microsoft.com/office/officeart/2018/2/layout/IconVerticalSolidList"/>
    <dgm:cxn modelId="{2352D98D-F544-4CE9-B822-93ECFAA1580F}" type="presParOf" srcId="{17EEBA16-2A88-4E3E-B605-17288E460CBD}" destId="{BE54E7DF-EFAE-4DBB-9A20-229B6251D6AC}" srcOrd="4" destOrd="0" presId="urn:microsoft.com/office/officeart/2018/2/layout/IconVerticalSolidList"/>
    <dgm:cxn modelId="{3174651A-4335-4E02-A9BD-F976C29D201A}" type="presParOf" srcId="{BE54E7DF-EFAE-4DBB-9A20-229B6251D6AC}" destId="{5F9953A5-C633-4021-8D9B-4A0857710CFD}" srcOrd="0" destOrd="0" presId="urn:microsoft.com/office/officeart/2018/2/layout/IconVerticalSolidList"/>
    <dgm:cxn modelId="{8E868B05-AA61-4B20-A47A-D609AE01646F}" type="presParOf" srcId="{BE54E7DF-EFAE-4DBB-9A20-229B6251D6AC}" destId="{B3E4B283-5D9E-40F8-8055-4E3044027DBF}" srcOrd="1" destOrd="0" presId="urn:microsoft.com/office/officeart/2018/2/layout/IconVerticalSolidList"/>
    <dgm:cxn modelId="{C820033F-E294-41CC-9B85-A39A4C884E5F}" type="presParOf" srcId="{BE54E7DF-EFAE-4DBB-9A20-229B6251D6AC}" destId="{D943D9B0-62BD-4619-BAA3-79DBB646306F}" srcOrd="2" destOrd="0" presId="urn:microsoft.com/office/officeart/2018/2/layout/IconVerticalSolidList"/>
    <dgm:cxn modelId="{B2DF4C88-056C-4678-8D63-479513C21847}" type="presParOf" srcId="{BE54E7DF-EFAE-4DBB-9A20-229B6251D6AC}" destId="{02B13313-1386-4AE1-A133-1C994F1F44F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3BB7C-0DF4-4748-836B-4D3252C06D63}">
      <dsp:nvSpPr>
        <dsp:cNvPr id="0" name=""/>
        <dsp:cNvSpPr/>
      </dsp:nvSpPr>
      <dsp:spPr>
        <a:xfrm>
          <a:off x="0" y="511845"/>
          <a:ext cx="2846069" cy="1807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02818-422F-40E0-A24A-445D9C6EC27B}">
      <dsp:nvSpPr>
        <dsp:cNvPr id="0" name=""/>
        <dsp:cNvSpPr/>
      </dsp:nvSpPr>
      <dsp:spPr>
        <a:xfrm>
          <a:off x="316230" y="812264"/>
          <a:ext cx="2846069" cy="1807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Improving availability and access to DBST cards</a:t>
          </a:r>
          <a:endParaRPr lang="en-US" sz="2200" kern="1200" dirty="0"/>
        </a:p>
      </dsp:txBody>
      <dsp:txXfrm>
        <a:off x="369163" y="865197"/>
        <a:ext cx="2740203" cy="1701388"/>
      </dsp:txXfrm>
    </dsp:sp>
    <dsp:sp modelId="{814D04B0-DC28-4972-ADE9-6EC651E7A5D1}">
      <dsp:nvSpPr>
        <dsp:cNvPr id="0" name=""/>
        <dsp:cNvSpPr/>
      </dsp:nvSpPr>
      <dsp:spPr>
        <a:xfrm>
          <a:off x="3478530" y="511845"/>
          <a:ext cx="2846069" cy="1807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48F90-B2CA-44D5-8EDE-11EFE630202E}">
      <dsp:nvSpPr>
        <dsp:cNvPr id="0" name=""/>
        <dsp:cNvSpPr/>
      </dsp:nvSpPr>
      <dsp:spPr>
        <a:xfrm>
          <a:off x="3794759" y="812264"/>
          <a:ext cx="2846069" cy="1807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Solutions surrounding third sector services not receiving DBST results</a:t>
          </a:r>
          <a:endParaRPr lang="en-US" sz="2200" kern="1200" dirty="0"/>
        </a:p>
      </dsp:txBody>
      <dsp:txXfrm>
        <a:off x="3847692" y="865197"/>
        <a:ext cx="2740203" cy="1701388"/>
      </dsp:txXfrm>
    </dsp:sp>
    <dsp:sp modelId="{CA7287BC-21C1-422C-B7E3-EFAFC40B3482}">
      <dsp:nvSpPr>
        <dsp:cNvPr id="0" name=""/>
        <dsp:cNvSpPr/>
      </dsp:nvSpPr>
      <dsp:spPr>
        <a:xfrm>
          <a:off x="6957059" y="511845"/>
          <a:ext cx="2846069" cy="1807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02A4B-085B-4E9A-9741-858F9C4813C0}">
      <dsp:nvSpPr>
        <dsp:cNvPr id="0" name=""/>
        <dsp:cNvSpPr/>
      </dsp:nvSpPr>
      <dsp:spPr>
        <a:xfrm>
          <a:off x="7273289" y="812264"/>
          <a:ext cx="2846069" cy="1807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Establishing a cohort of reports around BBV testing in prisons </a:t>
          </a:r>
          <a:endParaRPr lang="en-US" sz="2200" kern="1200"/>
        </a:p>
      </dsp:txBody>
      <dsp:txXfrm>
        <a:off x="7326222" y="865197"/>
        <a:ext cx="2740203" cy="17013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CA2C4-3533-4D0E-9B3E-A39EAB9AADC4}">
      <dsp:nvSpPr>
        <dsp:cNvPr id="0" name=""/>
        <dsp:cNvSpPr/>
      </dsp:nvSpPr>
      <dsp:spPr>
        <a:xfrm>
          <a:off x="0" y="81411"/>
          <a:ext cx="10515600" cy="993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Procurement of DBST cards has not been straightforward</a:t>
          </a:r>
          <a:endParaRPr lang="en-US" sz="2500" kern="1200"/>
        </a:p>
      </dsp:txBody>
      <dsp:txXfrm>
        <a:off x="48481" y="129892"/>
        <a:ext cx="10418638" cy="896166"/>
      </dsp:txXfrm>
    </dsp:sp>
    <dsp:sp modelId="{83F0316A-BEA3-4376-BA1E-953FA8A5EFFA}">
      <dsp:nvSpPr>
        <dsp:cNvPr id="0" name=""/>
        <dsp:cNvSpPr/>
      </dsp:nvSpPr>
      <dsp:spPr>
        <a:xfrm>
          <a:off x="0" y="1146540"/>
          <a:ext cx="10515600" cy="993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DBST cards have been purchased from a single supplier in the US</a:t>
          </a:r>
          <a:endParaRPr lang="en-US" sz="2500" kern="1200"/>
        </a:p>
      </dsp:txBody>
      <dsp:txXfrm>
        <a:off x="48481" y="1195021"/>
        <a:ext cx="10418638" cy="896166"/>
      </dsp:txXfrm>
    </dsp:sp>
    <dsp:sp modelId="{847CB439-7BEA-48FF-B613-EA2AD5493CFF}">
      <dsp:nvSpPr>
        <dsp:cNvPr id="0" name=""/>
        <dsp:cNvSpPr/>
      </dsp:nvSpPr>
      <dsp:spPr>
        <a:xfrm>
          <a:off x="0" y="2211669"/>
          <a:ext cx="10515600" cy="993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Experienced a number of issues with supply which has impacted on availability of cards to services</a:t>
          </a:r>
          <a:endParaRPr lang="en-US" sz="2500" kern="1200"/>
        </a:p>
      </dsp:txBody>
      <dsp:txXfrm>
        <a:off x="48481" y="2260150"/>
        <a:ext cx="10418638" cy="896166"/>
      </dsp:txXfrm>
    </dsp:sp>
    <dsp:sp modelId="{6E3AE555-BEC0-4D8D-9BB7-8F2CF88294E5}">
      <dsp:nvSpPr>
        <dsp:cNvPr id="0" name=""/>
        <dsp:cNvSpPr/>
      </dsp:nvSpPr>
      <dsp:spPr>
        <a:xfrm>
          <a:off x="0" y="3276797"/>
          <a:ext cx="10515600" cy="993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Additional manufacturer of DBST cards has been identified from within the EU</a:t>
          </a:r>
          <a:endParaRPr lang="en-US" sz="2500" kern="1200"/>
        </a:p>
      </dsp:txBody>
      <dsp:txXfrm>
        <a:off x="48481" y="3325278"/>
        <a:ext cx="10418638" cy="8961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DF3AD-BF94-4F57-8EA4-1F993B52199E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86200-4CB7-4CDB-B353-6F7E600B3151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901E9-0722-4908-8C1C-2464DAAE27B8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New cards have been sourced and needed to undergo a validation process to ensure the validity of results</a:t>
          </a:r>
          <a:endParaRPr lang="en-US" sz="2200" kern="1200"/>
        </a:p>
      </dsp:txBody>
      <dsp:txXfrm>
        <a:off x="1057183" y="1805"/>
        <a:ext cx="9458416" cy="915310"/>
      </dsp:txXfrm>
    </dsp:sp>
    <dsp:sp modelId="{2731CBC7-6C47-4816-8ADE-5735C14FE26C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11F208-96F0-4BAE-9D5C-9F81456FD88E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4D589-9D28-4BA8-A6EE-DD1DD23F8EB5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Validation process has taken time and is now complete</a:t>
          </a:r>
          <a:endParaRPr lang="en-US" sz="2200" kern="1200"/>
        </a:p>
      </dsp:txBody>
      <dsp:txXfrm>
        <a:off x="1057183" y="1145944"/>
        <a:ext cx="9458416" cy="915310"/>
      </dsp:txXfrm>
    </dsp:sp>
    <dsp:sp modelId="{7199AEB1-A707-49E9-9A41-F001D7AF4968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4A3E2-5336-44FD-B444-BBFB2428807F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0E7F3-369F-4E58-B364-75F0D4052D29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Next step is for the manufacturer and the cards to be added to Oracle to enable NHS services to order these directly </a:t>
          </a:r>
          <a:endParaRPr lang="en-US" sz="2200" kern="1200"/>
        </a:p>
      </dsp:txBody>
      <dsp:txXfrm>
        <a:off x="1057183" y="2290082"/>
        <a:ext cx="9458416" cy="915310"/>
      </dsp:txXfrm>
    </dsp:sp>
    <dsp:sp modelId="{3A77559F-4420-4F00-B987-08B8EB8B2557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5CC2CA-5592-46F4-8AFE-13F3E3005607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E9759C-A621-4A8A-B3B6-F0402436F8A9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Huge thank you to our colleagues in the lab and procurement for this progress </a:t>
          </a:r>
          <a:endParaRPr lang="en-US" sz="2200" kern="1200"/>
        </a:p>
      </dsp:txBody>
      <dsp:txXfrm>
        <a:off x="1057183" y="3434221"/>
        <a:ext cx="9458416" cy="915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2D123-43B8-4795-BD19-BB9BA0B6758D}">
      <dsp:nvSpPr>
        <dsp:cNvPr id="0" name=""/>
        <dsp:cNvSpPr/>
      </dsp:nvSpPr>
      <dsp:spPr>
        <a:xfrm>
          <a:off x="0" y="707288"/>
          <a:ext cx="10515600" cy="1305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94B5E-5751-401D-859D-4BF20612C7BB}">
      <dsp:nvSpPr>
        <dsp:cNvPr id="0" name=""/>
        <dsp:cNvSpPr/>
      </dsp:nvSpPr>
      <dsp:spPr>
        <a:xfrm>
          <a:off x="394993" y="1001085"/>
          <a:ext cx="718169" cy="7181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90A57A-03D0-4062-AF1C-470DBA32B7C5}">
      <dsp:nvSpPr>
        <dsp:cNvPr id="0" name=""/>
        <dsp:cNvSpPr/>
      </dsp:nvSpPr>
      <dsp:spPr>
        <a:xfrm>
          <a:off x="1508156" y="707288"/>
          <a:ext cx="9007443" cy="1305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93" tIns="138193" rIns="138193" bIns="13819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Well recognised issue across third sector services</a:t>
          </a:r>
          <a:endParaRPr lang="en-US" sz="2500" kern="1200"/>
        </a:p>
      </dsp:txBody>
      <dsp:txXfrm>
        <a:off x="1508156" y="707288"/>
        <a:ext cx="9007443" cy="1305763"/>
      </dsp:txXfrm>
    </dsp:sp>
    <dsp:sp modelId="{D018E21E-E637-40D5-AA98-A4522EE27398}">
      <dsp:nvSpPr>
        <dsp:cNvPr id="0" name=""/>
        <dsp:cNvSpPr/>
      </dsp:nvSpPr>
      <dsp:spPr>
        <a:xfrm>
          <a:off x="0" y="2339492"/>
          <a:ext cx="10515600" cy="1305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BCBD0-9D20-4BF8-9678-B254ECD1A998}">
      <dsp:nvSpPr>
        <dsp:cNvPr id="0" name=""/>
        <dsp:cNvSpPr/>
      </dsp:nvSpPr>
      <dsp:spPr>
        <a:xfrm>
          <a:off x="394993" y="2633289"/>
          <a:ext cx="718169" cy="7181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DC9EFC-7EFF-4BA6-BD47-F529E01D6606}">
      <dsp:nvSpPr>
        <dsp:cNvPr id="0" name=""/>
        <dsp:cNvSpPr/>
      </dsp:nvSpPr>
      <dsp:spPr>
        <a:xfrm>
          <a:off x="1508156" y="2339492"/>
          <a:ext cx="9007443" cy="1305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93" tIns="138193" rIns="138193" bIns="13819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Currently working on short and sustainable longer-term solutions </a:t>
          </a:r>
          <a:endParaRPr lang="en-US" sz="2500" kern="1200" dirty="0"/>
        </a:p>
      </dsp:txBody>
      <dsp:txXfrm>
        <a:off x="1508156" y="2339492"/>
        <a:ext cx="9007443" cy="13057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CAF3F8-1887-4AB7-B020-A4297A365756}">
      <dsp:nvSpPr>
        <dsp:cNvPr id="0" name=""/>
        <dsp:cNvSpPr/>
      </dsp:nvSpPr>
      <dsp:spPr>
        <a:xfrm>
          <a:off x="0" y="0"/>
          <a:ext cx="8095488" cy="7845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 identifying solutions, first needed to know the causes</a:t>
          </a:r>
          <a:endParaRPr lang="en-US" sz="2000" kern="1200"/>
        </a:p>
      </dsp:txBody>
      <dsp:txXfrm>
        <a:off x="22979" y="22979"/>
        <a:ext cx="7182596" cy="738597"/>
      </dsp:txXfrm>
    </dsp:sp>
    <dsp:sp modelId="{E7042340-BB8D-42F8-B62A-5A5A14D9F8CF}">
      <dsp:nvSpPr>
        <dsp:cNvPr id="0" name=""/>
        <dsp:cNvSpPr/>
      </dsp:nvSpPr>
      <dsp:spPr>
        <a:xfrm>
          <a:off x="677997" y="927201"/>
          <a:ext cx="8095488" cy="7845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Multi-pronged approach to solutions</a:t>
          </a:r>
          <a:endParaRPr lang="en-US" sz="2000" kern="1200"/>
        </a:p>
      </dsp:txBody>
      <dsp:txXfrm>
        <a:off x="700976" y="950180"/>
        <a:ext cx="6861571" cy="738597"/>
      </dsp:txXfrm>
    </dsp:sp>
    <dsp:sp modelId="{F78AF58F-A042-4DA4-9D2C-378379F55025}">
      <dsp:nvSpPr>
        <dsp:cNvPr id="0" name=""/>
        <dsp:cNvSpPr/>
      </dsp:nvSpPr>
      <dsp:spPr>
        <a:xfrm>
          <a:off x="1345874" y="1854403"/>
          <a:ext cx="8095488" cy="7845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Need to know who sent in the test and ensure this is accurately recorded in LIMS</a:t>
          </a:r>
          <a:endParaRPr lang="en-US" sz="2000" kern="1200"/>
        </a:p>
      </dsp:txBody>
      <dsp:txXfrm>
        <a:off x="1368853" y="1877382"/>
        <a:ext cx="6871691" cy="738597"/>
      </dsp:txXfrm>
    </dsp:sp>
    <dsp:sp modelId="{42B3CC1C-134D-48A3-A809-246314EDBD26}">
      <dsp:nvSpPr>
        <dsp:cNvPr id="0" name=""/>
        <dsp:cNvSpPr/>
      </dsp:nvSpPr>
      <dsp:spPr>
        <a:xfrm>
          <a:off x="2023871" y="2781604"/>
          <a:ext cx="8095488" cy="7845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Each service needs its own unique code in LIMS </a:t>
          </a:r>
          <a:endParaRPr lang="en-US" sz="2000" kern="1200"/>
        </a:p>
      </dsp:txBody>
      <dsp:txXfrm>
        <a:off x="2046850" y="2804583"/>
        <a:ext cx="6861572" cy="738597"/>
      </dsp:txXfrm>
    </dsp:sp>
    <dsp:sp modelId="{98DAAB78-A2AF-44EB-A86E-215D15BFEA23}">
      <dsp:nvSpPr>
        <dsp:cNvPr id="0" name=""/>
        <dsp:cNvSpPr/>
      </dsp:nvSpPr>
      <dsp:spPr>
        <a:xfrm>
          <a:off x="7585527" y="600897"/>
          <a:ext cx="509960" cy="50996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700268" y="600897"/>
        <a:ext cx="280478" cy="383745"/>
      </dsp:txXfrm>
    </dsp:sp>
    <dsp:sp modelId="{088E8A56-3E0C-45EA-9D49-BA3878D7D291}">
      <dsp:nvSpPr>
        <dsp:cNvPr id="0" name=""/>
        <dsp:cNvSpPr/>
      </dsp:nvSpPr>
      <dsp:spPr>
        <a:xfrm>
          <a:off x="8263524" y="1528099"/>
          <a:ext cx="509960" cy="50996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378265" y="1528099"/>
        <a:ext cx="280478" cy="383745"/>
      </dsp:txXfrm>
    </dsp:sp>
    <dsp:sp modelId="{31E45F50-D2A5-4134-8B39-84946A85041B}">
      <dsp:nvSpPr>
        <dsp:cNvPr id="0" name=""/>
        <dsp:cNvSpPr/>
      </dsp:nvSpPr>
      <dsp:spPr>
        <a:xfrm>
          <a:off x="8931402" y="2455301"/>
          <a:ext cx="509960" cy="50996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046143" y="2455301"/>
        <a:ext cx="280478" cy="3837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24B2F2-4F22-4302-B7C6-E9989EF133B1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F725C-B884-4F13-BFEA-DDC7B16E2A24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A7C6D-CDDA-48D7-A300-EC26456A7089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Worked alongside our PHW Substance Misuse colleagues</a:t>
          </a:r>
          <a:endParaRPr lang="en-US" sz="2500" kern="1200"/>
        </a:p>
      </dsp:txBody>
      <dsp:txXfrm>
        <a:off x="1435590" y="531"/>
        <a:ext cx="9080009" cy="1242935"/>
      </dsp:txXfrm>
    </dsp:sp>
    <dsp:sp modelId="{00B03B93-92E8-411D-944F-BBE989D94311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AE91D-6960-431A-ADD0-9B0FEC438A94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A69455-CA89-43AF-AD46-69B235CFC29E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Worked with Area Planning Boards to get an accurate picture of current providers</a:t>
          </a:r>
          <a:endParaRPr lang="en-US" sz="2500" kern="1200"/>
        </a:p>
      </dsp:txBody>
      <dsp:txXfrm>
        <a:off x="1435590" y="1554201"/>
        <a:ext cx="9080009" cy="1242935"/>
      </dsp:txXfrm>
    </dsp:sp>
    <dsp:sp modelId="{AE5AA0BE-F4BE-4441-BD75-23E9137F6FD2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C7E4D-0637-4B26-AC37-8BEF2D98BE4A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027804-77C2-4CFB-8429-9A1C6FD8E411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Collated accurate list of provider services, with up-to-date postal addresses, contact email and phone number</a:t>
          </a:r>
          <a:endParaRPr lang="en-US" sz="2500" kern="1200"/>
        </a:p>
      </dsp:txBody>
      <dsp:txXfrm>
        <a:off x="1435590" y="3107870"/>
        <a:ext cx="9080009" cy="12429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12855-D2D4-44B5-9D74-3E4A712F7E11}">
      <dsp:nvSpPr>
        <dsp:cNvPr id="0" name=""/>
        <dsp:cNvSpPr/>
      </dsp:nvSpPr>
      <dsp:spPr>
        <a:xfrm>
          <a:off x="0" y="250726"/>
          <a:ext cx="10515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C0CE5-565D-46E9-BD05-034C1F2E94F0}">
      <dsp:nvSpPr>
        <dsp:cNvPr id="0" name=""/>
        <dsp:cNvSpPr/>
      </dsp:nvSpPr>
      <dsp:spPr>
        <a:xfrm>
          <a:off x="525780" y="58846"/>
          <a:ext cx="7360920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300" kern="1200"/>
            <a:t>Using existing information already held</a:t>
          </a:r>
          <a:endParaRPr lang="en-US" sz="1300" kern="1200"/>
        </a:p>
      </dsp:txBody>
      <dsp:txXfrm>
        <a:off x="544514" y="77580"/>
        <a:ext cx="7323452" cy="346292"/>
      </dsp:txXfrm>
    </dsp:sp>
    <dsp:sp modelId="{0A7E4CEE-5B11-4A82-B54A-810F081BB7B7}">
      <dsp:nvSpPr>
        <dsp:cNvPr id="0" name=""/>
        <dsp:cNvSpPr/>
      </dsp:nvSpPr>
      <dsp:spPr>
        <a:xfrm>
          <a:off x="0" y="840406"/>
          <a:ext cx="10515600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70764" rIns="816127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New providers with no information held in LIMS</a:t>
          </a: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Existing providers who have moved premises</a:t>
          </a:r>
          <a:endParaRPr lang="en-US" sz="1300" kern="1200"/>
        </a:p>
      </dsp:txBody>
      <dsp:txXfrm>
        <a:off x="0" y="840406"/>
        <a:ext cx="10515600" cy="757575"/>
      </dsp:txXfrm>
    </dsp:sp>
    <dsp:sp modelId="{C556F2F6-81D8-432E-BB7C-468AC6371E74}">
      <dsp:nvSpPr>
        <dsp:cNvPr id="0" name=""/>
        <dsp:cNvSpPr/>
      </dsp:nvSpPr>
      <dsp:spPr>
        <a:xfrm>
          <a:off x="525780" y="648526"/>
          <a:ext cx="7360920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300" kern="1200"/>
            <a:t>Able to establish: </a:t>
          </a:r>
          <a:endParaRPr lang="en-US" sz="1300" kern="1200"/>
        </a:p>
      </dsp:txBody>
      <dsp:txXfrm>
        <a:off x="544514" y="667260"/>
        <a:ext cx="7323452" cy="346292"/>
      </dsp:txXfrm>
    </dsp:sp>
    <dsp:sp modelId="{9A98D620-79D0-4F69-8D98-70D4156B6E29}">
      <dsp:nvSpPr>
        <dsp:cNvPr id="0" name=""/>
        <dsp:cNvSpPr/>
      </dsp:nvSpPr>
      <dsp:spPr>
        <a:xfrm>
          <a:off x="0" y="1860061"/>
          <a:ext cx="10515600" cy="184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70764" rIns="816127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Update or amend information currently held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Add new services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Remove services no longer commissioned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Give each service a unique identifying code</a:t>
          </a:r>
        </a:p>
      </dsp:txBody>
      <dsp:txXfrm>
        <a:off x="0" y="1860061"/>
        <a:ext cx="10515600" cy="1842750"/>
      </dsp:txXfrm>
    </dsp:sp>
    <dsp:sp modelId="{E5B36841-959B-4FA4-BABE-4A0075F82543}">
      <dsp:nvSpPr>
        <dsp:cNvPr id="0" name=""/>
        <dsp:cNvSpPr/>
      </dsp:nvSpPr>
      <dsp:spPr>
        <a:xfrm>
          <a:off x="525780" y="1668181"/>
          <a:ext cx="7360920" cy="3837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300" kern="1200" dirty="0"/>
            <a:t>Work with our LIMS and IT colleagues</a:t>
          </a:r>
        </a:p>
      </dsp:txBody>
      <dsp:txXfrm>
        <a:off x="544514" y="1686915"/>
        <a:ext cx="7323452" cy="346292"/>
      </dsp:txXfrm>
    </dsp:sp>
    <dsp:sp modelId="{4E3930C5-63F3-4E51-96D2-DF04E49B7FB3}">
      <dsp:nvSpPr>
        <dsp:cNvPr id="0" name=""/>
        <dsp:cNvSpPr/>
      </dsp:nvSpPr>
      <dsp:spPr>
        <a:xfrm>
          <a:off x="0" y="3964891"/>
          <a:ext cx="10515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5EC77-0AAB-4845-8224-695CF6910289}">
      <dsp:nvSpPr>
        <dsp:cNvPr id="0" name=""/>
        <dsp:cNvSpPr/>
      </dsp:nvSpPr>
      <dsp:spPr>
        <a:xfrm>
          <a:off x="525780" y="3773011"/>
          <a:ext cx="7360920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300" kern="1200"/>
            <a:t>Awaiting progress update</a:t>
          </a:r>
          <a:endParaRPr lang="en-US" sz="1300" kern="1200"/>
        </a:p>
      </dsp:txBody>
      <dsp:txXfrm>
        <a:off x="544514" y="3791745"/>
        <a:ext cx="7323452" cy="3462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851D3-DBCB-4BDA-8879-8918F7064E78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403EA-97B0-426C-84C4-CE2F70973213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0F8A58-03D4-4E90-8275-CE3B5995E78F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Looking for long term, sustainable solutions</a:t>
          </a:r>
          <a:endParaRPr lang="en-US" sz="2500" kern="1200"/>
        </a:p>
      </dsp:txBody>
      <dsp:txXfrm>
        <a:off x="1435590" y="531"/>
        <a:ext cx="9080009" cy="1242935"/>
      </dsp:txXfrm>
    </dsp:sp>
    <dsp:sp modelId="{802842BB-A289-4378-8171-CCD863BFE786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C892B-24DE-43F3-8F1A-CE373345BD0E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E2D818-CAFE-40D3-8764-1D4D801662D0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Ideally need an electronic data sharing solution</a:t>
          </a:r>
          <a:endParaRPr lang="en-US" sz="2500" kern="1200"/>
        </a:p>
      </dsp:txBody>
      <dsp:txXfrm>
        <a:off x="1435590" y="1554201"/>
        <a:ext cx="9080009" cy="1242935"/>
      </dsp:txXfrm>
    </dsp:sp>
    <dsp:sp modelId="{54C10E23-E30F-4663-A203-8007CA46E311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5C5A75-340F-45D4-B769-88F620505E15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CC70E-5017-4398-835D-A18679C4AA4C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Working with Information Governance and Digital Health and Care Wales to progress a solution</a:t>
          </a:r>
          <a:endParaRPr lang="en-US" sz="2500" kern="1200"/>
        </a:p>
      </dsp:txBody>
      <dsp:txXfrm>
        <a:off x="1435590" y="3107870"/>
        <a:ext cx="9080009" cy="12429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C4F1D-F119-4E23-9BAD-988F86E37DBC}">
      <dsp:nvSpPr>
        <dsp:cNvPr id="0" name=""/>
        <dsp:cNvSpPr/>
      </dsp:nvSpPr>
      <dsp:spPr>
        <a:xfrm>
          <a:off x="0" y="531"/>
          <a:ext cx="10515600" cy="12447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621D1-A1D7-4183-AEAD-BF68984BD731}">
      <dsp:nvSpPr>
        <dsp:cNvPr id="0" name=""/>
        <dsp:cNvSpPr/>
      </dsp:nvSpPr>
      <dsp:spPr>
        <a:xfrm>
          <a:off x="376522" y="280590"/>
          <a:ext cx="684586" cy="684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FD900-9395-49FB-AAFF-7E000C0F1D39}">
      <dsp:nvSpPr>
        <dsp:cNvPr id="0" name=""/>
        <dsp:cNvSpPr/>
      </dsp:nvSpPr>
      <dsp:spPr>
        <a:xfrm>
          <a:off x="1437631" y="531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Need to know what reporting system and structure is needed in Wales (still work in progress)</a:t>
          </a:r>
          <a:endParaRPr lang="en-US" sz="2300" kern="1200"/>
        </a:p>
      </dsp:txBody>
      <dsp:txXfrm>
        <a:off x="1437631" y="531"/>
        <a:ext cx="9077968" cy="1244702"/>
      </dsp:txXfrm>
    </dsp:sp>
    <dsp:sp modelId="{D6AD7D5E-C036-4446-B61C-27B9D0397CCA}">
      <dsp:nvSpPr>
        <dsp:cNvPr id="0" name=""/>
        <dsp:cNvSpPr/>
      </dsp:nvSpPr>
      <dsp:spPr>
        <a:xfrm>
          <a:off x="0" y="1556410"/>
          <a:ext cx="10515600" cy="12447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DFA21-F7FF-4F75-AA1B-72C40672A890}">
      <dsp:nvSpPr>
        <dsp:cNvPr id="0" name=""/>
        <dsp:cNvSpPr/>
      </dsp:nvSpPr>
      <dsp:spPr>
        <a:xfrm>
          <a:off x="376522" y="1836468"/>
          <a:ext cx="684586" cy="684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5EE7A-497F-4580-BE63-9A9E257C1164}">
      <dsp:nvSpPr>
        <dsp:cNvPr id="0" name=""/>
        <dsp:cNvSpPr/>
      </dsp:nvSpPr>
      <dsp:spPr>
        <a:xfrm>
          <a:off x="1437631" y="1556410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Collaborate with colleagues from England, learn from their experience </a:t>
          </a:r>
          <a:endParaRPr lang="en-US" sz="2300" kern="1200"/>
        </a:p>
      </dsp:txBody>
      <dsp:txXfrm>
        <a:off x="1437631" y="1556410"/>
        <a:ext cx="9077968" cy="1244702"/>
      </dsp:txXfrm>
    </dsp:sp>
    <dsp:sp modelId="{5F9953A5-C633-4021-8D9B-4A0857710CFD}">
      <dsp:nvSpPr>
        <dsp:cNvPr id="0" name=""/>
        <dsp:cNvSpPr/>
      </dsp:nvSpPr>
      <dsp:spPr>
        <a:xfrm>
          <a:off x="0" y="3112289"/>
          <a:ext cx="10515600" cy="12447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E4B283-5D9E-40F8-8055-4E3044027DBF}">
      <dsp:nvSpPr>
        <dsp:cNvPr id="0" name=""/>
        <dsp:cNvSpPr/>
      </dsp:nvSpPr>
      <dsp:spPr>
        <a:xfrm>
          <a:off x="376522" y="3392347"/>
          <a:ext cx="684586" cy="684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B13313-1386-4AE1-A133-1C994F1F44FB}">
      <dsp:nvSpPr>
        <dsp:cNvPr id="0" name=""/>
        <dsp:cNvSpPr/>
      </dsp:nvSpPr>
      <dsp:spPr>
        <a:xfrm>
          <a:off x="1437631" y="3112289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Develop a cohort of reports using SystmOne that will enable each prison to evaluate their testing processes and enable assessment against elimination criteria</a:t>
          </a:r>
          <a:endParaRPr lang="en-US" sz="2300" kern="1200"/>
        </a:p>
      </dsp:txBody>
      <dsp:txXfrm>
        <a:off x="1437631" y="3112289"/>
        <a:ext cx="9077968" cy="1244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54DEE-8833-4854-9B25-7ED5F5523903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D0B38-AF2E-45A6-B2A6-B3D01CA2C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4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Task and Finish group for Testing and Procurement has been working on this.</a:t>
            </a:r>
          </a:p>
          <a:p>
            <a:r>
              <a:rPr lang="en-GB" dirty="0"/>
              <a:t>Louise, Jonny, Stephen Barry, Dan Harman, Andrea 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799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Huge thanks to Craig from Spectrum Health and Hannah from Berwyn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884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Jonny Evans has been leading the procurement side with support from the POCT and lab team on the validation of the cards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207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POCT and lab teams have been key to the validation of the cards</a:t>
            </a:r>
          </a:p>
          <a:p>
            <a:r>
              <a:rPr lang="en-GB" dirty="0"/>
              <a:t>Definitely a team approach to this!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605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Causes:</a:t>
            </a:r>
          </a:p>
          <a:p>
            <a:r>
              <a:rPr lang="en-GB" dirty="0"/>
              <a:t>Tests not arriving at the lab</a:t>
            </a:r>
          </a:p>
          <a:p>
            <a:r>
              <a:rPr lang="en-GB" dirty="0"/>
              <a:t>Tests being rejected but this not being fed back to services – could be expired DBST cards, discrepancies in patient details on the request form and DBST card</a:t>
            </a:r>
          </a:p>
          <a:p>
            <a:r>
              <a:rPr lang="en-GB" dirty="0"/>
              <a:t>Tests processed but no result posted out.</a:t>
            </a:r>
          </a:p>
          <a:p>
            <a:r>
              <a:rPr lang="en-GB" dirty="0"/>
              <a:t>Test processed, result posted out but not received.</a:t>
            </a:r>
          </a:p>
          <a:p>
            <a:r>
              <a:rPr lang="en-GB" dirty="0"/>
              <a:t>Test processed but analyser error leading to no result being available.  This not being fed back to services.</a:t>
            </a:r>
          </a:p>
          <a:p>
            <a:endParaRPr lang="en-GB" dirty="0"/>
          </a:p>
          <a:p>
            <a:r>
              <a:rPr lang="en-GB" dirty="0"/>
              <a:t>In knowing who sent the test, the result can be sent to the correct postal address.</a:t>
            </a:r>
          </a:p>
          <a:p>
            <a:r>
              <a:rPr lang="en-GB" dirty="0"/>
              <a:t>To do this – each service needs a unique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955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Worked with Dan Harman as this tied in with a piece of work he was already involved in</a:t>
            </a:r>
          </a:p>
          <a:p>
            <a:r>
              <a:rPr lang="en-GB" dirty="0"/>
              <a:t>2 birds 1 stone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143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Spreadsheet of services within each health board provided to LIMS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745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Not within our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Not going to be any quick wins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Will be costly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Raised to IG and DHCW that there are issues relating to clinical governance with this issue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183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Last piece of national work in progress currently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25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appropriate to just transfer the whole reporting system and structure from England to Wales</a:t>
            </a:r>
          </a:p>
          <a:p>
            <a:r>
              <a:rPr lang="en-GB" dirty="0"/>
              <a:t>We need to have our own structure, that will be worked on with the Data Task and Finish group that PHW will be setting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D0B38-AF2E-45A6-B2A6-B3D01CA2CE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6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56AD3-55D9-360B-2327-F6BB4CA68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0E2D3A-6972-F6E9-5FAD-50945FF23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B48EE-1EBD-017C-0104-540B80880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D593F-F6A7-5480-FCAB-1F8F2AE5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8379F-E16B-8E77-9720-FBDCA311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09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47805-5FFD-DC26-C6B5-5C05AC5DD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989734-3EE6-5936-BF30-EB0EBBC8B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94B31-C0CD-ADD4-78A8-08BD473C2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DEA89-089D-B7AE-333C-1BD0E9D7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F80B7-57AA-C546-882C-BDF241F0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87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656277-69DF-CBAA-03A0-300B78E3BE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5C0A3D-6D82-592E-EE3B-74F368F64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B483E-BB00-C480-2590-299EB4BC8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75134-33D7-3A6D-4942-B274AA8E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6A5CA-EC21-BFF1-4698-C333B6C5C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09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5B7A4-C106-88E2-9401-6F85EDE04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23889-5EE2-965D-B8B6-BD71C9428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698A5-3309-0B59-34C4-AF6810AAC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30284-37C7-A6D8-DE66-7687440F7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EA059-3C71-B535-301F-9E7E60918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8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5C6D3-CED7-4944-DBE4-169BA015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5A819-105F-3077-B00A-3F06CABEB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15471-9279-526B-43A0-B05DCC76B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5ADD9-07D6-C76D-513E-9CF7381D5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C7D42-750F-B416-7A81-D1C008D9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7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002AD-21F5-BD95-EFDD-CF649C43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B2D4C-E894-4778-5C6B-D98DBD4D8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953FEC-B125-8858-1718-A7B3D994A2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519A19-A85A-1D06-37AA-A6E21E9C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5B8C6-70C4-D4F1-0EF9-3FB651A24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1A63A-E833-1E38-3BBD-46369CAF6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13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D79E6-D0D7-6BC4-0432-F2A62F5E9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80B69-A127-3E2F-3D42-2D22EB846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79FA6F-ABC6-87E2-E80F-0D52BF248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9C31B-2BF2-1A4D-483E-165A066973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4C8E53-91B1-EF08-8B99-C55E587CA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448AE4-1F30-3B0A-EE18-F28338553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5D8DB6-E191-4131-6459-E1FC229C5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9F4A08-9731-4082-F6EE-2F2C044AE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99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2C1EC-5DBD-190D-0525-438A9F8AE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CD465C-321C-C3C0-0A16-08279821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E1B6FE-3FA1-8A76-2F0E-49DDAA90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601EB-8D48-7190-6CC1-755F793B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46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722C62-0A67-33CD-05A9-2BAC49252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F9FD5C-4483-3253-549B-D1500C0A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ED6CC2-C2E9-4EAA-F6F4-074E4537D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94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9CF25-C806-7254-B741-914A09459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C3262-4BDA-043D-54E0-1A8406496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3A2A7-1ECB-BFD1-86C4-9E9991493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054F3-D307-6F5E-C791-A37CDE754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25D06-6631-1EBB-0904-A76C7003E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BADC6-5992-5942-A738-679F72BD7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18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D72BC-27EE-B047-2C57-BB337EFFD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399A70-A87B-2473-8743-8FCB7533D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067B1-ED5A-9A7F-49D4-C6C6C8CAF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D90B4-55FD-EF37-06B9-937847D9F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C4F8F5-4D2D-003E-14EA-12B5D87B2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86D91E-180E-ACCA-9826-CDB42AAE6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46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07ADCD-2DF4-3CDB-6732-652048C8C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8919C-A1E7-D70A-3CD7-6F2DEC560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D5532-21C4-E941-EDF8-50CBDC7A1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1E25-D1E8-4DD4-A63C-CC36D170CBC8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4950B-BEB6-C203-7583-C784933D5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64D94-C910-5AEE-6BA8-EABA754508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41660-3993-4113-9242-4C680CAF8D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52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Nicki.palmer@wales.nhs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5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9C56962-FC20-0FDD-4279-AA47E719B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4124" y="1764407"/>
            <a:ext cx="8008407" cy="2310312"/>
          </a:xfrm>
        </p:spPr>
        <p:txBody>
          <a:bodyPr>
            <a:normAutofit/>
          </a:bodyPr>
          <a:lstStyle/>
          <a:p>
            <a:r>
              <a:rPr lang="en-GB" sz="5200" dirty="0">
                <a:solidFill>
                  <a:schemeClr val="tx2"/>
                </a:solidFill>
              </a:rPr>
              <a:t>Hepatitis C National Projects: an update</a:t>
            </a:r>
            <a:br>
              <a:rPr lang="en-GB" sz="5200" dirty="0">
                <a:solidFill>
                  <a:schemeClr val="tx2"/>
                </a:solidFill>
              </a:rPr>
            </a:br>
            <a:endParaRPr lang="en-GB" sz="52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E9385-BEC2-9B11-FBE3-3C69BF44C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126409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Nicki Palmer</a:t>
            </a:r>
          </a:p>
          <a:p>
            <a:r>
              <a:rPr lang="en-GB" dirty="0">
                <a:solidFill>
                  <a:schemeClr val="tx2"/>
                </a:solidFill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1180858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870B25-92A5-297D-5889-8FA6E4703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BBV reporting  in prisons</a:t>
            </a:r>
          </a:p>
        </p:txBody>
      </p:sp>
      <p:sp>
        <p:nvSpPr>
          <p:cNvPr id="33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CF7F071A-9570-DC76-CAC4-F2EEDF5F2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/>
              <a:t>Healthcare staff are working really hard on the Hepatitis C agenda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Making great strides with testing and towards elimination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This work needs to be recognised and captured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Our colleagues in England have already established systems for reporting progress towards elimination</a:t>
            </a:r>
          </a:p>
        </p:txBody>
      </p:sp>
    </p:spTree>
    <p:extLst>
      <p:ext uri="{BB962C8B-B14F-4D97-AF65-F5344CB8AC3E}">
        <p14:creationId xmlns:p14="http://schemas.microsoft.com/office/powerpoint/2010/main" val="4102301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932367-6801-677D-C2EA-ADC989C69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GB" dirty="0"/>
              <a:t>BBV reporting  in prisons</a:t>
            </a: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2CE7B250-C143-8DCD-DC85-533C8A74FB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680686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7947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8F04-9690-5A54-4D45-6F7F9BF2F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BBV reporting  in prisons: current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5A42C-4A0C-612E-935A-F46ED78FE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Cohort of reports established</a:t>
            </a:r>
          </a:p>
          <a:p>
            <a:endParaRPr lang="en-GB" dirty="0"/>
          </a:p>
          <a:p>
            <a:r>
              <a:rPr lang="en-GB" dirty="0"/>
              <a:t>Need evaluating against existing data to assess validity</a:t>
            </a:r>
          </a:p>
          <a:p>
            <a:endParaRPr lang="en-GB" dirty="0"/>
          </a:p>
          <a:p>
            <a:r>
              <a:rPr lang="en-GB" dirty="0"/>
              <a:t>Plan to roll out to prisons across Wales in the next few weeks</a:t>
            </a:r>
          </a:p>
          <a:p>
            <a:endParaRPr lang="en-GB" dirty="0"/>
          </a:p>
          <a:p>
            <a:r>
              <a:rPr lang="en-GB" dirty="0"/>
              <a:t>Will be work in progress while wider reporting systems are established</a:t>
            </a:r>
          </a:p>
        </p:txBody>
      </p:sp>
    </p:spTree>
    <p:extLst>
      <p:ext uri="{BB962C8B-B14F-4D97-AF65-F5344CB8AC3E}">
        <p14:creationId xmlns:p14="http://schemas.microsoft.com/office/powerpoint/2010/main" val="2787028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9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Freeform: Shape 11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13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4D1AD6-B689-2089-BA32-F363F2F4B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Any questions?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D49D0-FD19-10AA-B91D-B9E5F0337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0" y="4872922"/>
            <a:ext cx="5306593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Email:</a:t>
            </a:r>
          </a:p>
          <a:p>
            <a:pPr marL="0" indent="0">
              <a:buNone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Nicki.palmer@wales.nhs.uk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4" name="Graphic 6" descr="Envelope">
            <a:extLst>
              <a:ext uri="{FF2B5EF4-FFF2-40B4-BE49-F238E27FC236}">
                <a16:creationId xmlns:a16="http://schemas.microsoft.com/office/drawing/2014/main" id="{84486ADD-913D-0A22-B527-6B4E469EA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91084" y="625684"/>
            <a:ext cx="5455380" cy="545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3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D2F5602-6586-46E4-8645-2CDA442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434B85-DB0D-4010-A6A1-147F28D47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17566-214B-F5D6-3E2B-D067D283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320231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chemeClr val="tx2"/>
                </a:solidFill>
              </a:rPr>
              <a:t>Number of projects currently ongoing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E5F4F0-80C0-49F3-84A2-453DE42F2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915607" cy="2187829"/>
            <a:chOff x="-305" y="-1"/>
            <a:chExt cx="3832880" cy="287613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2FEDB6-5432-4162-8648-3827572AF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FE345E-092D-4A20-A43A-0F9258D969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A313FCF-0EE7-4C6B-BAB3-EFC9451D3D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9ECD02-BE1B-4347-8C2E-EEA690082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EAA30F3-FCCB-02FA-D2FC-798EB06C8E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366985"/>
              </p:ext>
            </p:extLst>
          </p:nvPr>
        </p:nvGraphicFramePr>
        <p:xfrm>
          <a:off x="1036167" y="169109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7682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146F-3DD9-94F2-2FD8-9C0F567EB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Improving availability and access to DBST cards</a:t>
            </a:r>
            <a:br>
              <a:rPr lang="en-US"/>
            </a:b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3EB3F41-5233-802B-4409-AF7ADF9AC8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33305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4872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1C68-9633-B3DA-DA92-41D8E1124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Improving availability and access to DBST cards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C7E369-1AB5-ABEE-2E4C-86F0415ED5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9765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101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25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BAECB-33C9-D9DC-28F0-51A035E58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en-GB" sz="3600"/>
              <a:t>Third sector services not receiving DBST results</a:t>
            </a:r>
            <a:br>
              <a:rPr lang="en-GB" sz="3600"/>
            </a:br>
            <a:endParaRPr lang="en-GB" sz="3600"/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B910724D-6B81-D9D3-0AAD-247AA9DDE8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888207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512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691710-2487-773E-456A-95DB0B815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57200"/>
            <a:ext cx="10579608" cy="1188720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tx2"/>
                </a:solidFill>
              </a:rPr>
              <a:t>Finding solutions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566969-F813-4CC5-B3E9-363D85B55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881264" y="-5116"/>
            <a:ext cx="3318648" cy="2490264"/>
            <a:chOff x="-305" y="-1"/>
            <a:chExt cx="3832880" cy="2876136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F8CF66C-45E2-456B-92B0-9E97A331D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65D590E-D70D-4D25-B853-D5208F2AA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231501E-3F84-4705-A001-13995FA68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52617E4-47FD-4C38-8F70-93BF9B125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17D733-97B6-4C43-AF0C-5E3CB0EA1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07887"/>
            <a:ext cx="2605762" cy="2252847"/>
            <a:chOff x="-305" y="-4155"/>
            <a:chExt cx="2514948" cy="2174333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D288266-7E76-4D4A-BAAC-E233FA013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697F88A-8624-4BA2-AF06-E6C3A52F0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CA77163-C052-481C-9DCF-68C23ACAB3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2B425B5-0A0E-4B85-B718-E5DA73431A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E64E54-7287-3974-72FF-AB3D19C331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930709"/>
              </p:ext>
            </p:extLst>
          </p:nvPr>
        </p:nvGraphicFramePr>
        <p:xfrm>
          <a:off x="1036320" y="2560320"/>
          <a:ext cx="10119360" cy="3566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03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98D0-9290-10D1-45E4-61C3DF004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 term solutions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97BFEA3-A6BD-7738-591F-FC7A7D3DE3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35551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5228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F1866F-4FC0-6A12-94AD-EE13DFD0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GB" sz="5200"/>
              <a:t>Short term solutions: LIMS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AF14AD7-C6C1-AA9D-5DB3-049189672C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67014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3529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65186-7FBA-3F13-0B71-13BEE8A2F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Longer term solutions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98CE344-5DFB-91E3-A299-47C73070D79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63870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4BE419C-D69F-4D1B-84ED-F76297095CBD}"/>
</file>

<file path=customXml/itemProps2.xml><?xml version="1.0" encoding="utf-8"?>
<ds:datastoreItem xmlns:ds="http://schemas.openxmlformats.org/officeDocument/2006/customXml" ds:itemID="{478E44E1-FB83-4EFF-8D6B-258682508DB4}"/>
</file>

<file path=customXml/itemProps3.xml><?xml version="1.0" encoding="utf-8"?>
<ds:datastoreItem xmlns:ds="http://schemas.openxmlformats.org/officeDocument/2006/customXml" ds:itemID="{F9FE55C5-7EB0-4169-A02C-827A130DECE3}"/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825</Words>
  <Application>Microsoft Office PowerPoint</Application>
  <PresentationFormat>Widescreen</PresentationFormat>
  <Paragraphs>102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Hepatitis C National Projects: an update </vt:lpstr>
      <vt:lpstr>Number of projects currently ongoing</vt:lpstr>
      <vt:lpstr>Improving availability and access to DBST cards </vt:lpstr>
      <vt:lpstr>Improving availability and access to DBST cards</vt:lpstr>
      <vt:lpstr>Third sector services not receiving DBST results </vt:lpstr>
      <vt:lpstr>Finding solutions</vt:lpstr>
      <vt:lpstr>Short term solutions</vt:lpstr>
      <vt:lpstr>Short term solutions: LIMS</vt:lpstr>
      <vt:lpstr>Longer term solutions</vt:lpstr>
      <vt:lpstr>BBV reporting  in prisons</vt:lpstr>
      <vt:lpstr>BBV reporting  in prisons</vt:lpstr>
      <vt:lpstr>BBV reporting  in prisons: current progress</vt:lpstr>
      <vt:lpstr>Any questions? 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C National Projects </dc:title>
  <dc:creator>Nicki Palmer (Public Health Wales - Microbiology)</dc:creator>
  <cp:lastModifiedBy>Nicki Palmer (Public Health Wales - Microbiology)</cp:lastModifiedBy>
  <cp:revision>1</cp:revision>
  <dcterms:created xsi:type="dcterms:W3CDTF">2024-04-17T16:58:19Z</dcterms:created>
  <dcterms:modified xsi:type="dcterms:W3CDTF">2024-04-17T20:07:14Z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