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entation.xml" ContentType="application/vnd.openxmlformats-officedocument.presentationml.presentation.main+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17"/>
  </p:notesMasterIdLst>
  <p:sldIdLst>
    <p:sldId id="256" r:id="rId2"/>
    <p:sldId id="296" r:id="rId3"/>
    <p:sldId id="297" r:id="rId4"/>
    <p:sldId id="260" r:id="rId5"/>
    <p:sldId id="301" r:id="rId6"/>
    <p:sldId id="302" r:id="rId7"/>
    <p:sldId id="300" r:id="rId8"/>
    <p:sldId id="299" r:id="rId9"/>
    <p:sldId id="305" r:id="rId10"/>
    <p:sldId id="298" r:id="rId11"/>
    <p:sldId id="306" r:id="rId12"/>
    <p:sldId id="303" r:id="rId13"/>
    <p:sldId id="304" r:id="rId14"/>
    <p:sldId id="263" r:id="rId15"/>
    <p:sldId id="275" r:id="rId16"/>
  </p:sldIdLst>
  <p:sldSz cx="9144000" cy="5143500" type="screen16x9"/>
  <p:notesSz cx="6858000" cy="9144000"/>
  <p:embeddedFontLst>
    <p:embeddedFont>
      <p:font typeface="Nunito Light" pitchFamily="2" charset="0"/>
      <p:regular r:id="rId18"/>
      <p:italic r:id="rId19"/>
    </p:embeddedFont>
    <p:embeddedFont>
      <p:font typeface="Open Sans" panose="020B0606030504020204" pitchFamily="34" charset="0"/>
      <p:regular r:id="rId20"/>
      <p:bold r:id="rId21"/>
      <p:italic r:id="rId22"/>
      <p:boldItalic r:id="rId23"/>
    </p:embeddedFont>
    <p:embeddedFont>
      <p:font typeface="Passion One" panose="020B0604020202020204" charset="0"/>
      <p:regular r:id="rId24"/>
      <p:bold r:id="rId25"/>
    </p:embeddedFont>
    <p:embeddedFont>
      <p:font typeface="Raleway"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5D5A06-3F3F-4783-BAB6-91F4348DCEE9}">
  <a:tblStyle styleId="{D05D5A06-3F3F-4783-BAB6-91F4348DCEE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C478F2C-7D5D-44BA-84BC-7B5A0E24004A}"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182" autoAdjust="0"/>
  </p:normalViewPr>
  <p:slideViewPr>
    <p:cSldViewPr snapToGrid="0">
      <p:cViewPr varScale="1">
        <p:scale>
          <a:sx n="72" d="100"/>
          <a:sy n="72" d="100"/>
        </p:scale>
        <p:origin x="1120"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97E481-9C0F-42BD-9215-02681FD6A196}" type="doc">
      <dgm:prSet loTypeId="urn:microsoft.com/office/officeart/2005/8/layout/cycle6" loCatId="cycle" qsTypeId="urn:microsoft.com/office/officeart/2005/8/quickstyle/simple1" qsCatId="simple" csTypeId="urn:microsoft.com/office/officeart/2005/8/colors/colorful4" csCatId="colorful" phldr="1"/>
      <dgm:spPr/>
      <dgm:t>
        <a:bodyPr/>
        <a:lstStyle/>
        <a:p>
          <a:endParaRPr lang="en-GB"/>
        </a:p>
      </dgm:t>
    </dgm:pt>
    <dgm:pt modelId="{7FDA9978-567A-48B0-9915-2825492A91C0}">
      <dgm:prSet phldrT="[Text]"/>
      <dgm:spPr>
        <a:xfrm>
          <a:off x="2786062" y="1372"/>
          <a:ext cx="523875" cy="340518"/>
        </a:xfrm>
        <a:prstGeom prst="roundRect">
          <a:avLst/>
        </a:prstGeom>
        <a:solidFill>
          <a:srgbClr val="1ED4DE">
            <a:hueOff val="0"/>
            <a:satOff val="0"/>
            <a:lumOff val="0"/>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1– Develop Joint Recovery Plans Health boards </a:t>
          </a:r>
        </a:p>
      </dgm:t>
    </dgm:pt>
    <dgm:pt modelId="{51A92300-2E01-43D7-AAB1-994640DD8E3B}" type="parTrans" cxnId="{9E04C88B-9E01-42F8-89EE-DBE9B9AED846}">
      <dgm:prSet/>
      <dgm:spPr/>
      <dgm:t>
        <a:bodyPr/>
        <a:lstStyle/>
        <a:p>
          <a:endParaRPr lang="en-GB"/>
        </a:p>
      </dgm:t>
    </dgm:pt>
    <dgm:pt modelId="{C504BFF5-FC80-4B0F-9CAD-BD310302C825}" type="sibTrans" cxnId="{9E04C88B-9E01-42F8-89EE-DBE9B9AED846}">
      <dgm:prSet/>
      <dgm:spPr>
        <a:xfrm>
          <a:off x="1160204" y="171632"/>
          <a:ext cx="3775591" cy="3775591"/>
        </a:xfrm>
        <a:custGeom>
          <a:avLst/>
          <a:gdLst/>
          <a:ahLst/>
          <a:cxnLst/>
          <a:rect l="0" t="0" r="0" b="0"/>
          <a:pathLst>
            <a:path>
              <a:moveTo>
                <a:pt x="2153332" y="18768"/>
              </a:moveTo>
              <a:arcTo wR="1887795" hR="1887795" stAng="16685161" swAng="649682"/>
            </a:path>
          </a:pathLst>
        </a:custGeom>
        <a:noFill/>
        <a:ln w="9525" cap="flat" cmpd="sng" algn="ctr">
          <a:solidFill>
            <a:srgbClr val="1ED4DE">
              <a:hueOff val="0"/>
              <a:satOff val="0"/>
              <a:lumOff val="0"/>
              <a:alphaOff val="0"/>
            </a:srgbClr>
          </a:solidFill>
          <a:prstDash val="solid"/>
        </a:ln>
        <a:effectLst/>
      </dgm:spPr>
      <dgm:t>
        <a:bodyPr/>
        <a:lstStyle/>
        <a:p>
          <a:endParaRPr lang="en-GB"/>
        </a:p>
      </dgm:t>
    </dgm:pt>
    <dgm:pt modelId="{71C55400-CDF3-4166-A09C-F966C932C8E7}">
      <dgm:prSet phldrT="[Text]"/>
      <dgm:spPr>
        <a:xfrm>
          <a:off x="3663364" y="217608"/>
          <a:ext cx="523875" cy="340518"/>
        </a:xfrm>
        <a:prstGeom prst="roundRect">
          <a:avLst/>
        </a:prstGeom>
        <a:solidFill>
          <a:srgbClr val="1ED4DE">
            <a:hueOff val="136655"/>
            <a:satOff val="140"/>
            <a:lumOff val="16"/>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2- Sufficient funding </a:t>
          </a:r>
        </a:p>
      </dgm:t>
    </dgm:pt>
    <dgm:pt modelId="{B975862C-6EA4-46D3-9192-5765BC54BDBD}" type="parTrans" cxnId="{0C01CCEA-1DEE-4384-89B0-007E54EF0736}">
      <dgm:prSet/>
      <dgm:spPr/>
      <dgm:t>
        <a:bodyPr/>
        <a:lstStyle/>
        <a:p>
          <a:endParaRPr lang="en-GB"/>
        </a:p>
      </dgm:t>
    </dgm:pt>
    <dgm:pt modelId="{E8CD4F42-B27D-4B9C-995E-2D93C5ECF7D1}" type="sibTrans" cxnId="{0C01CCEA-1DEE-4384-89B0-007E54EF0736}">
      <dgm:prSet/>
      <dgm:spPr>
        <a:xfrm>
          <a:off x="1160204" y="171632"/>
          <a:ext cx="3775591" cy="3775591"/>
        </a:xfrm>
        <a:custGeom>
          <a:avLst/>
          <a:gdLst/>
          <a:ahLst/>
          <a:cxnLst/>
          <a:rect l="0" t="0" r="0" b="0"/>
          <a:pathLst>
            <a:path>
              <a:moveTo>
                <a:pt x="3030105" y="384831"/>
              </a:moveTo>
              <a:arcTo wR="1887795" hR="1887795" stAng="18434173" swAng="688799"/>
            </a:path>
          </a:pathLst>
        </a:custGeom>
        <a:noFill/>
        <a:ln w="9525" cap="flat" cmpd="sng" algn="ctr">
          <a:solidFill>
            <a:srgbClr val="1ED4DE">
              <a:hueOff val="136655"/>
              <a:satOff val="140"/>
              <a:lumOff val="16"/>
              <a:alphaOff val="0"/>
            </a:srgbClr>
          </a:solidFill>
          <a:prstDash val="solid"/>
        </a:ln>
        <a:effectLst/>
      </dgm:spPr>
      <dgm:t>
        <a:bodyPr/>
        <a:lstStyle/>
        <a:p>
          <a:endParaRPr lang="en-GB"/>
        </a:p>
      </dgm:t>
    </dgm:pt>
    <dgm:pt modelId="{DDC357B2-BA8C-49F7-81E8-2F00701EFDA1}">
      <dgm:prSet phldrT="[Text]"/>
      <dgm:spPr>
        <a:xfrm>
          <a:off x="4339688" y="816778"/>
          <a:ext cx="523875" cy="340518"/>
        </a:xfrm>
        <a:prstGeom prst="roundRect">
          <a:avLst/>
        </a:prstGeom>
        <a:solidFill>
          <a:srgbClr val="1ED4DE">
            <a:hueOff val="273311"/>
            <a:satOff val="279"/>
            <a:lumOff val="33"/>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3- Prevent Infection </a:t>
          </a:r>
        </a:p>
      </dgm:t>
    </dgm:pt>
    <dgm:pt modelId="{F52A2DFA-CA51-4B3B-8903-35303EA9AF96}" type="parTrans" cxnId="{C284B8B0-B412-4B5C-B8A0-125A29086900}">
      <dgm:prSet/>
      <dgm:spPr/>
      <dgm:t>
        <a:bodyPr/>
        <a:lstStyle/>
        <a:p>
          <a:endParaRPr lang="en-GB"/>
        </a:p>
      </dgm:t>
    </dgm:pt>
    <dgm:pt modelId="{77E5CAB5-C700-4C0F-AB50-D3D0FCDC6529}" type="sibTrans" cxnId="{C284B8B0-B412-4B5C-B8A0-125A29086900}">
      <dgm:prSet/>
      <dgm:spPr>
        <a:xfrm>
          <a:off x="1160204" y="171632"/>
          <a:ext cx="3775591" cy="3775591"/>
        </a:xfrm>
        <a:custGeom>
          <a:avLst/>
          <a:gdLst/>
          <a:ahLst/>
          <a:cxnLst/>
          <a:rect l="0" t="0" r="0" b="0"/>
          <a:pathLst>
            <a:path>
              <a:moveTo>
                <a:pt x="3548651" y="990393"/>
              </a:moveTo>
              <a:arcTo wR="1887795" hR="1887795" stAng="19896992" swAng="963317"/>
            </a:path>
          </a:pathLst>
        </a:custGeom>
        <a:noFill/>
        <a:ln w="9525" cap="flat" cmpd="sng" algn="ctr">
          <a:solidFill>
            <a:srgbClr val="1ED4DE">
              <a:hueOff val="273311"/>
              <a:satOff val="279"/>
              <a:lumOff val="33"/>
              <a:alphaOff val="0"/>
            </a:srgbClr>
          </a:solidFill>
          <a:prstDash val="solid"/>
        </a:ln>
        <a:effectLst/>
      </dgm:spPr>
      <dgm:t>
        <a:bodyPr/>
        <a:lstStyle/>
        <a:p>
          <a:endParaRPr lang="en-GB"/>
        </a:p>
      </dgm:t>
    </dgm:pt>
    <dgm:pt modelId="{6A29590E-D167-476F-84C4-82CE5D14508B}">
      <dgm:prSet phldrT="[Text]"/>
      <dgm:spPr>
        <a:xfrm>
          <a:off x="4660094" y="1661619"/>
          <a:ext cx="523875" cy="340518"/>
        </a:xfrm>
        <a:prstGeom prst="roundRect">
          <a:avLst/>
        </a:prstGeom>
        <a:solidFill>
          <a:srgbClr val="1ED4DE">
            <a:hueOff val="409966"/>
            <a:satOff val="419"/>
            <a:lumOff val="49"/>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4- Increase case finding </a:t>
          </a:r>
        </a:p>
      </dgm:t>
    </dgm:pt>
    <dgm:pt modelId="{AD4E575F-7931-4C70-B517-9313F7F24C90}" type="parTrans" cxnId="{71D125E1-7DEA-4AB0-A97C-435828751960}">
      <dgm:prSet/>
      <dgm:spPr/>
      <dgm:t>
        <a:bodyPr/>
        <a:lstStyle/>
        <a:p>
          <a:endParaRPr lang="en-GB"/>
        </a:p>
      </dgm:t>
    </dgm:pt>
    <dgm:pt modelId="{E4F8603A-F942-4437-92E7-D8D393385EB7}" type="sibTrans" cxnId="{71D125E1-7DEA-4AB0-A97C-435828751960}">
      <dgm:prSet/>
      <dgm:spPr>
        <a:xfrm>
          <a:off x="1160204" y="171632"/>
          <a:ext cx="3775591" cy="3775591"/>
        </a:xfrm>
        <a:custGeom>
          <a:avLst/>
          <a:gdLst/>
          <a:ahLst/>
          <a:cxnLst/>
          <a:rect l="0" t="0" r="0" b="0"/>
          <a:pathLst>
            <a:path>
              <a:moveTo>
                <a:pt x="3774883" y="1836108"/>
              </a:moveTo>
              <a:arcTo wR="1887795" hR="1887795" stAng="21505863" swAng="1003865"/>
            </a:path>
          </a:pathLst>
        </a:custGeom>
        <a:noFill/>
        <a:ln w="9525" cap="flat" cmpd="sng" algn="ctr">
          <a:solidFill>
            <a:srgbClr val="1ED4DE">
              <a:hueOff val="409966"/>
              <a:satOff val="419"/>
              <a:lumOff val="49"/>
              <a:alphaOff val="0"/>
            </a:srgbClr>
          </a:solidFill>
          <a:prstDash val="solid"/>
        </a:ln>
        <a:effectLst/>
      </dgm:spPr>
      <dgm:t>
        <a:bodyPr/>
        <a:lstStyle/>
        <a:p>
          <a:endParaRPr lang="en-GB"/>
        </a:p>
      </dgm:t>
    </dgm:pt>
    <dgm:pt modelId="{6D822633-0BA6-4CD9-AD95-4E43D6995B8D}">
      <dgm:prSet phldrT="[Text]"/>
      <dgm:spPr>
        <a:xfrm>
          <a:off x="4551182" y="2558590"/>
          <a:ext cx="523875" cy="340518"/>
        </a:xfrm>
        <a:prstGeom prst="roundRect">
          <a:avLst/>
        </a:prstGeom>
        <a:solidFill>
          <a:srgbClr val="1ED4DE">
            <a:hueOff val="546621"/>
            <a:satOff val="558"/>
            <a:lumOff val="65"/>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5- Improve testing models </a:t>
          </a:r>
        </a:p>
      </dgm:t>
    </dgm:pt>
    <dgm:pt modelId="{34CBC727-35AE-4D11-9C51-38228D68CF4D}" type="parTrans" cxnId="{300D3D14-7F29-4015-882E-37119BA60B16}">
      <dgm:prSet/>
      <dgm:spPr/>
      <dgm:t>
        <a:bodyPr/>
        <a:lstStyle/>
        <a:p>
          <a:endParaRPr lang="en-GB"/>
        </a:p>
      </dgm:t>
    </dgm:pt>
    <dgm:pt modelId="{CCC94CE4-BB08-4FF7-8A58-23302A6AD448}" type="sibTrans" cxnId="{300D3D14-7F29-4015-882E-37119BA60B16}">
      <dgm:prSet/>
      <dgm:spPr>
        <a:xfrm>
          <a:off x="1160204" y="171632"/>
          <a:ext cx="3775591" cy="3775591"/>
        </a:xfrm>
        <a:custGeom>
          <a:avLst/>
          <a:gdLst/>
          <a:ahLst/>
          <a:cxnLst/>
          <a:rect l="0" t="0" r="0" b="0"/>
          <a:pathLst>
            <a:path>
              <a:moveTo>
                <a:pt x="3576404" y="2731818"/>
              </a:moveTo>
              <a:arcTo wR="1887795" hR="1887795" stAng="1593444" swAng="868042"/>
            </a:path>
          </a:pathLst>
        </a:custGeom>
        <a:noFill/>
        <a:ln w="9525" cap="flat" cmpd="sng" algn="ctr">
          <a:solidFill>
            <a:srgbClr val="1ED4DE">
              <a:hueOff val="546621"/>
              <a:satOff val="558"/>
              <a:lumOff val="65"/>
              <a:alphaOff val="0"/>
            </a:srgbClr>
          </a:solidFill>
          <a:prstDash val="solid"/>
        </a:ln>
        <a:effectLst/>
      </dgm:spPr>
      <dgm:t>
        <a:bodyPr/>
        <a:lstStyle/>
        <a:p>
          <a:endParaRPr lang="en-GB"/>
        </a:p>
      </dgm:t>
    </dgm:pt>
    <dgm:pt modelId="{3344B652-14F2-4009-BA08-15D4128AD78E}">
      <dgm:prSet phldrT="[Text]"/>
      <dgm:spPr>
        <a:xfrm>
          <a:off x="4037902" y="3302204"/>
          <a:ext cx="523875" cy="340518"/>
        </a:xfrm>
        <a:prstGeom prst="roundRect">
          <a:avLst/>
        </a:prstGeom>
        <a:solidFill>
          <a:srgbClr val="1ED4DE">
            <a:hueOff val="683276"/>
            <a:satOff val="698"/>
            <a:lumOff val="82"/>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6 - Improve testing in Community Pharmacies testing </a:t>
          </a:r>
        </a:p>
      </dgm:t>
    </dgm:pt>
    <dgm:pt modelId="{92BE141E-F8D6-4034-92B9-7C7D9306C02F}" type="parTrans" cxnId="{5DEF4D7B-1E75-4E98-A252-94C0CB67B3EE}">
      <dgm:prSet/>
      <dgm:spPr/>
      <dgm:t>
        <a:bodyPr/>
        <a:lstStyle/>
        <a:p>
          <a:endParaRPr lang="en-GB"/>
        </a:p>
      </dgm:t>
    </dgm:pt>
    <dgm:pt modelId="{4BA78F2F-42E8-4422-8975-74AEF65A6A7C}" type="sibTrans" cxnId="{5DEF4D7B-1E75-4E98-A252-94C0CB67B3EE}">
      <dgm:prSet/>
      <dgm:spPr>
        <a:xfrm>
          <a:off x="1160204" y="171632"/>
          <a:ext cx="3775591" cy="3775591"/>
        </a:xfrm>
        <a:custGeom>
          <a:avLst/>
          <a:gdLst/>
          <a:ahLst/>
          <a:cxnLst/>
          <a:rect l="0" t="0" r="0" b="0"/>
          <a:pathLst>
            <a:path>
              <a:moveTo>
                <a:pt x="2912899" y="3473019"/>
              </a:moveTo>
              <a:arcTo wR="1887795" hR="1887795" stAng="3426648" swAng="634046"/>
            </a:path>
          </a:pathLst>
        </a:custGeom>
        <a:noFill/>
        <a:ln w="9525" cap="flat" cmpd="sng" algn="ctr">
          <a:solidFill>
            <a:srgbClr val="1ED4DE">
              <a:hueOff val="683276"/>
              <a:satOff val="698"/>
              <a:lumOff val="82"/>
              <a:alphaOff val="0"/>
            </a:srgbClr>
          </a:solidFill>
          <a:prstDash val="solid"/>
        </a:ln>
        <a:effectLst/>
      </dgm:spPr>
      <dgm:t>
        <a:bodyPr/>
        <a:lstStyle/>
        <a:p>
          <a:endParaRPr lang="en-GB"/>
        </a:p>
      </dgm:t>
    </dgm:pt>
    <dgm:pt modelId="{FAEA418C-60D2-47DD-92CF-3011A070B9A1}">
      <dgm:prSet phldrT="[Text]"/>
      <dgm:spPr>
        <a:xfrm>
          <a:off x="3237841" y="3722108"/>
          <a:ext cx="523875" cy="340518"/>
        </a:xfrm>
        <a:prstGeom prst="roundRect">
          <a:avLst/>
        </a:prstGeom>
        <a:solidFill>
          <a:srgbClr val="1ED4DE">
            <a:hueOff val="819932"/>
            <a:satOff val="838"/>
            <a:lumOff val="98"/>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7 - Improve testing in substance misuse services </a:t>
          </a:r>
        </a:p>
      </dgm:t>
    </dgm:pt>
    <dgm:pt modelId="{80652C95-3B82-4D2A-A0E2-D6B6EFFED710}" type="parTrans" cxnId="{F8BFA860-3B8A-49F3-89CF-1BABA0696004}">
      <dgm:prSet/>
      <dgm:spPr/>
      <dgm:t>
        <a:bodyPr/>
        <a:lstStyle/>
        <a:p>
          <a:endParaRPr lang="en-GB"/>
        </a:p>
      </dgm:t>
    </dgm:pt>
    <dgm:pt modelId="{3955F7F1-6CA6-44D4-BBE8-7A8E099DC7FB}" type="sibTrans" cxnId="{F8BFA860-3B8A-49F3-89CF-1BABA0696004}">
      <dgm:prSet/>
      <dgm:spPr>
        <a:xfrm>
          <a:off x="1160204" y="171632"/>
          <a:ext cx="3775591" cy="3775591"/>
        </a:xfrm>
        <a:custGeom>
          <a:avLst/>
          <a:gdLst/>
          <a:ahLst/>
          <a:cxnLst/>
          <a:rect l="0" t="0" r="0" b="0"/>
          <a:pathLst>
            <a:path>
              <a:moveTo>
                <a:pt x="2073859" y="3766399"/>
              </a:moveTo>
              <a:arcTo wR="1887795" hR="1887795" stAng="5060620" swAng="678760"/>
            </a:path>
          </a:pathLst>
        </a:custGeom>
        <a:noFill/>
        <a:ln w="9525" cap="flat" cmpd="sng" algn="ctr">
          <a:solidFill>
            <a:srgbClr val="1ED4DE">
              <a:hueOff val="819932"/>
              <a:satOff val="838"/>
              <a:lumOff val="98"/>
              <a:alphaOff val="0"/>
            </a:srgbClr>
          </a:solidFill>
          <a:prstDash val="solid"/>
        </a:ln>
        <a:effectLst/>
      </dgm:spPr>
      <dgm:t>
        <a:bodyPr/>
        <a:lstStyle/>
        <a:p>
          <a:endParaRPr lang="en-GB"/>
        </a:p>
      </dgm:t>
    </dgm:pt>
    <dgm:pt modelId="{23FEA131-1D13-48AD-BD11-1DC9FC0AA256}">
      <dgm:prSet phldrT="[Text]"/>
      <dgm:spPr>
        <a:xfrm>
          <a:off x="2334283" y="3722108"/>
          <a:ext cx="523875" cy="340518"/>
        </a:xfrm>
        <a:prstGeom prst="roundRect">
          <a:avLst/>
        </a:prstGeom>
        <a:solidFill>
          <a:srgbClr val="1ED4DE">
            <a:hueOff val="956587"/>
            <a:satOff val="977"/>
            <a:lumOff val="114"/>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8- Improve referral rates</a:t>
          </a:r>
        </a:p>
      </dgm:t>
    </dgm:pt>
    <dgm:pt modelId="{49773F2F-4AA6-453F-9CE4-6CA4E9F7925C}" type="parTrans" cxnId="{7C45462F-B353-487E-BF6C-0F65347295D0}">
      <dgm:prSet/>
      <dgm:spPr/>
      <dgm:t>
        <a:bodyPr/>
        <a:lstStyle/>
        <a:p>
          <a:endParaRPr lang="en-GB"/>
        </a:p>
      </dgm:t>
    </dgm:pt>
    <dgm:pt modelId="{87BF0050-1F94-41A5-BDE4-8D8E4A798784}" type="sibTrans" cxnId="{7C45462F-B353-487E-BF6C-0F65347295D0}">
      <dgm:prSet/>
      <dgm:spPr>
        <a:xfrm>
          <a:off x="1160204" y="171632"/>
          <a:ext cx="3775591" cy="3775591"/>
        </a:xfrm>
        <a:custGeom>
          <a:avLst/>
          <a:gdLst/>
          <a:ahLst/>
          <a:cxnLst/>
          <a:rect l="0" t="0" r="0" b="0"/>
          <a:pathLst>
            <a:path>
              <a:moveTo>
                <a:pt x="1170796" y="3634130"/>
              </a:moveTo>
              <a:arcTo wR="1887795" hR="1887795" stAng="6739307" swAng="634046"/>
            </a:path>
          </a:pathLst>
        </a:custGeom>
        <a:noFill/>
        <a:ln w="9525" cap="flat" cmpd="sng" algn="ctr">
          <a:solidFill>
            <a:srgbClr val="1ED4DE">
              <a:hueOff val="956587"/>
              <a:satOff val="977"/>
              <a:lumOff val="114"/>
              <a:alphaOff val="0"/>
            </a:srgbClr>
          </a:solidFill>
          <a:prstDash val="solid"/>
        </a:ln>
        <a:effectLst/>
      </dgm:spPr>
      <dgm:t>
        <a:bodyPr/>
        <a:lstStyle/>
        <a:p>
          <a:endParaRPr lang="en-GB"/>
        </a:p>
      </dgm:t>
    </dgm:pt>
    <dgm:pt modelId="{A1AD0CFE-A6B8-43E4-BA79-1087B40963BF}">
      <dgm:prSet phldrT="[Text]"/>
      <dgm:spPr>
        <a:xfrm>
          <a:off x="1534222" y="3302204"/>
          <a:ext cx="523875" cy="340518"/>
        </a:xfrm>
        <a:prstGeom prst="roundRect">
          <a:avLst/>
        </a:prstGeom>
        <a:solidFill>
          <a:srgbClr val="1ED4DE">
            <a:hueOff val="1093242"/>
            <a:satOff val="1117"/>
            <a:lumOff val="131"/>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9- Improve testing and treatment in Prisons </a:t>
          </a:r>
        </a:p>
      </dgm:t>
    </dgm:pt>
    <dgm:pt modelId="{13FC35A6-F01E-4F9A-8044-B3183DBDD3E3}" type="parTrans" cxnId="{9DECF2CE-A767-4B1E-AE7E-301070C12389}">
      <dgm:prSet/>
      <dgm:spPr/>
      <dgm:t>
        <a:bodyPr/>
        <a:lstStyle/>
        <a:p>
          <a:endParaRPr lang="en-GB"/>
        </a:p>
      </dgm:t>
    </dgm:pt>
    <dgm:pt modelId="{85FD4D94-99C5-4314-A0E1-6DD54D7CD466}" type="sibTrans" cxnId="{9DECF2CE-A767-4B1E-AE7E-301070C12389}">
      <dgm:prSet/>
      <dgm:spPr>
        <a:xfrm>
          <a:off x="1160204" y="171632"/>
          <a:ext cx="3775591" cy="3775591"/>
        </a:xfrm>
        <a:custGeom>
          <a:avLst/>
          <a:gdLst/>
          <a:ahLst/>
          <a:cxnLst/>
          <a:rect l="0" t="0" r="0" b="0"/>
          <a:pathLst>
            <a:path>
              <a:moveTo>
                <a:pt x="463593" y="3126916"/>
              </a:moveTo>
              <a:arcTo wR="1887795" hR="1887795" stAng="8338515" swAng="868042"/>
            </a:path>
          </a:pathLst>
        </a:custGeom>
        <a:noFill/>
        <a:ln w="9525" cap="flat" cmpd="sng" algn="ctr">
          <a:solidFill>
            <a:srgbClr val="1ED4DE">
              <a:hueOff val="1093242"/>
              <a:satOff val="1117"/>
              <a:lumOff val="131"/>
              <a:alphaOff val="0"/>
            </a:srgbClr>
          </a:solidFill>
          <a:prstDash val="solid"/>
        </a:ln>
        <a:effectLst/>
      </dgm:spPr>
      <dgm:t>
        <a:bodyPr/>
        <a:lstStyle/>
        <a:p>
          <a:endParaRPr lang="en-GB"/>
        </a:p>
      </dgm:t>
    </dgm:pt>
    <dgm:pt modelId="{691B3D4C-8E95-4B34-8801-619C32201999}">
      <dgm:prSet phldrT="[Text]"/>
      <dgm:spPr>
        <a:xfrm>
          <a:off x="1020942" y="2558590"/>
          <a:ext cx="523875" cy="340518"/>
        </a:xfrm>
        <a:prstGeom prst="roundRect">
          <a:avLst/>
        </a:prstGeom>
        <a:solidFill>
          <a:srgbClr val="1ED4DE">
            <a:hueOff val="1229897"/>
            <a:satOff val="1256"/>
            <a:lumOff val="147"/>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10 - Improve treatment times </a:t>
          </a:r>
        </a:p>
      </dgm:t>
    </dgm:pt>
    <dgm:pt modelId="{B6A92CCC-52E4-4F4C-B4E8-94C498BC5703}" type="parTrans" cxnId="{E4A58712-633C-4253-896E-9319539030E5}">
      <dgm:prSet/>
      <dgm:spPr/>
      <dgm:t>
        <a:bodyPr/>
        <a:lstStyle/>
        <a:p>
          <a:endParaRPr lang="en-GB"/>
        </a:p>
      </dgm:t>
    </dgm:pt>
    <dgm:pt modelId="{B6E5A241-1B6F-46DA-B5A0-3001EAD0EC63}" type="sibTrans" cxnId="{E4A58712-633C-4253-896E-9319539030E5}">
      <dgm:prSet/>
      <dgm:spPr>
        <a:xfrm>
          <a:off x="1160204" y="171632"/>
          <a:ext cx="3775591" cy="3775591"/>
        </a:xfrm>
        <a:custGeom>
          <a:avLst/>
          <a:gdLst/>
          <a:ahLst/>
          <a:cxnLst/>
          <a:rect l="0" t="0" r="0" b="0"/>
          <a:pathLst>
            <a:path>
              <a:moveTo>
                <a:pt x="65715" y="2381551"/>
              </a:moveTo>
              <a:arcTo wR="1887795" hR="1887795" stAng="9890272" swAng="1003865"/>
            </a:path>
          </a:pathLst>
        </a:custGeom>
        <a:noFill/>
        <a:ln w="9525" cap="flat" cmpd="sng" algn="ctr">
          <a:solidFill>
            <a:srgbClr val="1ED4DE">
              <a:hueOff val="1229897"/>
              <a:satOff val="1256"/>
              <a:lumOff val="147"/>
              <a:alphaOff val="0"/>
            </a:srgbClr>
          </a:solidFill>
          <a:prstDash val="solid"/>
        </a:ln>
        <a:effectLst/>
      </dgm:spPr>
      <dgm:t>
        <a:bodyPr/>
        <a:lstStyle/>
        <a:p>
          <a:endParaRPr lang="en-GB"/>
        </a:p>
      </dgm:t>
    </dgm:pt>
    <dgm:pt modelId="{884C6FB9-13A1-45F8-8F08-C94275B8D52C}">
      <dgm:prSet phldrT="[Text]"/>
      <dgm:spPr>
        <a:xfrm>
          <a:off x="912030" y="1661619"/>
          <a:ext cx="523875" cy="340518"/>
        </a:xfrm>
        <a:prstGeom prst="roundRect">
          <a:avLst/>
        </a:prstGeom>
        <a:solidFill>
          <a:srgbClr val="1ED4DE">
            <a:hueOff val="1366553"/>
            <a:satOff val="1396"/>
            <a:lumOff val="163"/>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11 - Increase number of patients successfully treated </a:t>
          </a:r>
        </a:p>
      </dgm:t>
    </dgm:pt>
    <dgm:pt modelId="{47ECAAED-84D8-4606-AD55-E68A3A39C231}" type="parTrans" cxnId="{C3C1BF98-5DE8-45F6-8FCE-4C2ED98AB99E}">
      <dgm:prSet/>
      <dgm:spPr/>
      <dgm:t>
        <a:bodyPr/>
        <a:lstStyle/>
        <a:p>
          <a:endParaRPr lang="en-GB"/>
        </a:p>
      </dgm:t>
    </dgm:pt>
    <dgm:pt modelId="{FF9CF803-9FBE-48A1-9F51-244025FC5AB0}" type="sibTrans" cxnId="{C3C1BF98-5DE8-45F6-8FCE-4C2ED98AB99E}">
      <dgm:prSet/>
      <dgm:spPr>
        <a:xfrm>
          <a:off x="1160204" y="171632"/>
          <a:ext cx="3775591" cy="3775591"/>
        </a:xfrm>
        <a:custGeom>
          <a:avLst/>
          <a:gdLst/>
          <a:ahLst/>
          <a:cxnLst/>
          <a:rect l="0" t="0" r="0" b="0"/>
          <a:pathLst>
            <a:path>
              <a:moveTo>
                <a:pt x="43531" y="1484731"/>
              </a:moveTo>
              <a:arcTo wR="1887795" hR="1887795" stAng="11539690" swAng="963317"/>
            </a:path>
          </a:pathLst>
        </a:custGeom>
        <a:noFill/>
        <a:ln w="9525" cap="flat" cmpd="sng" algn="ctr">
          <a:solidFill>
            <a:srgbClr val="1ED4DE">
              <a:hueOff val="1366553"/>
              <a:satOff val="1396"/>
              <a:lumOff val="163"/>
              <a:alphaOff val="0"/>
            </a:srgbClr>
          </a:solidFill>
          <a:prstDash val="solid"/>
        </a:ln>
        <a:effectLst/>
      </dgm:spPr>
      <dgm:t>
        <a:bodyPr/>
        <a:lstStyle/>
        <a:p>
          <a:endParaRPr lang="en-GB"/>
        </a:p>
      </dgm:t>
    </dgm:pt>
    <dgm:pt modelId="{9C948172-7F14-41E1-A6AE-B41BBB9BBADF}">
      <dgm:prSet phldrT="[Text]"/>
      <dgm:spPr>
        <a:xfrm>
          <a:off x="1232436" y="816778"/>
          <a:ext cx="523875" cy="340518"/>
        </a:xfrm>
        <a:prstGeom prst="roundRect">
          <a:avLst/>
        </a:prstGeom>
        <a:solidFill>
          <a:srgbClr val="1ED4DE">
            <a:hueOff val="1503208"/>
            <a:satOff val="1535"/>
            <a:lumOff val="180"/>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12 - Deliver the national re-engagement programme </a:t>
          </a:r>
        </a:p>
      </dgm:t>
    </dgm:pt>
    <dgm:pt modelId="{1F9A27A5-BD4A-4607-832B-471251607EA2}" type="parTrans" cxnId="{65343224-5B04-48EF-8623-F79CDB168449}">
      <dgm:prSet/>
      <dgm:spPr/>
      <dgm:t>
        <a:bodyPr/>
        <a:lstStyle/>
        <a:p>
          <a:endParaRPr lang="en-GB"/>
        </a:p>
      </dgm:t>
    </dgm:pt>
    <dgm:pt modelId="{164B117B-B3AE-4549-A1F4-04B37206D5EA}" type="sibTrans" cxnId="{65343224-5B04-48EF-8623-F79CDB168449}">
      <dgm:prSet/>
      <dgm:spPr>
        <a:xfrm>
          <a:off x="1160204" y="171632"/>
          <a:ext cx="3775591" cy="3775591"/>
        </a:xfrm>
        <a:custGeom>
          <a:avLst/>
          <a:gdLst/>
          <a:ahLst/>
          <a:cxnLst/>
          <a:rect l="0" t="0" r="0" b="0"/>
          <a:pathLst>
            <a:path>
              <a:moveTo>
                <a:pt x="469210" y="642248"/>
              </a:moveTo>
              <a:arcTo wR="1887795" hR="1887795" stAng="13277028" swAng="688799"/>
            </a:path>
          </a:pathLst>
        </a:custGeom>
        <a:noFill/>
        <a:ln w="9525" cap="flat" cmpd="sng" algn="ctr">
          <a:solidFill>
            <a:srgbClr val="1ED4DE">
              <a:hueOff val="1503208"/>
              <a:satOff val="1535"/>
              <a:lumOff val="180"/>
              <a:alphaOff val="0"/>
            </a:srgbClr>
          </a:solidFill>
          <a:prstDash val="solid"/>
        </a:ln>
        <a:effectLst/>
      </dgm:spPr>
      <dgm:t>
        <a:bodyPr/>
        <a:lstStyle/>
        <a:p>
          <a:endParaRPr lang="en-GB"/>
        </a:p>
      </dgm:t>
    </dgm:pt>
    <dgm:pt modelId="{66B052EA-E2AC-4C5C-B270-AC38211645E1}">
      <dgm:prSet/>
      <dgm:spPr>
        <a:xfrm>
          <a:off x="1908760" y="217608"/>
          <a:ext cx="523875" cy="340518"/>
        </a:xfrm>
        <a:prstGeom prst="roundRect">
          <a:avLst/>
        </a:prstGeom>
        <a:solidFill>
          <a:srgbClr val="1ED4DE">
            <a:hueOff val="1639863"/>
            <a:satOff val="1675"/>
            <a:lumOff val="196"/>
            <a:alphaOff val="0"/>
          </a:srgbClr>
        </a:solidFill>
        <a:ln w="25400" cap="flat" cmpd="sng" algn="ctr">
          <a:solidFill>
            <a:srgbClr val="FFFFFF">
              <a:hueOff val="0"/>
              <a:satOff val="0"/>
              <a:lumOff val="0"/>
              <a:alphaOff val="0"/>
            </a:srgbClr>
          </a:solidFill>
          <a:prstDash val="solid"/>
        </a:ln>
        <a:effectLst/>
      </dgm:spPr>
      <dgm:t>
        <a:bodyPr/>
        <a:lstStyle/>
        <a:p>
          <a:pPr>
            <a:buNone/>
          </a:pPr>
          <a:r>
            <a:rPr lang="en-GB" dirty="0">
              <a:solidFill>
                <a:srgbClr val="FFFFFF"/>
              </a:solidFill>
              <a:latin typeface="Arial"/>
              <a:ea typeface="+mn-ea"/>
              <a:cs typeface="+mn-cs"/>
            </a:rPr>
            <a:t>13 – Improve Data</a:t>
          </a:r>
        </a:p>
      </dgm:t>
    </dgm:pt>
    <dgm:pt modelId="{E52C9B56-F947-41B1-97E4-65AA0E08125A}" type="parTrans" cxnId="{07ED22B4-CA70-4ACF-9277-EC5DFC54AE9B}">
      <dgm:prSet/>
      <dgm:spPr/>
      <dgm:t>
        <a:bodyPr/>
        <a:lstStyle/>
        <a:p>
          <a:endParaRPr lang="en-GB"/>
        </a:p>
      </dgm:t>
    </dgm:pt>
    <dgm:pt modelId="{7E95ABE3-9F62-4F80-903D-13965F519176}" type="sibTrans" cxnId="{07ED22B4-CA70-4ACF-9277-EC5DFC54AE9B}">
      <dgm:prSet/>
      <dgm:spPr>
        <a:xfrm>
          <a:off x="1160204" y="171632"/>
          <a:ext cx="3775591" cy="3775591"/>
        </a:xfrm>
        <a:custGeom>
          <a:avLst/>
          <a:gdLst/>
          <a:ahLst/>
          <a:cxnLst/>
          <a:rect l="0" t="0" r="0" b="0"/>
          <a:pathLst>
            <a:path>
              <a:moveTo>
                <a:pt x="1275868" y="101929"/>
              </a:moveTo>
              <a:arcTo wR="1887795" hR="1887795" stAng="15065157" swAng="649682"/>
            </a:path>
          </a:pathLst>
        </a:custGeom>
        <a:noFill/>
        <a:ln w="9525" cap="flat" cmpd="sng" algn="ctr">
          <a:solidFill>
            <a:srgbClr val="1ED4DE">
              <a:hueOff val="1639863"/>
              <a:satOff val="1675"/>
              <a:lumOff val="196"/>
              <a:alphaOff val="0"/>
            </a:srgbClr>
          </a:solidFill>
          <a:prstDash val="solid"/>
        </a:ln>
        <a:effectLst/>
      </dgm:spPr>
      <dgm:t>
        <a:bodyPr/>
        <a:lstStyle/>
        <a:p>
          <a:endParaRPr lang="en-GB"/>
        </a:p>
      </dgm:t>
    </dgm:pt>
    <dgm:pt modelId="{A9DCF7E7-2B8E-43CB-8171-DCE5FC1F4527}" type="pres">
      <dgm:prSet presAssocID="{AF97E481-9C0F-42BD-9215-02681FD6A196}" presName="cycle" presStyleCnt="0">
        <dgm:presLayoutVars>
          <dgm:dir/>
          <dgm:resizeHandles val="exact"/>
        </dgm:presLayoutVars>
      </dgm:prSet>
      <dgm:spPr/>
    </dgm:pt>
    <dgm:pt modelId="{735A8EC3-441D-49DD-AB89-221823671C0D}" type="pres">
      <dgm:prSet presAssocID="{7FDA9978-567A-48B0-9915-2825492A91C0}" presName="node" presStyleLbl="node1" presStyleIdx="0" presStyleCnt="13">
        <dgm:presLayoutVars>
          <dgm:bulletEnabled val="1"/>
        </dgm:presLayoutVars>
      </dgm:prSet>
      <dgm:spPr/>
    </dgm:pt>
    <dgm:pt modelId="{03BEE9BB-8562-4CB6-A2E6-B94792F841D0}" type="pres">
      <dgm:prSet presAssocID="{7FDA9978-567A-48B0-9915-2825492A91C0}" presName="spNode" presStyleCnt="0"/>
      <dgm:spPr/>
    </dgm:pt>
    <dgm:pt modelId="{B4D7E268-6118-4A37-B398-62300BFFC129}" type="pres">
      <dgm:prSet presAssocID="{C504BFF5-FC80-4B0F-9CAD-BD310302C825}" presName="sibTrans" presStyleLbl="sibTrans1D1" presStyleIdx="0" presStyleCnt="13"/>
      <dgm:spPr/>
    </dgm:pt>
    <dgm:pt modelId="{18EFBFE7-10D0-4060-996A-141235EA00F7}" type="pres">
      <dgm:prSet presAssocID="{71C55400-CDF3-4166-A09C-F966C932C8E7}" presName="node" presStyleLbl="node1" presStyleIdx="1" presStyleCnt="13">
        <dgm:presLayoutVars>
          <dgm:bulletEnabled val="1"/>
        </dgm:presLayoutVars>
      </dgm:prSet>
      <dgm:spPr/>
    </dgm:pt>
    <dgm:pt modelId="{A0CD7D48-1BFE-4162-990C-809C5CE7CAD0}" type="pres">
      <dgm:prSet presAssocID="{71C55400-CDF3-4166-A09C-F966C932C8E7}" presName="spNode" presStyleCnt="0"/>
      <dgm:spPr/>
    </dgm:pt>
    <dgm:pt modelId="{52FCCF61-0393-46C9-A510-97BD62BA04F1}" type="pres">
      <dgm:prSet presAssocID="{E8CD4F42-B27D-4B9C-995E-2D93C5ECF7D1}" presName="sibTrans" presStyleLbl="sibTrans1D1" presStyleIdx="1" presStyleCnt="13"/>
      <dgm:spPr/>
    </dgm:pt>
    <dgm:pt modelId="{D10FF9CB-37E7-4A16-8C8F-61B33D548CD8}" type="pres">
      <dgm:prSet presAssocID="{DDC357B2-BA8C-49F7-81E8-2F00701EFDA1}" presName="node" presStyleLbl="node1" presStyleIdx="2" presStyleCnt="13">
        <dgm:presLayoutVars>
          <dgm:bulletEnabled val="1"/>
        </dgm:presLayoutVars>
      </dgm:prSet>
      <dgm:spPr/>
    </dgm:pt>
    <dgm:pt modelId="{563950E5-3DCE-46F1-913B-A7B392758227}" type="pres">
      <dgm:prSet presAssocID="{DDC357B2-BA8C-49F7-81E8-2F00701EFDA1}" presName="spNode" presStyleCnt="0"/>
      <dgm:spPr/>
    </dgm:pt>
    <dgm:pt modelId="{89EC7BE1-8B89-4396-921D-F8D489DC1B75}" type="pres">
      <dgm:prSet presAssocID="{77E5CAB5-C700-4C0F-AB50-D3D0FCDC6529}" presName="sibTrans" presStyleLbl="sibTrans1D1" presStyleIdx="2" presStyleCnt="13"/>
      <dgm:spPr/>
    </dgm:pt>
    <dgm:pt modelId="{2475CCB0-64DE-457A-9F8F-AF70ADFECAAD}" type="pres">
      <dgm:prSet presAssocID="{6A29590E-D167-476F-84C4-82CE5D14508B}" presName="node" presStyleLbl="node1" presStyleIdx="3" presStyleCnt="13">
        <dgm:presLayoutVars>
          <dgm:bulletEnabled val="1"/>
        </dgm:presLayoutVars>
      </dgm:prSet>
      <dgm:spPr/>
    </dgm:pt>
    <dgm:pt modelId="{CFB097AE-DABF-407F-AE78-CE2C9C3FF606}" type="pres">
      <dgm:prSet presAssocID="{6A29590E-D167-476F-84C4-82CE5D14508B}" presName="spNode" presStyleCnt="0"/>
      <dgm:spPr/>
    </dgm:pt>
    <dgm:pt modelId="{03A8AE53-7DDE-4F48-85BA-EAD31DCEBBEC}" type="pres">
      <dgm:prSet presAssocID="{E4F8603A-F942-4437-92E7-D8D393385EB7}" presName="sibTrans" presStyleLbl="sibTrans1D1" presStyleIdx="3" presStyleCnt="13"/>
      <dgm:spPr/>
    </dgm:pt>
    <dgm:pt modelId="{EDBF2463-395A-4499-A786-D3713CDD9DC4}" type="pres">
      <dgm:prSet presAssocID="{6D822633-0BA6-4CD9-AD95-4E43D6995B8D}" presName="node" presStyleLbl="node1" presStyleIdx="4" presStyleCnt="13">
        <dgm:presLayoutVars>
          <dgm:bulletEnabled val="1"/>
        </dgm:presLayoutVars>
      </dgm:prSet>
      <dgm:spPr/>
    </dgm:pt>
    <dgm:pt modelId="{56A02C4D-6A8C-435D-9241-CEC802CD25E9}" type="pres">
      <dgm:prSet presAssocID="{6D822633-0BA6-4CD9-AD95-4E43D6995B8D}" presName="spNode" presStyleCnt="0"/>
      <dgm:spPr/>
    </dgm:pt>
    <dgm:pt modelId="{689A0CCC-8F3E-4653-817F-37B531D2F264}" type="pres">
      <dgm:prSet presAssocID="{CCC94CE4-BB08-4FF7-8A58-23302A6AD448}" presName="sibTrans" presStyleLbl="sibTrans1D1" presStyleIdx="4" presStyleCnt="13"/>
      <dgm:spPr/>
    </dgm:pt>
    <dgm:pt modelId="{E1DADD5A-23F8-4FDA-AACC-C426B27FC7EC}" type="pres">
      <dgm:prSet presAssocID="{3344B652-14F2-4009-BA08-15D4128AD78E}" presName="node" presStyleLbl="node1" presStyleIdx="5" presStyleCnt="13">
        <dgm:presLayoutVars>
          <dgm:bulletEnabled val="1"/>
        </dgm:presLayoutVars>
      </dgm:prSet>
      <dgm:spPr/>
    </dgm:pt>
    <dgm:pt modelId="{2E6B59D2-42CB-4893-8F71-847173E1732A}" type="pres">
      <dgm:prSet presAssocID="{3344B652-14F2-4009-BA08-15D4128AD78E}" presName="spNode" presStyleCnt="0"/>
      <dgm:spPr/>
    </dgm:pt>
    <dgm:pt modelId="{F09A7BFB-9716-4523-95EE-018A22B48D2D}" type="pres">
      <dgm:prSet presAssocID="{4BA78F2F-42E8-4422-8975-74AEF65A6A7C}" presName="sibTrans" presStyleLbl="sibTrans1D1" presStyleIdx="5" presStyleCnt="13"/>
      <dgm:spPr/>
    </dgm:pt>
    <dgm:pt modelId="{4DBCF675-832F-4004-8500-3E6FECC92654}" type="pres">
      <dgm:prSet presAssocID="{FAEA418C-60D2-47DD-92CF-3011A070B9A1}" presName="node" presStyleLbl="node1" presStyleIdx="6" presStyleCnt="13">
        <dgm:presLayoutVars>
          <dgm:bulletEnabled val="1"/>
        </dgm:presLayoutVars>
      </dgm:prSet>
      <dgm:spPr/>
    </dgm:pt>
    <dgm:pt modelId="{9B78D9AD-F350-4B4E-9910-F8547833CD0B}" type="pres">
      <dgm:prSet presAssocID="{FAEA418C-60D2-47DD-92CF-3011A070B9A1}" presName="spNode" presStyleCnt="0"/>
      <dgm:spPr/>
    </dgm:pt>
    <dgm:pt modelId="{0C1684AE-5EF4-44EF-BB97-20FBBF612BC9}" type="pres">
      <dgm:prSet presAssocID="{3955F7F1-6CA6-44D4-BBE8-7A8E099DC7FB}" presName="sibTrans" presStyleLbl="sibTrans1D1" presStyleIdx="6" presStyleCnt="13"/>
      <dgm:spPr/>
    </dgm:pt>
    <dgm:pt modelId="{2A89BB3C-2BF5-4AD8-A071-1719740ED757}" type="pres">
      <dgm:prSet presAssocID="{23FEA131-1D13-48AD-BD11-1DC9FC0AA256}" presName="node" presStyleLbl="node1" presStyleIdx="7" presStyleCnt="13">
        <dgm:presLayoutVars>
          <dgm:bulletEnabled val="1"/>
        </dgm:presLayoutVars>
      </dgm:prSet>
      <dgm:spPr/>
    </dgm:pt>
    <dgm:pt modelId="{DD23A0D1-0375-424B-B38E-EDC728537286}" type="pres">
      <dgm:prSet presAssocID="{23FEA131-1D13-48AD-BD11-1DC9FC0AA256}" presName="spNode" presStyleCnt="0"/>
      <dgm:spPr/>
    </dgm:pt>
    <dgm:pt modelId="{0F461869-0704-4E80-BC26-04176FC23894}" type="pres">
      <dgm:prSet presAssocID="{87BF0050-1F94-41A5-BDE4-8D8E4A798784}" presName="sibTrans" presStyleLbl="sibTrans1D1" presStyleIdx="7" presStyleCnt="13"/>
      <dgm:spPr/>
    </dgm:pt>
    <dgm:pt modelId="{333E7098-C42D-430F-A861-2DCF3FA9203E}" type="pres">
      <dgm:prSet presAssocID="{A1AD0CFE-A6B8-43E4-BA79-1087B40963BF}" presName="node" presStyleLbl="node1" presStyleIdx="8" presStyleCnt="13">
        <dgm:presLayoutVars>
          <dgm:bulletEnabled val="1"/>
        </dgm:presLayoutVars>
      </dgm:prSet>
      <dgm:spPr/>
    </dgm:pt>
    <dgm:pt modelId="{F2121494-961F-488E-9C58-B3BA69CBCFCE}" type="pres">
      <dgm:prSet presAssocID="{A1AD0CFE-A6B8-43E4-BA79-1087B40963BF}" presName="spNode" presStyleCnt="0"/>
      <dgm:spPr/>
    </dgm:pt>
    <dgm:pt modelId="{71EE6DC8-74E9-4066-85F0-7089DA14D89F}" type="pres">
      <dgm:prSet presAssocID="{85FD4D94-99C5-4314-A0E1-6DD54D7CD466}" presName="sibTrans" presStyleLbl="sibTrans1D1" presStyleIdx="8" presStyleCnt="13"/>
      <dgm:spPr/>
    </dgm:pt>
    <dgm:pt modelId="{3323E644-BED7-45D4-88A6-6679C48FD8E2}" type="pres">
      <dgm:prSet presAssocID="{691B3D4C-8E95-4B34-8801-619C32201999}" presName="node" presStyleLbl="node1" presStyleIdx="9" presStyleCnt="13">
        <dgm:presLayoutVars>
          <dgm:bulletEnabled val="1"/>
        </dgm:presLayoutVars>
      </dgm:prSet>
      <dgm:spPr/>
    </dgm:pt>
    <dgm:pt modelId="{8BF960E0-04A4-4DC4-BCF0-BEC749B07A5E}" type="pres">
      <dgm:prSet presAssocID="{691B3D4C-8E95-4B34-8801-619C32201999}" presName="spNode" presStyleCnt="0"/>
      <dgm:spPr/>
    </dgm:pt>
    <dgm:pt modelId="{98F97AB9-5917-483F-88A9-8DDAEBD20764}" type="pres">
      <dgm:prSet presAssocID="{B6E5A241-1B6F-46DA-B5A0-3001EAD0EC63}" presName="sibTrans" presStyleLbl="sibTrans1D1" presStyleIdx="9" presStyleCnt="13"/>
      <dgm:spPr/>
    </dgm:pt>
    <dgm:pt modelId="{A74F4912-BBAD-41BD-8798-CC3E907FBA50}" type="pres">
      <dgm:prSet presAssocID="{884C6FB9-13A1-45F8-8F08-C94275B8D52C}" presName="node" presStyleLbl="node1" presStyleIdx="10" presStyleCnt="13">
        <dgm:presLayoutVars>
          <dgm:bulletEnabled val="1"/>
        </dgm:presLayoutVars>
      </dgm:prSet>
      <dgm:spPr/>
    </dgm:pt>
    <dgm:pt modelId="{7DD2DA78-E7AC-4B9F-978C-E31CEE8AFC4D}" type="pres">
      <dgm:prSet presAssocID="{884C6FB9-13A1-45F8-8F08-C94275B8D52C}" presName="spNode" presStyleCnt="0"/>
      <dgm:spPr/>
    </dgm:pt>
    <dgm:pt modelId="{E7FF6730-16C2-40B9-80BB-609D0D4D3C70}" type="pres">
      <dgm:prSet presAssocID="{FF9CF803-9FBE-48A1-9F51-244025FC5AB0}" presName="sibTrans" presStyleLbl="sibTrans1D1" presStyleIdx="10" presStyleCnt="13"/>
      <dgm:spPr/>
    </dgm:pt>
    <dgm:pt modelId="{4F2C0DF4-7971-4F19-A755-3014F954D5C7}" type="pres">
      <dgm:prSet presAssocID="{9C948172-7F14-41E1-A6AE-B41BBB9BBADF}" presName="node" presStyleLbl="node1" presStyleIdx="11" presStyleCnt="13">
        <dgm:presLayoutVars>
          <dgm:bulletEnabled val="1"/>
        </dgm:presLayoutVars>
      </dgm:prSet>
      <dgm:spPr/>
    </dgm:pt>
    <dgm:pt modelId="{A8A385BD-AF31-468A-BBDA-CE53D32E398A}" type="pres">
      <dgm:prSet presAssocID="{9C948172-7F14-41E1-A6AE-B41BBB9BBADF}" presName="spNode" presStyleCnt="0"/>
      <dgm:spPr/>
    </dgm:pt>
    <dgm:pt modelId="{2D7C3DE2-996D-4C8C-BE69-432B343E08B3}" type="pres">
      <dgm:prSet presAssocID="{164B117B-B3AE-4549-A1F4-04B37206D5EA}" presName="sibTrans" presStyleLbl="sibTrans1D1" presStyleIdx="11" presStyleCnt="13"/>
      <dgm:spPr/>
    </dgm:pt>
    <dgm:pt modelId="{1EA63A5A-4194-4EE0-A8F9-CAA5AED91F23}" type="pres">
      <dgm:prSet presAssocID="{66B052EA-E2AC-4C5C-B270-AC38211645E1}" presName="node" presStyleLbl="node1" presStyleIdx="12" presStyleCnt="13">
        <dgm:presLayoutVars>
          <dgm:bulletEnabled val="1"/>
        </dgm:presLayoutVars>
      </dgm:prSet>
      <dgm:spPr/>
    </dgm:pt>
    <dgm:pt modelId="{0AD0C512-E7F8-45CE-9618-E9C361A4804F}" type="pres">
      <dgm:prSet presAssocID="{66B052EA-E2AC-4C5C-B270-AC38211645E1}" presName="spNode" presStyleCnt="0"/>
      <dgm:spPr/>
    </dgm:pt>
    <dgm:pt modelId="{0E7E66A5-D0E3-433D-A533-52E9FCD5ECBB}" type="pres">
      <dgm:prSet presAssocID="{7E95ABE3-9F62-4F80-903D-13965F519176}" presName="sibTrans" presStyleLbl="sibTrans1D1" presStyleIdx="12" presStyleCnt="13"/>
      <dgm:spPr/>
    </dgm:pt>
  </dgm:ptLst>
  <dgm:cxnLst>
    <dgm:cxn modelId="{F6DB5511-7041-4AA1-B3C6-8EDB2DD5C2FA}" type="presOf" srcId="{7FDA9978-567A-48B0-9915-2825492A91C0}" destId="{735A8EC3-441D-49DD-AB89-221823671C0D}" srcOrd="0" destOrd="0" presId="urn:microsoft.com/office/officeart/2005/8/layout/cycle6"/>
    <dgm:cxn modelId="{E4A58712-633C-4253-896E-9319539030E5}" srcId="{AF97E481-9C0F-42BD-9215-02681FD6A196}" destId="{691B3D4C-8E95-4B34-8801-619C32201999}" srcOrd="9" destOrd="0" parTransId="{B6A92CCC-52E4-4F4C-B4E8-94C498BC5703}" sibTransId="{B6E5A241-1B6F-46DA-B5A0-3001EAD0EC63}"/>
    <dgm:cxn modelId="{300D3D14-7F29-4015-882E-37119BA60B16}" srcId="{AF97E481-9C0F-42BD-9215-02681FD6A196}" destId="{6D822633-0BA6-4CD9-AD95-4E43D6995B8D}" srcOrd="4" destOrd="0" parTransId="{34CBC727-35AE-4D11-9C51-38228D68CF4D}" sibTransId="{CCC94CE4-BB08-4FF7-8A58-23302A6AD448}"/>
    <dgm:cxn modelId="{D88E1515-6E99-453A-A125-A7B8E1405543}" type="presOf" srcId="{A1AD0CFE-A6B8-43E4-BA79-1087B40963BF}" destId="{333E7098-C42D-430F-A861-2DCF3FA9203E}" srcOrd="0" destOrd="0" presId="urn:microsoft.com/office/officeart/2005/8/layout/cycle6"/>
    <dgm:cxn modelId="{531E6019-C951-450E-B8DF-FF53D098A138}" type="presOf" srcId="{AF97E481-9C0F-42BD-9215-02681FD6A196}" destId="{A9DCF7E7-2B8E-43CB-8171-DCE5FC1F4527}" srcOrd="0" destOrd="0" presId="urn:microsoft.com/office/officeart/2005/8/layout/cycle6"/>
    <dgm:cxn modelId="{607A4422-8D7E-4832-8335-97287D786E58}" type="presOf" srcId="{87BF0050-1F94-41A5-BDE4-8D8E4A798784}" destId="{0F461869-0704-4E80-BC26-04176FC23894}" srcOrd="0" destOrd="0" presId="urn:microsoft.com/office/officeart/2005/8/layout/cycle6"/>
    <dgm:cxn modelId="{65343224-5B04-48EF-8623-F79CDB168449}" srcId="{AF97E481-9C0F-42BD-9215-02681FD6A196}" destId="{9C948172-7F14-41E1-A6AE-B41BBB9BBADF}" srcOrd="11" destOrd="0" parTransId="{1F9A27A5-BD4A-4607-832B-471251607EA2}" sibTransId="{164B117B-B3AE-4549-A1F4-04B37206D5EA}"/>
    <dgm:cxn modelId="{8C48002E-7D33-4823-B08D-F78F8F2C60D7}" type="presOf" srcId="{6A29590E-D167-476F-84C4-82CE5D14508B}" destId="{2475CCB0-64DE-457A-9F8F-AF70ADFECAAD}" srcOrd="0" destOrd="0" presId="urn:microsoft.com/office/officeart/2005/8/layout/cycle6"/>
    <dgm:cxn modelId="{0F79822E-316B-4C3D-A023-8EECA198D707}" type="presOf" srcId="{7E95ABE3-9F62-4F80-903D-13965F519176}" destId="{0E7E66A5-D0E3-433D-A533-52E9FCD5ECBB}" srcOrd="0" destOrd="0" presId="urn:microsoft.com/office/officeart/2005/8/layout/cycle6"/>
    <dgm:cxn modelId="{7C45462F-B353-487E-BF6C-0F65347295D0}" srcId="{AF97E481-9C0F-42BD-9215-02681FD6A196}" destId="{23FEA131-1D13-48AD-BD11-1DC9FC0AA256}" srcOrd="7" destOrd="0" parTransId="{49773F2F-4AA6-453F-9CE4-6CA4E9F7925C}" sibTransId="{87BF0050-1F94-41A5-BDE4-8D8E4A798784}"/>
    <dgm:cxn modelId="{6C197535-AC19-46B2-8214-935658FB2810}" type="presOf" srcId="{77E5CAB5-C700-4C0F-AB50-D3D0FCDC6529}" destId="{89EC7BE1-8B89-4396-921D-F8D489DC1B75}" srcOrd="0" destOrd="0" presId="urn:microsoft.com/office/officeart/2005/8/layout/cycle6"/>
    <dgm:cxn modelId="{F8BFA860-3B8A-49F3-89CF-1BABA0696004}" srcId="{AF97E481-9C0F-42BD-9215-02681FD6A196}" destId="{FAEA418C-60D2-47DD-92CF-3011A070B9A1}" srcOrd="6" destOrd="0" parTransId="{80652C95-3B82-4D2A-A0E2-D6B6EFFED710}" sibTransId="{3955F7F1-6CA6-44D4-BBE8-7A8E099DC7FB}"/>
    <dgm:cxn modelId="{7F700446-CACA-4550-B98A-477CDD0A56CD}" type="presOf" srcId="{FF9CF803-9FBE-48A1-9F51-244025FC5AB0}" destId="{E7FF6730-16C2-40B9-80BB-609D0D4D3C70}" srcOrd="0" destOrd="0" presId="urn:microsoft.com/office/officeart/2005/8/layout/cycle6"/>
    <dgm:cxn modelId="{E2ADBD6D-F7F7-49B2-BC4C-EEE7E3AA2BFA}" type="presOf" srcId="{E8CD4F42-B27D-4B9C-995E-2D93C5ECF7D1}" destId="{52FCCF61-0393-46C9-A510-97BD62BA04F1}" srcOrd="0" destOrd="0" presId="urn:microsoft.com/office/officeart/2005/8/layout/cycle6"/>
    <dgm:cxn modelId="{86EE3850-1458-4EAF-BD3D-996FBDB84884}" type="presOf" srcId="{3344B652-14F2-4009-BA08-15D4128AD78E}" destId="{E1DADD5A-23F8-4FDA-AACC-C426B27FC7EC}" srcOrd="0" destOrd="0" presId="urn:microsoft.com/office/officeart/2005/8/layout/cycle6"/>
    <dgm:cxn modelId="{00277151-BD06-4128-92B6-798E57AA7B84}" type="presOf" srcId="{164B117B-B3AE-4549-A1F4-04B37206D5EA}" destId="{2D7C3DE2-996D-4C8C-BE69-432B343E08B3}" srcOrd="0" destOrd="0" presId="urn:microsoft.com/office/officeart/2005/8/layout/cycle6"/>
    <dgm:cxn modelId="{B084FD75-8EB8-45B7-93CF-DA32B0A18E7E}" type="presOf" srcId="{4BA78F2F-42E8-4422-8975-74AEF65A6A7C}" destId="{F09A7BFB-9716-4523-95EE-018A22B48D2D}" srcOrd="0" destOrd="0" presId="urn:microsoft.com/office/officeart/2005/8/layout/cycle6"/>
    <dgm:cxn modelId="{5DEF4D7B-1E75-4E98-A252-94C0CB67B3EE}" srcId="{AF97E481-9C0F-42BD-9215-02681FD6A196}" destId="{3344B652-14F2-4009-BA08-15D4128AD78E}" srcOrd="5" destOrd="0" parTransId="{92BE141E-F8D6-4034-92B9-7C7D9306C02F}" sibTransId="{4BA78F2F-42E8-4422-8975-74AEF65A6A7C}"/>
    <dgm:cxn modelId="{9A5CEC80-4576-4500-BAE4-0D86E6200AFE}" type="presOf" srcId="{B6E5A241-1B6F-46DA-B5A0-3001EAD0EC63}" destId="{98F97AB9-5917-483F-88A9-8DDAEBD20764}" srcOrd="0" destOrd="0" presId="urn:microsoft.com/office/officeart/2005/8/layout/cycle6"/>
    <dgm:cxn modelId="{64482785-A5B5-4DBC-A5E2-230BAF99A78C}" type="presOf" srcId="{884C6FB9-13A1-45F8-8F08-C94275B8D52C}" destId="{A74F4912-BBAD-41BD-8798-CC3E907FBA50}" srcOrd="0" destOrd="0" presId="urn:microsoft.com/office/officeart/2005/8/layout/cycle6"/>
    <dgm:cxn modelId="{9E04C88B-9E01-42F8-89EE-DBE9B9AED846}" srcId="{AF97E481-9C0F-42BD-9215-02681FD6A196}" destId="{7FDA9978-567A-48B0-9915-2825492A91C0}" srcOrd="0" destOrd="0" parTransId="{51A92300-2E01-43D7-AAB1-994640DD8E3B}" sibTransId="{C504BFF5-FC80-4B0F-9CAD-BD310302C825}"/>
    <dgm:cxn modelId="{C3C1BF98-5DE8-45F6-8FCE-4C2ED98AB99E}" srcId="{AF97E481-9C0F-42BD-9215-02681FD6A196}" destId="{884C6FB9-13A1-45F8-8F08-C94275B8D52C}" srcOrd="10" destOrd="0" parTransId="{47ECAAED-84D8-4606-AD55-E68A3A39C231}" sibTransId="{FF9CF803-9FBE-48A1-9F51-244025FC5AB0}"/>
    <dgm:cxn modelId="{45D6B79D-DD6D-481E-9820-66EB712440C9}" type="presOf" srcId="{3955F7F1-6CA6-44D4-BBE8-7A8E099DC7FB}" destId="{0C1684AE-5EF4-44EF-BB97-20FBBF612BC9}" srcOrd="0" destOrd="0" presId="urn:microsoft.com/office/officeart/2005/8/layout/cycle6"/>
    <dgm:cxn modelId="{B00C28A5-3610-4534-AA47-0E9A53C9E0DE}" type="presOf" srcId="{CCC94CE4-BB08-4FF7-8A58-23302A6AD448}" destId="{689A0CCC-8F3E-4653-817F-37B531D2F264}" srcOrd="0" destOrd="0" presId="urn:microsoft.com/office/officeart/2005/8/layout/cycle6"/>
    <dgm:cxn modelId="{C284B8B0-B412-4B5C-B8A0-125A29086900}" srcId="{AF97E481-9C0F-42BD-9215-02681FD6A196}" destId="{DDC357B2-BA8C-49F7-81E8-2F00701EFDA1}" srcOrd="2" destOrd="0" parTransId="{F52A2DFA-CA51-4B3B-8903-35303EA9AF96}" sibTransId="{77E5CAB5-C700-4C0F-AB50-D3D0FCDC6529}"/>
    <dgm:cxn modelId="{07ED22B4-CA70-4ACF-9277-EC5DFC54AE9B}" srcId="{AF97E481-9C0F-42BD-9215-02681FD6A196}" destId="{66B052EA-E2AC-4C5C-B270-AC38211645E1}" srcOrd="12" destOrd="0" parTransId="{E52C9B56-F947-41B1-97E4-65AA0E08125A}" sibTransId="{7E95ABE3-9F62-4F80-903D-13965F519176}"/>
    <dgm:cxn modelId="{7B32E6B4-FD2F-4C0C-91B8-4B1BFB97E0AC}" type="presOf" srcId="{66B052EA-E2AC-4C5C-B270-AC38211645E1}" destId="{1EA63A5A-4194-4EE0-A8F9-CAA5AED91F23}" srcOrd="0" destOrd="0" presId="urn:microsoft.com/office/officeart/2005/8/layout/cycle6"/>
    <dgm:cxn modelId="{64E3BBB7-6592-46D9-B07B-DF707F21DEFD}" type="presOf" srcId="{85FD4D94-99C5-4314-A0E1-6DD54D7CD466}" destId="{71EE6DC8-74E9-4066-85F0-7089DA14D89F}" srcOrd="0" destOrd="0" presId="urn:microsoft.com/office/officeart/2005/8/layout/cycle6"/>
    <dgm:cxn modelId="{2A4691BB-4624-4AA7-ACA4-7B044D39968D}" type="presOf" srcId="{691B3D4C-8E95-4B34-8801-619C32201999}" destId="{3323E644-BED7-45D4-88A6-6679C48FD8E2}" srcOrd="0" destOrd="0" presId="urn:microsoft.com/office/officeart/2005/8/layout/cycle6"/>
    <dgm:cxn modelId="{7057A9C6-5DB6-407F-9E58-EE40ABFBE324}" type="presOf" srcId="{FAEA418C-60D2-47DD-92CF-3011A070B9A1}" destId="{4DBCF675-832F-4004-8500-3E6FECC92654}" srcOrd="0" destOrd="0" presId="urn:microsoft.com/office/officeart/2005/8/layout/cycle6"/>
    <dgm:cxn modelId="{E38044CB-60BA-4306-841E-C4E2F479ACBF}" type="presOf" srcId="{E4F8603A-F942-4437-92E7-D8D393385EB7}" destId="{03A8AE53-7DDE-4F48-85BA-EAD31DCEBBEC}" srcOrd="0" destOrd="0" presId="urn:microsoft.com/office/officeart/2005/8/layout/cycle6"/>
    <dgm:cxn modelId="{59F876CD-966A-40E0-9CF0-52699D4C3EA1}" type="presOf" srcId="{71C55400-CDF3-4166-A09C-F966C932C8E7}" destId="{18EFBFE7-10D0-4060-996A-141235EA00F7}" srcOrd="0" destOrd="0" presId="urn:microsoft.com/office/officeart/2005/8/layout/cycle6"/>
    <dgm:cxn modelId="{9DECF2CE-A767-4B1E-AE7E-301070C12389}" srcId="{AF97E481-9C0F-42BD-9215-02681FD6A196}" destId="{A1AD0CFE-A6B8-43E4-BA79-1087B40963BF}" srcOrd="8" destOrd="0" parTransId="{13FC35A6-F01E-4F9A-8044-B3183DBDD3E3}" sibTransId="{85FD4D94-99C5-4314-A0E1-6DD54D7CD466}"/>
    <dgm:cxn modelId="{A3600CE0-9498-4424-8BDB-ADEDFC48F582}" type="presOf" srcId="{23FEA131-1D13-48AD-BD11-1DC9FC0AA256}" destId="{2A89BB3C-2BF5-4AD8-A071-1719740ED757}" srcOrd="0" destOrd="0" presId="urn:microsoft.com/office/officeart/2005/8/layout/cycle6"/>
    <dgm:cxn modelId="{71D125E1-7DEA-4AB0-A97C-435828751960}" srcId="{AF97E481-9C0F-42BD-9215-02681FD6A196}" destId="{6A29590E-D167-476F-84C4-82CE5D14508B}" srcOrd="3" destOrd="0" parTransId="{AD4E575F-7931-4C70-B517-9313F7F24C90}" sibTransId="{E4F8603A-F942-4437-92E7-D8D393385EB7}"/>
    <dgm:cxn modelId="{C17C16E4-F767-49FB-B579-AC6B1F4F5749}" type="presOf" srcId="{DDC357B2-BA8C-49F7-81E8-2F00701EFDA1}" destId="{D10FF9CB-37E7-4A16-8C8F-61B33D548CD8}" srcOrd="0" destOrd="0" presId="urn:microsoft.com/office/officeart/2005/8/layout/cycle6"/>
    <dgm:cxn modelId="{28325AE4-5A31-44EE-836B-8E093BC1C3D8}" type="presOf" srcId="{9C948172-7F14-41E1-A6AE-B41BBB9BBADF}" destId="{4F2C0DF4-7971-4F19-A755-3014F954D5C7}" srcOrd="0" destOrd="0" presId="urn:microsoft.com/office/officeart/2005/8/layout/cycle6"/>
    <dgm:cxn modelId="{0C01CCEA-1DEE-4384-89B0-007E54EF0736}" srcId="{AF97E481-9C0F-42BD-9215-02681FD6A196}" destId="{71C55400-CDF3-4166-A09C-F966C932C8E7}" srcOrd="1" destOrd="0" parTransId="{B975862C-6EA4-46D3-9192-5765BC54BDBD}" sibTransId="{E8CD4F42-B27D-4B9C-995E-2D93C5ECF7D1}"/>
    <dgm:cxn modelId="{A28A25EF-1B04-4C8A-A65C-4506502F3F95}" type="presOf" srcId="{6D822633-0BA6-4CD9-AD95-4E43D6995B8D}" destId="{EDBF2463-395A-4499-A786-D3713CDD9DC4}" srcOrd="0" destOrd="0" presId="urn:microsoft.com/office/officeart/2005/8/layout/cycle6"/>
    <dgm:cxn modelId="{DE1D9EEF-2795-461D-A332-A026BC1DA19D}" type="presOf" srcId="{C504BFF5-FC80-4B0F-9CAD-BD310302C825}" destId="{B4D7E268-6118-4A37-B398-62300BFFC129}" srcOrd="0" destOrd="0" presId="urn:microsoft.com/office/officeart/2005/8/layout/cycle6"/>
    <dgm:cxn modelId="{07EE3263-49B4-4162-8ECA-F427CE55AD88}" type="presParOf" srcId="{A9DCF7E7-2B8E-43CB-8171-DCE5FC1F4527}" destId="{735A8EC3-441D-49DD-AB89-221823671C0D}" srcOrd="0" destOrd="0" presId="urn:microsoft.com/office/officeart/2005/8/layout/cycle6"/>
    <dgm:cxn modelId="{1E0C1D3F-0FE6-4307-B012-57B2706D12AA}" type="presParOf" srcId="{A9DCF7E7-2B8E-43CB-8171-DCE5FC1F4527}" destId="{03BEE9BB-8562-4CB6-A2E6-B94792F841D0}" srcOrd="1" destOrd="0" presId="urn:microsoft.com/office/officeart/2005/8/layout/cycle6"/>
    <dgm:cxn modelId="{DC40E5A4-CE90-4BED-A077-334C23C8FCB2}" type="presParOf" srcId="{A9DCF7E7-2B8E-43CB-8171-DCE5FC1F4527}" destId="{B4D7E268-6118-4A37-B398-62300BFFC129}" srcOrd="2" destOrd="0" presId="urn:microsoft.com/office/officeart/2005/8/layout/cycle6"/>
    <dgm:cxn modelId="{6EE6A272-C94C-433B-9962-24D738E3E4F1}" type="presParOf" srcId="{A9DCF7E7-2B8E-43CB-8171-DCE5FC1F4527}" destId="{18EFBFE7-10D0-4060-996A-141235EA00F7}" srcOrd="3" destOrd="0" presId="urn:microsoft.com/office/officeart/2005/8/layout/cycle6"/>
    <dgm:cxn modelId="{B709AFC1-A24F-41F0-B2C3-1E6AF10E34A7}" type="presParOf" srcId="{A9DCF7E7-2B8E-43CB-8171-DCE5FC1F4527}" destId="{A0CD7D48-1BFE-4162-990C-809C5CE7CAD0}" srcOrd="4" destOrd="0" presId="urn:microsoft.com/office/officeart/2005/8/layout/cycle6"/>
    <dgm:cxn modelId="{2DD19B29-3F9C-454E-AEBA-C2AFF0FD4A2D}" type="presParOf" srcId="{A9DCF7E7-2B8E-43CB-8171-DCE5FC1F4527}" destId="{52FCCF61-0393-46C9-A510-97BD62BA04F1}" srcOrd="5" destOrd="0" presId="urn:microsoft.com/office/officeart/2005/8/layout/cycle6"/>
    <dgm:cxn modelId="{78E56B97-B63E-4EE6-9B86-F4E339C33E0E}" type="presParOf" srcId="{A9DCF7E7-2B8E-43CB-8171-DCE5FC1F4527}" destId="{D10FF9CB-37E7-4A16-8C8F-61B33D548CD8}" srcOrd="6" destOrd="0" presId="urn:microsoft.com/office/officeart/2005/8/layout/cycle6"/>
    <dgm:cxn modelId="{A33A0077-E608-4E78-AE27-71FEDF6E0B4A}" type="presParOf" srcId="{A9DCF7E7-2B8E-43CB-8171-DCE5FC1F4527}" destId="{563950E5-3DCE-46F1-913B-A7B392758227}" srcOrd="7" destOrd="0" presId="urn:microsoft.com/office/officeart/2005/8/layout/cycle6"/>
    <dgm:cxn modelId="{AFC2B776-52ED-43D9-A165-5538EDEC89E4}" type="presParOf" srcId="{A9DCF7E7-2B8E-43CB-8171-DCE5FC1F4527}" destId="{89EC7BE1-8B89-4396-921D-F8D489DC1B75}" srcOrd="8" destOrd="0" presId="urn:microsoft.com/office/officeart/2005/8/layout/cycle6"/>
    <dgm:cxn modelId="{6D989F4C-481C-4C0F-9CD1-D0FCE8D058C6}" type="presParOf" srcId="{A9DCF7E7-2B8E-43CB-8171-DCE5FC1F4527}" destId="{2475CCB0-64DE-457A-9F8F-AF70ADFECAAD}" srcOrd="9" destOrd="0" presId="urn:microsoft.com/office/officeart/2005/8/layout/cycle6"/>
    <dgm:cxn modelId="{E7072525-DD20-4F73-A204-823D08537B80}" type="presParOf" srcId="{A9DCF7E7-2B8E-43CB-8171-DCE5FC1F4527}" destId="{CFB097AE-DABF-407F-AE78-CE2C9C3FF606}" srcOrd="10" destOrd="0" presId="urn:microsoft.com/office/officeart/2005/8/layout/cycle6"/>
    <dgm:cxn modelId="{9F07A0B6-3009-493A-985F-D41192C4E59C}" type="presParOf" srcId="{A9DCF7E7-2B8E-43CB-8171-DCE5FC1F4527}" destId="{03A8AE53-7DDE-4F48-85BA-EAD31DCEBBEC}" srcOrd="11" destOrd="0" presId="urn:microsoft.com/office/officeart/2005/8/layout/cycle6"/>
    <dgm:cxn modelId="{8A2110D9-91F4-40CC-ADE5-A9B7879CE626}" type="presParOf" srcId="{A9DCF7E7-2B8E-43CB-8171-DCE5FC1F4527}" destId="{EDBF2463-395A-4499-A786-D3713CDD9DC4}" srcOrd="12" destOrd="0" presId="urn:microsoft.com/office/officeart/2005/8/layout/cycle6"/>
    <dgm:cxn modelId="{A8F4C398-10DC-4675-9B7B-335623133313}" type="presParOf" srcId="{A9DCF7E7-2B8E-43CB-8171-DCE5FC1F4527}" destId="{56A02C4D-6A8C-435D-9241-CEC802CD25E9}" srcOrd="13" destOrd="0" presId="urn:microsoft.com/office/officeart/2005/8/layout/cycle6"/>
    <dgm:cxn modelId="{DC1BD097-E6F0-45F3-8020-1AD3FB7AE9BB}" type="presParOf" srcId="{A9DCF7E7-2B8E-43CB-8171-DCE5FC1F4527}" destId="{689A0CCC-8F3E-4653-817F-37B531D2F264}" srcOrd="14" destOrd="0" presId="urn:microsoft.com/office/officeart/2005/8/layout/cycle6"/>
    <dgm:cxn modelId="{EC7EB691-F2CF-49CB-A678-BD01CDD58A46}" type="presParOf" srcId="{A9DCF7E7-2B8E-43CB-8171-DCE5FC1F4527}" destId="{E1DADD5A-23F8-4FDA-AACC-C426B27FC7EC}" srcOrd="15" destOrd="0" presId="urn:microsoft.com/office/officeart/2005/8/layout/cycle6"/>
    <dgm:cxn modelId="{90F56FFA-7E97-4E1C-BB1C-B1400999116C}" type="presParOf" srcId="{A9DCF7E7-2B8E-43CB-8171-DCE5FC1F4527}" destId="{2E6B59D2-42CB-4893-8F71-847173E1732A}" srcOrd="16" destOrd="0" presId="urn:microsoft.com/office/officeart/2005/8/layout/cycle6"/>
    <dgm:cxn modelId="{DE9E7A99-8EA5-4607-B4BA-60E4249861DE}" type="presParOf" srcId="{A9DCF7E7-2B8E-43CB-8171-DCE5FC1F4527}" destId="{F09A7BFB-9716-4523-95EE-018A22B48D2D}" srcOrd="17" destOrd="0" presId="urn:microsoft.com/office/officeart/2005/8/layout/cycle6"/>
    <dgm:cxn modelId="{301CFC95-CBD0-4019-8FDC-A97C66070E0A}" type="presParOf" srcId="{A9DCF7E7-2B8E-43CB-8171-DCE5FC1F4527}" destId="{4DBCF675-832F-4004-8500-3E6FECC92654}" srcOrd="18" destOrd="0" presId="urn:microsoft.com/office/officeart/2005/8/layout/cycle6"/>
    <dgm:cxn modelId="{7CB261BE-C14F-43EC-BCAB-19D21100737D}" type="presParOf" srcId="{A9DCF7E7-2B8E-43CB-8171-DCE5FC1F4527}" destId="{9B78D9AD-F350-4B4E-9910-F8547833CD0B}" srcOrd="19" destOrd="0" presId="urn:microsoft.com/office/officeart/2005/8/layout/cycle6"/>
    <dgm:cxn modelId="{8A36988A-55FC-48F5-ABCA-5ACD78089CB8}" type="presParOf" srcId="{A9DCF7E7-2B8E-43CB-8171-DCE5FC1F4527}" destId="{0C1684AE-5EF4-44EF-BB97-20FBBF612BC9}" srcOrd="20" destOrd="0" presId="urn:microsoft.com/office/officeart/2005/8/layout/cycle6"/>
    <dgm:cxn modelId="{F1EFBEFE-F982-44C4-8FB3-293BCCE9A266}" type="presParOf" srcId="{A9DCF7E7-2B8E-43CB-8171-DCE5FC1F4527}" destId="{2A89BB3C-2BF5-4AD8-A071-1719740ED757}" srcOrd="21" destOrd="0" presId="urn:microsoft.com/office/officeart/2005/8/layout/cycle6"/>
    <dgm:cxn modelId="{5FF56DA0-2570-49F5-8713-72B46D2F1220}" type="presParOf" srcId="{A9DCF7E7-2B8E-43CB-8171-DCE5FC1F4527}" destId="{DD23A0D1-0375-424B-B38E-EDC728537286}" srcOrd="22" destOrd="0" presId="urn:microsoft.com/office/officeart/2005/8/layout/cycle6"/>
    <dgm:cxn modelId="{D7DA8356-61CF-431F-9516-008855621B79}" type="presParOf" srcId="{A9DCF7E7-2B8E-43CB-8171-DCE5FC1F4527}" destId="{0F461869-0704-4E80-BC26-04176FC23894}" srcOrd="23" destOrd="0" presId="urn:microsoft.com/office/officeart/2005/8/layout/cycle6"/>
    <dgm:cxn modelId="{0D3C7D4C-48D7-451C-8E8B-53FF1E78DC8C}" type="presParOf" srcId="{A9DCF7E7-2B8E-43CB-8171-DCE5FC1F4527}" destId="{333E7098-C42D-430F-A861-2DCF3FA9203E}" srcOrd="24" destOrd="0" presId="urn:microsoft.com/office/officeart/2005/8/layout/cycle6"/>
    <dgm:cxn modelId="{F8DDC112-72B5-42F2-B520-086A50F207FB}" type="presParOf" srcId="{A9DCF7E7-2B8E-43CB-8171-DCE5FC1F4527}" destId="{F2121494-961F-488E-9C58-B3BA69CBCFCE}" srcOrd="25" destOrd="0" presId="urn:microsoft.com/office/officeart/2005/8/layout/cycle6"/>
    <dgm:cxn modelId="{376559D8-7D2D-43C0-986D-1C00AABD20D9}" type="presParOf" srcId="{A9DCF7E7-2B8E-43CB-8171-DCE5FC1F4527}" destId="{71EE6DC8-74E9-4066-85F0-7089DA14D89F}" srcOrd="26" destOrd="0" presId="urn:microsoft.com/office/officeart/2005/8/layout/cycle6"/>
    <dgm:cxn modelId="{525EC481-DE04-46BD-AA24-D183FA70EC01}" type="presParOf" srcId="{A9DCF7E7-2B8E-43CB-8171-DCE5FC1F4527}" destId="{3323E644-BED7-45D4-88A6-6679C48FD8E2}" srcOrd="27" destOrd="0" presId="urn:microsoft.com/office/officeart/2005/8/layout/cycle6"/>
    <dgm:cxn modelId="{72F6C290-A50B-495E-A098-1E3AF3BA2903}" type="presParOf" srcId="{A9DCF7E7-2B8E-43CB-8171-DCE5FC1F4527}" destId="{8BF960E0-04A4-4DC4-BCF0-BEC749B07A5E}" srcOrd="28" destOrd="0" presId="urn:microsoft.com/office/officeart/2005/8/layout/cycle6"/>
    <dgm:cxn modelId="{21F83CC7-0106-4D58-B967-28A6B2C901D1}" type="presParOf" srcId="{A9DCF7E7-2B8E-43CB-8171-DCE5FC1F4527}" destId="{98F97AB9-5917-483F-88A9-8DDAEBD20764}" srcOrd="29" destOrd="0" presId="urn:microsoft.com/office/officeart/2005/8/layout/cycle6"/>
    <dgm:cxn modelId="{3415F27E-B983-4236-8E3C-88B0B26E2E60}" type="presParOf" srcId="{A9DCF7E7-2B8E-43CB-8171-DCE5FC1F4527}" destId="{A74F4912-BBAD-41BD-8798-CC3E907FBA50}" srcOrd="30" destOrd="0" presId="urn:microsoft.com/office/officeart/2005/8/layout/cycle6"/>
    <dgm:cxn modelId="{1D5BEA95-0044-459C-8E64-51B9A32EF0FD}" type="presParOf" srcId="{A9DCF7E7-2B8E-43CB-8171-DCE5FC1F4527}" destId="{7DD2DA78-E7AC-4B9F-978C-E31CEE8AFC4D}" srcOrd="31" destOrd="0" presId="urn:microsoft.com/office/officeart/2005/8/layout/cycle6"/>
    <dgm:cxn modelId="{C8FC426C-2C33-4E4D-A7EE-B7B964A58CD0}" type="presParOf" srcId="{A9DCF7E7-2B8E-43CB-8171-DCE5FC1F4527}" destId="{E7FF6730-16C2-40B9-80BB-609D0D4D3C70}" srcOrd="32" destOrd="0" presId="urn:microsoft.com/office/officeart/2005/8/layout/cycle6"/>
    <dgm:cxn modelId="{520F9B7B-A1C0-425B-A4EA-1A3C87969398}" type="presParOf" srcId="{A9DCF7E7-2B8E-43CB-8171-DCE5FC1F4527}" destId="{4F2C0DF4-7971-4F19-A755-3014F954D5C7}" srcOrd="33" destOrd="0" presId="urn:microsoft.com/office/officeart/2005/8/layout/cycle6"/>
    <dgm:cxn modelId="{47D3FF05-28C9-4D48-B732-F5FAABA6BCBF}" type="presParOf" srcId="{A9DCF7E7-2B8E-43CB-8171-DCE5FC1F4527}" destId="{A8A385BD-AF31-468A-BBDA-CE53D32E398A}" srcOrd="34" destOrd="0" presId="urn:microsoft.com/office/officeart/2005/8/layout/cycle6"/>
    <dgm:cxn modelId="{3BB9207F-748C-488D-BA1E-E25EEDF80C75}" type="presParOf" srcId="{A9DCF7E7-2B8E-43CB-8171-DCE5FC1F4527}" destId="{2D7C3DE2-996D-4C8C-BE69-432B343E08B3}" srcOrd="35" destOrd="0" presId="urn:microsoft.com/office/officeart/2005/8/layout/cycle6"/>
    <dgm:cxn modelId="{9570C472-7D70-45A5-AA5B-B4E5158EC688}" type="presParOf" srcId="{A9DCF7E7-2B8E-43CB-8171-DCE5FC1F4527}" destId="{1EA63A5A-4194-4EE0-A8F9-CAA5AED91F23}" srcOrd="36" destOrd="0" presId="urn:microsoft.com/office/officeart/2005/8/layout/cycle6"/>
    <dgm:cxn modelId="{C6698107-D65F-44F7-800C-D60B05E67AFF}" type="presParOf" srcId="{A9DCF7E7-2B8E-43CB-8171-DCE5FC1F4527}" destId="{0AD0C512-E7F8-45CE-9618-E9C361A4804F}" srcOrd="37" destOrd="0" presId="urn:microsoft.com/office/officeart/2005/8/layout/cycle6"/>
    <dgm:cxn modelId="{E5652241-A8DB-476E-A2BE-57F02D8BF21A}" type="presParOf" srcId="{A9DCF7E7-2B8E-43CB-8171-DCE5FC1F4527}" destId="{0E7E66A5-D0E3-433D-A533-52E9FCD5ECBB}" srcOrd="38"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5A8EC3-441D-49DD-AB89-221823671C0D}">
      <dsp:nvSpPr>
        <dsp:cNvPr id="0" name=""/>
        <dsp:cNvSpPr/>
      </dsp:nvSpPr>
      <dsp:spPr>
        <a:xfrm>
          <a:off x="3184863" y="2204"/>
          <a:ext cx="516100" cy="335465"/>
        </a:xfrm>
        <a:prstGeom prst="roundRect">
          <a:avLst/>
        </a:prstGeom>
        <a:solidFill>
          <a:srgbClr val="1ED4DE">
            <a:hueOff val="0"/>
            <a:satOff val="0"/>
            <a:lumOff val="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1– Develop Joint Recovery Plans Health boards </a:t>
          </a:r>
        </a:p>
      </dsp:txBody>
      <dsp:txXfrm>
        <a:off x="3201239" y="18580"/>
        <a:ext cx="483348" cy="302713"/>
      </dsp:txXfrm>
    </dsp:sp>
    <dsp:sp modelId="{B4D7E268-6118-4A37-B398-62300BFFC129}">
      <dsp:nvSpPr>
        <dsp:cNvPr id="0" name=""/>
        <dsp:cNvSpPr/>
      </dsp:nvSpPr>
      <dsp:spPr>
        <a:xfrm>
          <a:off x="1582114" y="169936"/>
          <a:ext cx="3721599" cy="3721599"/>
        </a:xfrm>
        <a:custGeom>
          <a:avLst/>
          <a:gdLst/>
          <a:ahLst/>
          <a:cxnLst/>
          <a:rect l="0" t="0" r="0" b="0"/>
          <a:pathLst>
            <a:path>
              <a:moveTo>
                <a:pt x="2153332" y="18768"/>
              </a:moveTo>
              <a:arcTo wR="1887795" hR="1887795" stAng="16685161" swAng="649682"/>
            </a:path>
          </a:pathLst>
        </a:custGeom>
        <a:noFill/>
        <a:ln w="9525" cap="flat" cmpd="sng" algn="ctr">
          <a:solidFill>
            <a:srgbClr val="1ED4DE">
              <a:hueOff val="0"/>
              <a:satOff val="0"/>
              <a:lumOff val="0"/>
              <a:alphaOff val="0"/>
            </a:srgbClr>
          </a:solidFill>
          <a:prstDash val="solid"/>
        </a:ln>
        <a:effectLst/>
      </dsp:spPr>
      <dsp:style>
        <a:lnRef idx="1">
          <a:scrgbClr r="0" g="0" b="0"/>
        </a:lnRef>
        <a:fillRef idx="0">
          <a:scrgbClr r="0" g="0" b="0"/>
        </a:fillRef>
        <a:effectRef idx="0">
          <a:scrgbClr r="0" g="0" b="0"/>
        </a:effectRef>
        <a:fontRef idx="minor"/>
      </dsp:style>
    </dsp:sp>
    <dsp:sp modelId="{18EFBFE7-10D0-4060-996A-141235EA00F7}">
      <dsp:nvSpPr>
        <dsp:cNvPr id="0" name=""/>
        <dsp:cNvSpPr/>
      </dsp:nvSpPr>
      <dsp:spPr>
        <a:xfrm>
          <a:off x="4049620" y="215347"/>
          <a:ext cx="516100" cy="335465"/>
        </a:xfrm>
        <a:prstGeom prst="roundRect">
          <a:avLst/>
        </a:prstGeom>
        <a:solidFill>
          <a:srgbClr val="1ED4DE">
            <a:hueOff val="136655"/>
            <a:satOff val="140"/>
            <a:lumOff val="16"/>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2- Sufficient funding </a:t>
          </a:r>
        </a:p>
      </dsp:txBody>
      <dsp:txXfrm>
        <a:off x="4065996" y="231723"/>
        <a:ext cx="483348" cy="302713"/>
      </dsp:txXfrm>
    </dsp:sp>
    <dsp:sp modelId="{52FCCF61-0393-46C9-A510-97BD62BA04F1}">
      <dsp:nvSpPr>
        <dsp:cNvPr id="0" name=""/>
        <dsp:cNvSpPr/>
      </dsp:nvSpPr>
      <dsp:spPr>
        <a:xfrm>
          <a:off x="1582114" y="169936"/>
          <a:ext cx="3721599" cy="3721599"/>
        </a:xfrm>
        <a:custGeom>
          <a:avLst/>
          <a:gdLst/>
          <a:ahLst/>
          <a:cxnLst/>
          <a:rect l="0" t="0" r="0" b="0"/>
          <a:pathLst>
            <a:path>
              <a:moveTo>
                <a:pt x="3030105" y="384831"/>
              </a:moveTo>
              <a:arcTo wR="1887795" hR="1887795" stAng="18434173" swAng="688799"/>
            </a:path>
          </a:pathLst>
        </a:custGeom>
        <a:noFill/>
        <a:ln w="9525" cap="flat" cmpd="sng" algn="ctr">
          <a:solidFill>
            <a:srgbClr val="1ED4DE">
              <a:hueOff val="136655"/>
              <a:satOff val="140"/>
              <a:lumOff val="16"/>
              <a:alphaOff val="0"/>
            </a:srgbClr>
          </a:solidFill>
          <a:prstDash val="solid"/>
        </a:ln>
        <a:effectLst/>
      </dsp:spPr>
      <dsp:style>
        <a:lnRef idx="1">
          <a:scrgbClr r="0" g="0" b="0"/>
        </a:lnRef>
        <a:fillRef idx="0">
          <a:scrgbClr r="0" g="0" b="0"/>
        </a:fillRef>
        <a:effectRef idx="0">
          <a:scrgbClr r="0" g="0" b="0"/>
        </a:effectRef>
        <a:fontRef idx="minor"/>
      </dsp:style>
    </dsp:sp>
    <dsp:sp modelId="{D10FF9CB-37E7-4A16-8C8F-61B33D548CD8}">
      <dsp:nvSpPr>
        <dsp:cNvPr id="0" name=""/>
        <dsp:cNvSpPr/>
      </dsp:nvSpPr>
      <dsp:spPr>
        <a:xfrm>
          <a:off x="4716271" y="805949"/>
          <a:ext cx="516100" cy="335465"/>
        </a:xfrm>
        <a:prstGeom prst="roundRect">
          <a:avLst/>
        </a:prstGeom>
        <a:solidFill>
          <a:srgbClr val="1ED4DE">
            <a:hueOff val="273311"/>
            <a:satOff val="279"/>
            <a:lumOff val="33"/>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3- Prevent Infection </a:t>
          </a:r>
        </a:p>
      </dsp:txBody>
      <dsp:txXfrm>
        <a:off x="4732647" y="822325"/>
        <a:ext cx="483348" cy="302713"/>
      </dsp:txXfrm>
    </dsp:sp>
    <dsp:sp modelId="{89EC7BE1-8B89-4396-921D-F8D489DC1B75}">
      <dsp:nvSpPr>
        <dsp:cNvPr id="0" name=""/>
        <dsp:cNvSpPr/>
      </dsp:nvSpPr>
      <dsp:spPr>
        <a:xfrm>
          <a:off x="1582114" y="169936"/>
          <a:ext cx="3721599" cy="3721599"/>
        </a:xfrm>
        <a:custGeom>
          <a:avLst/>
          <a:gdLst/>
          <a:ahLst/>
          <a:cxnLst/>
          <a:rect l="0" t="0" r="0" b="0"/>
          <a:pathLst>
            <a:path>
              <a:moveTo>
                <a:pt x="3548651" y="990393"/>
              </a:moveTo>
              <a:arcTo wR="1887795" hR="1887795" stAng="19896992" swAng="963317"/>
            </a:path>
          </a:pathLst>
        </a:custGeom>
        <a:noFill/>
        <a:ln w="9525" cap="flat" cmpd="sng" algn="ctr">
          <a:solidFill>
            <a:srgbClr val="1ED4DE">
              <a:hueOff val="273311"/>
              <a:satOff val="279"/>
              <a:lumOff val="33"/>
              <a:alphaOff val="0"/>
            </a:srgbClr>
          </a:solidFill>
          <a:prstDash val="solid"/>
        </a:ln>
        <a:effectLst/>
      </dsp:spPr>
      <dsp:style>
        <a:lnRef idx="1">
          <a:scrgbClr r="0" g="0" b="0"/>
        </a:lnRef>
        <a:fillRef idx="0">
          <a:scrgbClr r="0" g="0" b="0"/>
        </a:fillRef>
        <a:effectRef idx="0">
          <a:scrgbClr r="0" g="0" b="0"/>
        </a:effectRef>
        <a:fontRef idx="minor"/>
      </dsp:style>
    </dsp:sp>
    <dsp:sp modelId="{2475CCB0-64DE-457A-9F8F-AF70ADFECAAD}">
      <dsp:nvSpPr>
        <dsp:cNvPr id="0" name=""/>
        <dsp:cNvSpPr/>
      </dsp:nvSpPr>
      <dsp:spPr>
        <a:xfrm>
          <a:off x="5032096" y="1638709"/>
          <a:ext cx="516100" cy="335465"/>
        </a:xfrm>
        <a:prstGeom prst="roundRect">
          <a:avLst/>
        </a:prstGeom>
        <a:solidFill>
          <a:srgbClr val="1ED4DE">
            <a:hueOff val="409966"/>
            <a:satOff val="419"/>
            <a:lumOff val="49"/>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4- Increase case finding </a:t>
          </a:r>
        </a:p>
      </dsp:txBody>
      <dsp:txXfrm>
        <a:off x="5048472" y="1655085"/>
        <a:ext cx="483348" cy="302713"/>
      </dsp:txXfrm>
    </dsp:sp>
    <dsp:sp modelId="{03A8AE53-7DDE-4F48-85BA-EAD31DCEBBEC}">
      <dsp:nvSpPr>
        <dsp:cNvPr id="0" name=""/>
        <dsp:cNvSpPr/>
      </dsp:nvSpPr>
      <dsp:spPr>
        <a:xfrm>
          <a:off x="1582114" y="169936"/>
          <a:ext cx="3721599" cy="3721599"/>
        </a:xfrm>
        <a:custGeom>
          <a:avLst/>
          <a:gdLst/>
          <a:ahLst/>
          <a:cxnLst/>
          <a:rect l="0" t="0" r="0" b="0"/>
          <a:pathLst>
            <a:path>
              <a:moveTo>
                <a:pt x="3774883" y="1836108"/>
              </a:moveTo>
              <a:arcTo wR="1887795" hR="1887795" stAng="21505863" swAng="1003865"/>
            </a:path>
          </a:pathLst>
        </a:custGeom>
        <a:noFill/>
        <a:ln w="9525" cap="flat" cmpd="sng" algn="ctr">
          <a:solidFill>
            <a:srgbClr val="1ED4DE">
              <a:hueOff val="409966"/>
              <a:satOff val="419"/>
              <a:lumOff val="49"/>
              <a:alphaOff val="0"/>
            </a:srgbClr>
          </a:solidFill>
          <a:prstDash val="solid"/>
        </a:ln>
        <a:effectLst/>
      </dsp:spPr>
      <dsp:style>
        <a:lnRef idx="1">
          <a:scrgbClr r="0" g="0" b="0"/>
        </a:lnRef>
        <a:fillRef idx="0">
          <a:scrgbClr r="0" g="0" b="0"/>
        </a:fillRef>
        <a:effectRef idx="0">
          <a:scrgbClr r="0" g="0" b="0"/>
        </a:effectRef>
        <a:fontRef idx="minor"/>
      </dsp:style>
    </dsp:sp>
    <dsp:sp modelId="{EDBF2463-395A-4499-A786-D3713CDD9DC4}">
      <dsp:nvSpPr>
        <dsp:cNvPr id="0" name=""/>
        <dsp:cNvSpPr/>
      </dsp:nvSpPr>
      <dsp:spPr>
        <a:xfrm>
          <a:off x="4924741" y="2522852"/>
          <a:ext cx="516100" cy="335465"/>
        </a:xfrm>
        <a:prstGeom prst="roundRect">
          <a:avLst/>
        </a:prstGeom>
        <a:solidFill>
          <a:srgbClr val="1ED4DE">
            <a:hueOff val="546621"/>
            <a:satOff val="558"/>
            <a:lumOff val="65"/>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5- Improve testing models </a:t>
          </a:r>
        </a:p>
      </dsp:txBody>
      <dsp:txXfrm>
        <a:off x="4941117" y="2539228"/>
        <a:ext cx="483348" cy="302713"/>
      </dsp:txXfrm>
    </dsp:sp>
    <dsp:sp modelId="{689A0CCC-8F3E-4653-817F-37B531D2F264}">
      <dsp:nvSpPr>
        <dsp:cNvPr id="0" name=""/>
        <dsp:cNvSpPr/>
      </dsp:nvSpPr>
      <dsp:spPr>
        <a:xfrm>
          <a:off x="1582114" y="169936"/>
          <a:ext cx="3721599" cy="3721599"/>
        </a:xfrm>
        <a:custGeom>
          <a:avLst/>
          <a:gdLst/>
          <a:ahLst/>
          <a:cxnLst/>
          <a:rect l="0" t="0" r="0" b="0"/>
          <a:pathLst>
            <a:path>
              <a:moveTo>
                <a:pt x="3576404" y="2731818"/>
              </a:moveTo>
              <a:arcTo wR="1887795" hR="1887795" stAng="1593444" swAng="868042"/>
            </a:path>
          </a:pathLst>
        </a:custGeom>
        <a:noFill/>
        <a:ln w="9525" cap="flat" cmpd="sng" algn="ctr">
          <a:solidFill>
            <a:srgbClr val="1ED4DE">
              <a:hueOff val="546621"/>
              <a:satOff val="558"/>
              <a:lumOff val="65"/>
              <a:alphaOff val="0"/>
            </a:srgbClr>
          </a:solidFill>
          <a:prstDash val="solid"/>
        </a:ln>
        <a:effectLst/>
      </dsp:spPr>
      <dsp:style>
        <a:lnRef idx="1">
          <a:scrgbClr r="0" g="0" b="0"/>
        </a:lnRef>
        <a:fillRef idx="0">
          <a:scrgbClr r="0" g="0" b="0"/>
        </a:fillRef>
        <a:effectRef idx="0">
          <a:scrgbClr r="0" g="0" b="0"/>
        </a:effectRef>
        <a:fontRef idx="minor"/>
      </dsp:style>
    </dsp:sp>
    <dsp:sp modelId="{E1DADD5A-23F8-4FDA-AACC-C426B27FC7EC}">
      <dsp:nvSpPr>
        <dsp:cNvPr id="0" name=""/>
        <dsp:cNvSpPr/>
      </dsp:nvSpPr>
      <dsp:spPr>
        <a:xfrm>
          <a:off x="4418802" y="3255832"/>
          <a:ext cx="516100" cy="335465"/>
        </a:xfrm>
        <a:prstGeom prst="roundRect">
          <a:avLst/>
        </a:prstGeom>
        <a:solidFill>
          <a:srgbClr val="1ED4DE">
            <a:hueOff val="683276"/>
            <a:satOff val="698"/>
            <a:lumOff val="82"/>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6 - Improve testing in Community Pharmacies testing </a:t>
          </a:r>
        </a:p>
      </dsp:txBody>
      <dsp:txXfrm>
        <a:off x="4435178" y="3272208"/>
        <a:ext cx="483348" cy="302713"/>
      </dsp:txXfrm>
    </dsp:sp>
    <dsp:sp modelId="{F09A7BFB-9716-4523-95EE-018A22B48D2D}">
      <dsp:nvSpPr>
        <dsp:cNvPr id="0" name=""/>
        <dsp:cNvSpPr/>
      </dsp:nvSpPr>
      <dsp:spPr>
        <a:xfrm>
          <a:off x="1582114" y="169936"/>
          <a:ext cx="3721599" cy="3721599"/>
        </a:xfrm>
        <a:custGeom>
          <a:avLst/>
          <a:gdLst/>
          <a:ahLst/>
          <a:cxnLst/>
          <a:rect l="0" t="0" r="0" b="0"/>
          <a:pathLst>
            <a:path>
              <a:moveTo>
                <a:pt x="2912899" y="3473019"/>
              </a:moveTo>
              <a:arcTo wR="1887795" hR="1887795" stAng="3426648" swAng="634046"/>
            </a:path>
          </a:pathLst>
        </a:custGeom>
        <a:noFill/>
        <a:ln w="9525" cap="flat" cmpd="sng" algn="ctr">
          <a:solidFill>
            <a:srgbClr val="1ED4DE">
              <a:hueOff val="683276"/>
              <a:satOff val="698"/>
              <a:lumOff val="82"/>
              <a:alphaOff val="0"/>
            </a:srgbClr>
          </a:solidFill>
          <a:prstDash val="solid"/>
        </a:ln>
        <a:effectLst/>
      </dsp:spPr>
      <dsp:style>
        <a:lnRef idx="1">
          <a:scrgbClr r="0" g="0" b="0"/>
        </a:lnRef>
        <a:fillRef idx="0">
          <a:scrgbClr r="0" g="0" b="0"/>
        </a:fillRef>
        <a:effectRef idx="0">
          <a:scrgbClr r="0" g="0" b="0"/>
        </a:effectRef>
        <a:fontRef idx="minor"/>
      </dsp:style>
    </dsp:sp>
    <dsp:sp modelId="{4DBCF675-832F-4004-8500-3E6FECC92654}">
      <dsp:nvSpPr>
        <dsp:cNvPr id="0" name=""/>
        <dsp:cNvSpPr/>
      </dsp:nvSpPr>
      <dsp:spPr>
        <a:xfrm>
          <a:off x="3630182" y="3669732"/>
          <a:ext cx="516100" cy="335465"/>
        </a:xfrm>
        <a:prstGeom prst="roundRect">
          <a:avLst/>
        </a:prstGeom>
        <a:solidFill>
          <a:srgbClr val="1ED4DE">
            <a:hueOff val="819932"/>
            <a:satOff val="838"/>
            <a:lumOff val="98"/>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7 - Improve testing in substance misuse services </a:t>
          </a:r>
        </a:p>
      </dsp:txBody>
      <dsp:txXfrm>
        <a:off x="3646558" y="3686108"/>
        <a:ext cx="483348" cy="302713"/>
      </dsp:txXfrm>
    </dsp:sp>
    <dsp:sp modelId="{0C1684AE-5EF4-44EF-BB97-20FBBF612BC9}">
      <dsp:nvSpPr>
        <dsp:cNvPr id="0" name=""/>
        <dsp:cNvSpPr/>
      </dsp:nvSpPr>
      <dsp:spPr>
        <a:xfrm>
          <a:off x="1582114" y="169936"/>
          <a:ext cx="3721599" cy="3721599"/>
        </a:xfrm>
        <a:custGeom>
          <a:avLst/>
          <a:gdLst/>
          <a:ahLst/>
          <a:cxnLst/>
          <a:rect l="0" t="0" r="0" b="0"/>
          <a:pathLst>
            <a:path>
              <a:moveTo>
                <a:pt x="2073859" y="3766399"/>
              </a:moveTo>
              <a:arcTo wR="1887795" hR="1887795" stAng="5060620" swAng="678760"/>
            </a:path>
          </a:pathLst>
        </a:custGeom>
        <a:noFill/>
        <a:ln w="9525" cap="flat" cmpd="sng" algn="ctr">
          <a:solidFill>
            <a:srgbClr val="1ED4DE">
              <a:hueOff val="819932"/>
              <a:satOff val="838"/>
              <a:lumOff val="98"/>
              <a:alphaOff val="0"/>
            </a:srgbClr>
          </a:solidFill>
          <a:prstDash val="solid"/>
        </a:ln>
        <a:effectLst/>
      </dsp:spPr>
      <dsp:style>
        <a:lnRef idx="1">
          <a:scrgbClr r="0" g="0" b="0"/>
        </a:lnRef>
        <a:fillRef idx="0">
          <a:scrgbClr r="0" g="0" b="0"/>
        </a:fillRef>
        <a:effectRef idx="0">
          <a:scrgbClr r="0" g="0" b="0"/>
        </a:effectRef>
        <a:fontRef idx="minor"/>
      </dsp:style>
    </dsp:sp>
    <dsp:sp modelId="{2A89BB3C-2BF5-4AD8-A071-1719740ED757}">
      <dsp:nvSpPr>
        <dsp:cNvPr id="0" name=""/>
        <dsp:cNvSpPr/>
      </dsp:nvSpPr>
      <dsp:spPr>
        <a:xfrm>
          <a:off x="2739545" y="3669732"/>
          <a:ext cx="516100" cy="335465"/>
        </a:xfrm>
        <a:prstGeom prst="roundRect">
          <a:avLst/>
        </a:prstGeom>
        <a:solidFill>
          <a:srgbClr val="1ED4DE">
            <a:hueOff val="956587"/>
            <a:satOff val="977"/>
            <a:lumOff val="114"/>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8- Improve referral rates</a:t>
          </a:r>
        </a:p>
      </dsp:txBody>
      <dsp:txXfrm>
        <a:off x="2755921" y="3686108"/>
        <a:ext cx="483348" cy="302713"/>
      </dsp:txXfrm>
    </dsp:sp>
    <dsp:sp modelId="{0F461869-0704-4E80-BC26-04176FC23894}">
      <dsp:nvSpPr>
        <dsp:cNvPr id="0" name=""/>
        <dsp:cNvSpPr/>
      </dsp:nvSpPr>
      <dsp:spPr>
        <a:xfrm>
          <a:off x="1582114" y="169936"/>
          <a:ext cx="3721599" cy="3721599"/>
        </a:xfrm>
        <a:custGeom>
          <a:avLst/>
          <a:gdLst/>
          <a:ahLst/>
          <a:cxnLst/>
          <a:rect l="0" t="0" r="0" b="0"/>
          <a:pathLst>
            <a:path>
              <a:moveTo>
                <a:pt x="1170796" y="3634130"/>
              </a:moveTo>
              <a:arcTo wR="1887795" hR="1887795" stAng="6739307" swAng="634046"/>
            </a:path>
          </a:pathLst>
        </a:custGeom>
        <a:noFill/>
        <a:ln w="9525" cap="flat" cmpd="sng" algn="ctr">
          <a:solidFill>
            <a:srgbClr val="1ED4DE">
              <a:hueOff val="956587"/>
              <a:satOff val="977"/>
              <a:lumOff val="114"/>
              <a:alphaOff val="0"/>
            </a:srgbClr>
          </a:solidFill>
          <a:prstDash val="solid"/>
        </a:ln>
        <a:effectLst/>
      </dsp:spPr>
      <dsp:style>
        <a:lnRef idx="1">
          <a:scrgbClr r="0" g="0" b="0"/>
        </a:lnRef>
        <a:fillRef idx="0">
          <a:scrgbClr r="0" g="0" b="0"/>
        </a:fillRef>
        <a:effectRef idx="0">
          <a:scrgbClr r="0" g="0" b="0"/>
        </a:effectRef>
        <a:fontRef idx="minor"/>
      </dsp:style>
    </dsp:sp>
    <dsp:sp modelId="{333E7098-C42D-430F-A861-2DCF3FA9203E}">
      <dsp:nvSpPr>
        <dsp:cNvPr id="0" name=""/>
        <dsp:cNvSpPr/>
      </dsp:nvSpPr>
      <dsp:spPr>
        <a:xfrm>
          <a:off x="1950925" y="3255832"/>
          <a:ext cx="516100" cy="335465"/>
        </a:xfrm>
        <a:prstGeom prst="roundRect">
          <a:avLst/>
        </a:prstGeom>
        <a:solidFill>
          <a:srgbClr val="1ED4DE">
            <a:hueOff val="1093242"/>
            <a:satOff val="1117"/>
            <a:lumOff val="131"/>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9- Improve testing and treatment in Prisons </a:t>
          </a:r>
        </a:p>
      </dsp:txBody>
      <dsp:txXfrm>
        <a:off x="1967301" y="3272208"/>
        <a:ext cx="483348" cy="302713"/>
      </dsp:txXfrm>
    </dsp:sp>
    <dsp:sp modelId="{71EE6DC8-74E9-4066-85F0-7089DA14D89F}">
      <dsp:nvSpPr>
        <dsp:cNvPr id="0" name=""/>
        <dsp:cNvSpPr/>
      </dsp:nvSpPr>
      <dsp:spPr>
        <a:xfrm>
          <a:off x="1582114" y="169936"/>
          <a:ext cx="3721599" cy="3721599"/>
        </a:xfrm>
        <a:custGeom>
          <a:avLst/>
          <a:gdLst/>
          <a:ahLst/>
          <a:cxnLst/>
          <a:rect l="0" t="0" r="0" b="0"/>
          <a:pathLst>
            <a:path>
              <a:moveTo>
                <a:pt x="463593" y="3126916"/>
              </a:moveTo>
              <a:arcTo wR="1887795" hR="1887795" stAng="8338515" swAng="868042"/>
            </a:path>
          </a:pathLst>
        </a:custGeom>
        <a:noFill/>
        <a:ln w="9525" cap="flat" cmpd="sng" algn="ctr">
          <a:solidFill>
            <a:srgbClr val="1ED4DE">
              <a:hueOff val="1093242"/>
              <a:satOff val="1117"/>
              <a:lumOff val="131"/>
              <a:alphaOff val="0"/>
            </a:srgbClr>
          </a:solidFill>
          <a:prstDash val="solid"/>
        </a:ln>
        <a:effectLst/>
      </dsp:spPr>
      <dsp:style>
        <a:lnRef idx="1">
          <a:scrgbClr r="0" g="0" b="0"/>
        </a:lnRef>
        <a:fillRef idx="0">
          <a:scrgbClr r="0" g="0" b="0"/>
        </a:fillRef>
        <a:effectRef idx="0">
          <a:scrgbClr r="0" g="0" b="0"/>
        </a:effectRef>
        <a:fontRef idx="minor"/>
      </dsp:style>
    </dsp:sp>
    <dsp:sp modelId="{3323E644-BED7-45D4-88A6-6679C48FD8E2}">
      <dsp:nvSpPr>
        <dsp:cNvPr id="0" name=""/>
        <dsp:cNvSpPr/>
      </dsp:nvSpPr>
      <dsp:spPr>
        <a:xfrm>
          <a:off x="1444985" y="2522852"/>
          <a:ext cx="516100" cy="335465"/>
        </a:xfrm>
        <a:prstGeom prst="roundRect">
          <a:avLst/>
        </a:prstGeom>
        <a:solidFill>
          <a:srgbClr val="1ED4DE">
            <a:hueOff val="1229897"/>
            <a:satOff val="1256"/>
            <a:lumOff val="147"/>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10 - Improve treatment times </a:t>
          </a:r>
        </a:p>
      </dsp:txBody>
      <dsp:txXfrm>
        <a:off x="1461361" y="2539228"/>
        <a:ext cx="483348" cy="302713"/>
      </dsp:txXfrm>
    </dsp:sp>
    <dsp:sp modelId="{98F97AB9-5917-483F-88A9-8DDAEBD20764}">
      <dsp:nvSpPr>
        <dsp:cNvPr id="0" name=""/>
        <dsp:cNvSpPr/>
      </dsp:nvSpPr>
      <dsp:spPr>
        <a:xfrm>
          <a:off x="1582114" y="169936"/>
          <a:ext cx="3721599" cy="3721599"/>
        </a:xfrm>
        <a:custGeom>
          <a:avLst/>
          <a:gdLst/>
          <a:ahLst/>
          <a:cxnLst/>
          <a:rect l="0" t="0" r="0" b="0"/>
          <a:pathLst>
            <a:path>
              <a:moveTo>
                <a:pt x="65715" y="2381551"/>
              </a:moveTo>
              <a:arcTo wR="1887795" hR="1887795" stAng="9890272" swAng="1003865"/>
            </a:path>
          </a:pathLst>
        </a:custGeom>
        <a:noFill/>
        <a:ln w="9525" cap="flat" cmpd="sng" algn="ctr">
          <a:solidFill>
            <a:srgbClr val="1ED4DE">
              <a:hueOff val="1229897"/>
              <a:satOff val="1256"/>
              <a:lumOff val="147"/>
              <a:alphaOff val="0"/>
            </a:srgbClr>
          </a:solidFill>
          <a:prstDash val="solid"/>
        </a:ln>
        <a:effectLst/>
      </dsp:spPr>
      <dsp:style>
        <a:lnRef idx="1">
          <a:scrgbClr r="0" g="0" b="0"/>
        </a:lnRef>
        <a:fillRef idx="0">
          <a:scrgbClr r="0" g="0" b="0"/>
        </a:fillRef>
        <a:effectRef idx="0">
          <a:scrgbClr r="0" g="0" b="0"/>
        </a:effectRef>
        <a:fontRef idx="minor"/>
      </dsp:style>
    </dsp:sp>
    <dsp:sp modelId="{A74F4912-BBAD-41BD-8798-CC3E907FBA50}">
      <dsp:nvSpPr>
        <dsp:cNvPr id="0" name=""/>
        <dsp:cNvSpPr/>
      </dsp:nvSpPr>
      <dsp:spPr>
        <a:xfrm>
          <a:off x="1337631" y="1638709"/>
          <a:ext cx="516100" cy="335465"/>
        </a:xfrm>
        <a:prstGeom prst="roundRect">
          <a:avLst/>
        </a:prstGeom>
        <a:solidFill>
          <a:srgbClr val="1ED4DE">
            <a:hueOff val="1366553"/>
            <a:satOff val="1396"/>
            <a:lumOff val="163"/>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11 - Increase number of patients successfully treated </a:t>
          </a:r>
        </a:p>
      </dsp:txBody>
      <dsp:txXfrm>
        <a:off x="1354007" y="1655085"/>
        <a:ext cx="483348" cy="302713"/>
      </dsp:txXfrm>
    </dsp:sp>
    <dsp:sp modelId="{E7FF6730-16C2-40B9-80BB-609D0D4D3C70}">
      <dsp:nvSpPr>
        <dsp:cNvPr id="0" name=""/>
        <dsp:cNvSpPr/>
      </dsp:nvSpPr>
      <dsp:spPr>
        <a:xfrm>
          <a:off x="1582114" y="169936"/>
          <a:ext cx="3721599" cy="3721599"/>
        </a:xfrm>
        <a:custGeom>
          <a:avLst/>
          <a:gdLst/>
          <a:ahLst/>
          <a:cxnLst/>
          <a:rect l="0" t="0" r="0" b="0"/>
          <a:pathLst>
            <a:path>
              <a:moveTo>
                <a:pt x="43531" y="1484731"/>
              </a:moveTo>
              <a:arcTo wR="1887795" hR="1887795" stAng="11539690" swAng="963317"/>
            </a:path>
          </a:pathLst>
        </a:custGeom>
        <a:noFill/>
        <a:ln w="9525" cap="flat" cmpd="sng" algn="ctr">
          <a:solidFill>
            <a:srgbClr val="1ED4DE">
              <a:hueOff val="1366553"/>
              <a:satOff val="1396"/>
              <a:lumOff val="163"/>
              <a:alphaOff val="0"/>
            </a:srgbClr>
          </a:solidFill>
          <a:prstDash val="solid"/>
        </a:ln>
        <a:effectLst/>
      </dsp:spPr>
      <dsp:style>
        <a:lnRef idx="1">
          <a:scrgbClr r="0" g="0" b="0"/>
        </a:lnRef>
        <a:fillRef idx="0">
          <a:scrgbClr r="0" g="0" b="0"/>
        </a:fillRef>
        <a:effectRef idx="0">
          <a:scrgbClr r="0" g="0" b="0"/>
        </a:effectRef>
        <a:fontRef idx="minor"/>
      </dsp:style>
    </dsp:sp>
    <dsp:sp modelId="{4F2C0DF4-7971-4F19-A755-3014F954D5C7}">
      <dsp:nvSpPr>
        <dsp:cNvPr id="0" name=""/>
        <dsp:cNvSpPr/>
      </dsp:nvSpPr>
      <dsp:spPr>
        <a:xfrm>
          <a:off x="1653455" y="805949"/>
          <a:ext cx="516100" cy="335465"/>
        </a:xfrm>
        <a:prstGeom prst="roundRect">
          <a:avLst/>
        </a:prstGeom>
        <a:solidFill>
          <a:srgbClr val="1ED4DE">
            <a:hueOff val="1503208"/>
            <a:satOff val="1535"/>
            <a:lumOff val="180"/>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12 - Deliver the national re-engagement programme </a:t>
          </a:r>
        </a:p>
      </dsp:txBody>
      <dsp:txXfrm>
        <a:off x="1669831" y="822325"/>
        <a:ext cx="483348" cy="302713"/>
      </dsp:txXfrm>
    </dsp:sp>
    <dsp:sp modelId="{2D7C3DE2-996D-4C8C-BE69-432B343E08B3}">
      <dsp:nvSpPr>
        <dsp:cNvPr id="0" name=""/>
        <dsp:cNvSpPr/>
      </dsp:nvSpPr>
      <dsp:spPr>
        <a:xfrm>
          <a:off x="1582114" y="169936"/>
          <a:ext cx="3721599" cy="3721599"/>
        </a:xfrm>
        <a:custGeom>
          <a:avLst/>
          <a:gdLst/>
          <a:ahLst/>
          <a:cxnLst/>
          <a:rect l="0" t="0" r="0" b="0"/>
          <a:pathLst>
            <a:path>
              <a:moveTo>
                <a:pt x="469210" y="642248"/>
              </a:moveTo>
              <a:arcTo wR="1887795" hR="1887795" stAng="13277028" swAng="688799"/>
            </a:path>
          </a:pathLst>
        </a:custGeom>
        <a:noFill/>
        <a:ln w="9525" cap="flat" cmpd="sng" algn="ctr">
          <a:solidFill>
            <a:srgbClr val="1ED4DE">
              <a:hueOff val="1503208"/>
              <a:satOff val="1535"/>
              <a:lumOff val="180"/>
              <a:alphaOff val="0"/>
            </a:srgbClr>
          </a:solidFill>
          <a:prstDash val="solid"/>
        </a:ln>
        <a:effectLst/>
      </dsp:spPr>
      <dsp:style>
        <a:lnRef idx="1">
          <a:scrgbClr r="0" g="0" b="0"/>
        </a:lnRef>
        <a:fillRef idx="0">
          <a:scrgbClr r="0" g="0" b="0"/>
        </a:fillRef>
        <a:effectRef idx="0">
          <a:scrgbClr r="0" g="0" b="0"/>
        </a:effectRef>
        <a:fontRef idx="minor"/>
      </dsp:style>
    </dsp:sp>
    <dsp:sp modelId="{1EA63A5A-4194-4EE0-A8F9-CAA5AED91F23}">
      <dsp:nvSpPr>
        <dsp:cNvPr id="0" name=""/>
        <dsp:cNvSpPr/>
      </dsp:nvSpPr>
      <dsp:spPr>
        <a:xfrm>
          <a:off x="2320106" y="215347"/>
          <a:ext cx="516100" cy="335465"/>
        </a:xfrm>
        <a:prstGeom prst="roundRect">
          <a:avLst/>
        </a:prstGeom>
        <a:solidFill>
          <a:srgbClr val="1ED4DE">
            <a:hueOff val="1639863"/>
            <a:satOff val="1675"/>
            <a:lumOff val="196"/>
            <a:alphaOff val="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solidFill>
                <a:srgbClr val="FFFFFF"/>
              </a:solidFill>
              <a:latin typeface="Arial"/>
              <a:ea typeface="+mn-ea"/>
              <a:cs typeface="+mn-cs"/>
            </a:rPr>
            <a:t>13 – Improve Data</a:t>
          </a:r>
        </a:p>
      </dsp:txBody>
      <dsp:txXfrm>
        <a:off x="2336482" y="231723"/>
        <a:ext cx="483348" cy="302713"/>
      </dsp:txXfrm>
    </dsp:sp>
    <dsp:sp modelId="{0E7E66A5-D0E3-433D-A533-52E9FCD5ECBB}">
      <dsp:nvSpPr>
        <dsp:cNvPr id="0" name=""/>
        <dsp:cNvSpPr/>
      </dsp:nvSpPr>
      <dsp:spPr>
        <a:xfrm>
          <a:off x="1582114" y="169936"/>
          <a:ext cx="3721599" cy="3721599"/>
        </a:xfrm>
        <a:custGeom>
          <a:avLst/>
          <a:gdLst/>
          <a:ahLst/>
          <a:cxnLst/>
          <a:rect l="0" t="0" r="0" b="0"/>
          <a:pathLst>
            <a:path>
              <a:moveTo>
                <a:pt x="1275868" y="101929"/>
              </a:moveTo>
              <a:arcTo wR="1887795" hR="1887795" stAng="15065157" swAng="649682"/>
            </a:path>
          </a:pathLst>
        </a:custGeom>
        <a:noFill/>
        <a:ln w="9525" cap="flat" cmpd="sng" algn="ctr">
          <a:solidFill>
            <a:srgbClr val="1ED4DE">
              <a:hueOff val="1639863"/>
              <a:satOff val="1675"/>
              <a:lumOff val="196"/>
              <a:alphaOff val="0"/>
            </a:srgb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b9916717c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b9916717c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g1125d80b419_0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1" name="Google Shape;531;g1125d80b419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23920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1125d80b419_0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1125d80b419_0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We’ve got a live training module on health education and improvement </a:t>
            </a:r>
            <a:r>
              <a:rPr lang="en-US" dirty="0" err="1"/>
              <a:t>wales</a:t>
            </a:r>
            <a:r>
              <a:rPr lang="en-US" dirty="0"/>
              <a:t> which is the training platform for pharmacy staff to run services. Taking them through </a:t>
            </a:r>
            <a:r>
              <a:rPr lang="en-US" dirty="0" err="1"/>
              <a:t>hiv</a:t>
            </a:r>
            <a:r>
              <a:rPr lang="en-US" dirty="0"/>
              <a:t>, hep b and hep c. It has a good overview of all 3 </a:t>
            </a:r>
            <a:r>
              <a:rPr lang="en-US" dirty="0" err="1"/>
              <a:t>bbvs</a:t>
            </a:r>
            <a:r>
              <a:rPr lang="en-US" dirty="0"/>
              <a:t> but leans towards hep c as it concentrates on the testing methods, interpretation and engagement with cases studies which is interactive and takes around 40 minutes to complete.</a:t>
            </a:r>
          </a:p>
          <a:p>
            <a:endParaRPr lang="en-GB" dirty="0"/>
          </a:p>
        </p:txBody>
      </p:sp>
    </p:spTree>
    <p:extLst>
      <p:ext uri="{BB962C8B-B14F-4D97-AF65-F5344CB8AC3E}">
        <p14:creationId xmlns:p14="http://schemas.microsoft.com/office/powerpoint/2010/main" val="306733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5a342b2eb4_0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 those SITE running so fair it as been accepted. We’ve completely tested all the OST patients in 3 pharmacies and additional walk in Needle exchange. We’ve brought treatment out to the ones prescribed. We’ve run extra engagement sessions, posters with also times and address of local clinics running in CDAT, DRUGAID, RISMS, and contact details should they wish to call myself or lead bbv nurse.</a:t>
            </a:r>
            <a:endParaRPr dirty="0"/>
          </a:p>
        </p:txBody>
      </p:sp>
      <p:sp>
        <p:nvSpPr>
          <p:cNvPr id="253" name="Google Shape;253;g25a342b2eb4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41121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Currently 59 pharmacies are engaged with the BBV service</a:t>
            </a:r>
          </a:p>
          <a:p>
            <a:r>
              <a:rPr lang="en-US" dirty="0"/>
              <a:t>Rhyl, Wrexham, over to Slate quarries of </a:t>
            </a:r>
            <a:r>
              <a:rPr lang="en-US" dirty="0" err="1"/>
              <a:t>Blaneau</a:t>
            </a:r>
            <a:r>
              <a:rPr lang="en-US" dirty="0"/>
              <a:t> </a:t>
            </a:r>
            <a:r>
              <a:rPr lang="en-US" dirty="0" err="1"/>
              <a:t>festinog</a:t>
            </a:r>
            <a:r>
              <a:rPr lang="en-US" dirty="0"/>
              <a:t>, down to Newquay, Milford haven, Swansea valley, Port talbot, Merthyr, down the Rhondda valley and Cardiff. (Welsh road tripping)</a:t>
            </a:r>
          </a:p>
          <a:p>
            <a:r>
              <a:rPr lang="en-US" dirty="0"/>
              <a:t>Monthly testing rates are 20-25 tests and it is improving.</a:t>
            </a:r>
          </a:p>
          <a:p>
            <a:r>
              <a:rPr lang="en-US" dirty="0"/>
              <a:t>PCR positives 7 – All on Tx.</a:t>
            </a:r>
          </a:p>
          <a:p>
            <a:endParaRPr lang="en-GB" dirty="0"/>
          </a:p>
        </p:txBody>
      </p:sp>
    </p:spTree>
    <p:extLst>
      <p:ext uri="{BB962C8B-B14F-4D97-AF65-F5344CB8AC3E}">
        <p14:creationId xmlns:p14="http://schemas.microsoft.com/office/powerpoint/2010/main" val="178011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55 patients tested</a:t>
            </a:r>
          </a:p>
          <a:p>
            <a:r>
              <a:rPr lang="en-GB" dirty="0"/>
              <a:t>5 PCR positives</a:t>
            </a:r>
          </a:p>
        </p:txBody>
      </p:sp>
    </p:spTree>
    <p:extLst>
      <p:ext uri="{BB962C8B-B14F-4D97-AF65-F5344CB8AC3E}">
        <p14:creationId xmlns:p14="http://schemas.microsoft.com/office/powerpoint/2010/main" val="1222549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I’ve collaborated with pharmacy leads around the </a:t>
            </a:r>
            <a:r>
              <a:rPr lang="en-GB" dirty="0" err="1"/>
              <a:t>uk</a:t>
            </a:r>
            <a:r>
              <a:rPr lang="en-GB" dirty="0"/>
              <a:t> to share best practice and learn from the different outcomes from the home nations</a:t>
            </a:r>
          </a:p>
        </p:txBody>
      </p:sp>
    </p:spTree>
    <p:extLst>
      <p:ext uri="{BB962C8B-B14F-4D97-AF65-F5344CB8AC3E}">
        <p14:creationId xmlns:p14="http://schemas.microsoft.com/office/powerpoint/2010/main" val="4175387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212f97afb56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212f97afb56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bit.ly/2TyoMsr" TargetMode="External"/><Relationship Id="rId7" Type="http://schemas.openxmlformats.org/officeDocument/2006/relationships/image" Target="../media/image2.png"/><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1.png"/><Relationship Id="rId4" Type="http://schemas.openxmlformats.org/officeDocument/2006/relationships/hyperlink" Target="http://bit.ly/2TtBDfr"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064450" y="940950"/>
            <a:ext cx="5015100" cy="24036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rgbClr val="191919"/>
              </a:buClr>
              <a:buSzPts val="5200"/>
              <a:buNone/>
              <a:defRPr sz="5400"/>
            </a:lvl1pPr>
            <a:lvl2pPr lvl="1" algn="ctr">
              <a:lnSpc>
                <a:spcPct val="100000"/>
              </a:lnSpc>
              <a:spcBef>
                <a:spcPts val="0"/>
              </a:spcBef>
              <a:spcAft>
                <a:spcPts val="0"/>
              </a:spcAft>
              <a:buClr>
                <a:srgbClr val="191919"/>
              </a:buClr>
              <a:buSzPts val="5200"/>
              <a:buNone/>
              <a:defRPr sz="5200">
                <a:solidFill>
                  <a:srgbClr val="191919"/>
                </a:solidFill>
              </a:defRPr>
            </a:lvl2pPr>
            <a:lvl3pPr lvl="2" algn="ctr">
              <a:lnSpc>
                <a:spcPct val="100000"/>
              </a:lnSpc>
              <a:spcBef>
                <a:spcPts val="0"/>
              </a:spcBef>
              <a:spcAft>
                <a:spcPts val="0"/>
              </a:spcAft>
              <a:buClr>
                <a:srgbClr val="191919"/>
              </a:buClr>
              <a:buSzPts val="5200"/>
              <a:buNone/>
              <a:defRPr sz="5200">
                <a:solidFill>
                  <a:srgbClr val="191919"/>
                </a:solidFill>
              </a:defRPr>
            </a:lvl3pPr>
            <a:lvl4pPr lvl="3" algn="ctr">
              <a:lnSpc>
                <a:spcPct val="100000"/>
              </a:lnSpc>
              <a:spcBef>
                <a:spcPts val="0"/>
              </a:spcBef>
              <a:spcAft>
                <a:spcPts val="0"/>
              </a:spcAft>
              <a:buClr>
                <a:srgbClr val="191919"/>
              </a:buClr>
              <a:buSzPts val="5200"/>
              <a:buNone/>
              <a:defRPr sz="5200">
                <a:solidFill>
                  <a:srgbClr val="191919"/>
                </a:solidFill>
              </a:defRPr>
            </a:lvl4pPr>
            <a:lvl5pPr lvl="4" algn="ctr">
              <a:lnSpc>
                <a:spcPct val="100000"/>
              </a:lnSpc>
              <a:spcBef>
                <a:spcPts val="0"/>
              </a:spcBef>
              <a:spcAft>
                <a:spcPts val="0"/>
              </a:spcAft>
              <a:buClr>
                <a:srgbClr val="191919"/>
              </a:buClr>
              <a:buSzPts val="5200"/>
              <a:buNone/>
              <a:defRPr sz="5200">
                <a:solidFill>
                  <a:srgbClr val="191919"/>
                </a:solidFill>
              </a:defRPr>
            </a:lvl5pPr>
            <a:lvl6pPr lvl="5" algn="ctr">
              <a:lnSpc>
                <a:spcPct val="100000"/>
              </a:lnSpc>
              <a:spcBef>
                <a:spcPts val="0"/>
              </a:spcBef>
              <a:spcAft>
                <a:spcPts val="0"/>
              </a:spcAft>
              <a:buClr>
                <a:srgbClr val="191919"/>
              </a:buClr>
              <a:buSzPts val="5200"/>
              <a:buNone/>
              <a:defRPr sz="5200">
                <a:solidFill>
                  <a:srgbClr val="191919"/>
                </a:solidFill>
              </a:defRPr>
            </a:lvl6pPr>
            <a:lvl7pPr lvl="6" algn="ctr">
              <a:lnSpc>
                <a:spcPct val="100000"/>
              </a:lnSpc>
              <a:spcBef>
                <a:spcPts val="0"/>
              </a:spcBef>
              <a:spcAft>
                <a:spcPts val="0"/>
              </a:spcAft>
              <a:buClr>
                <a:srgbClr val="191919"/>
              </a:buClr>
              <a:buSzPts val="5200"/>
              <a:buNone/>
              <a:defRPr sz="5200">
                <a:solidFill>
                  <a:srgbClr val="191919"/>
                </a:solidFill>
              </a:defRPr>
            </a:lvl7pPr>
            <a:lvl8pPr lvl="7" algn="ctr">
              <a:lnSpc>
                <a:spcPct val="100000"/>
              </a:lnSpc>
              <a:spcBef>
                <a:spcPts val="0"/>
              </a:spcBef>
              <a:spcAft>
                <a:spcPts val="0"/>
              </a:spcAft>
              <a:buClr>
                <a:srgbClr val="191919"/>
              </a:buClr>
              <a:buSzPts val="5200"/>
              <a:buNone/>
              <a:defRPr sz="5200">
                <a:solidFill>
                  <a:srgbClr val="191919"/>
                </a:solidFill>
              </a:defRPr>
            </a:lvl8pPr>
            <a:lvl9pPr lvl="8" algn="ctr">
              <a:lnSpc>
                <a:spcPct val="100000"/>
              </a:lnSpc>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2064450" y="3392700"/>
            <a:ext cx="5015100" cy="409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2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p:cSld name="BLANK_1_1_1_1_1_1_1">
    <p:spTree>
      <p:nvGrpSpPr>
        <p:cNvPr id="1" name="Shape 180"/>
        <p:cNvGrpSpPr/>
        <p:nvPr/>
      </p:nvGrpSpPr>
      <p:grpSpPr>
        <a:xfrm>
          <a:off x="0" y="0"/>
          <a:ext cx="0" cy="0"/>
          <a:chOff x="0" y="0"/>
          <a:chExt cx="0" cy="0"/>
        </a:xfrm>
      </p:grpSpPr>
      <p:pic>
        <p:nvPicPr>
          <p:cNvPr id="181" name="Google Shape;181;p24"/>
          <p:cNvPicPr preferRelativeResize="0"/>
          <p:nvPr/>
        </p:nvPicPr>
        <p:blipFill>
          <a:blip r:embed="rId2">
            <a:alphaModFix/>
          </a:blip>
          <a:stretch>
            <a:fillRect/>
          </a:stretch>
        </p:blipFill>
        <p:spPr>
          <a:xfrm>
            <a:off x="7587125" y="3958875"/>
            <a:ext cx="1184425" cy="1184425"/>
          </a:xfrm>
          <a:prstGeom prst="rect">
            <a:avLst/>
          </a:prstGeom>
          <a:noFill/>
          <a:ln>
            <a:noFill/>
          </a:ln>
        </p:spPr>
      </p:pic>
      <p:pic>
        <p:nvPicPr>
          <p:cNvPr id="182" name="Google Shape;182;p24"/>
          <p:cNvPicPr preferRelativeResize="0"/>
          <p:nvPr/>
        </p:nvPicPr>
        <p:blipFill>
          <a:blip r:embed="rId3">
            <a:alphaModFix/>
          </a:blip>
          <a:stretch>
            <a:fillRect/>
          </a:stretch>
        </p:blipFill>
        <p:spPr>
          <a:xfrm>
            <a:off x="-254874" y="3539701"/>
            <a:ext cx="1347250" cy="1456773"/>
          </a:xfrm>
          <a:prstGeom prst="rect">
            <a:avLst/>
          </a:prstGeom>
          <a:noFill/>
          <a:ln>
            <a:noFill/>
          </a:ln>
        </p:spPr>
      </p:pic>
      <p:pic>
        <p:nvPicPr>
          <p:cNvPr id="183" name="Google Shape;183;p24"/>
          <p:cNvPicPr preferRelativeResize="0"/>
          <p:nvPr/>
        </p:nvPicPr>
        <p:blipFill>
          <a:blip r:embed="rId4">
            <a:alphaModFix/>
          </a:blip>
          <a:stretch>
            <a:fillRect/>
          </a:stretch>
        </p:blipFill>
        <p:spPr>
          <a:xfrm>
            <a:off x="6702274" y="4094901"/>
            <a:ext cx="1579674" cy="1578902"/>
          </a:xfrm>
          <a:prstGeom prst="rect">
            <a:avLst/>
          </a:prstGeom>
          <a:noFill/>
          <a:ln>
            <a:noFill/>
          </a:ln>
        </p:spPr>
      </p:pic>
      <p:pic>
        <p:nvPicPr>
          <p:cNvPr id="184" name="Google Shape;184;p24"/>
          <p:cNvPicPr preferRelativeResize="0"/>
          <p:nvPr/>
        </p:nvPicPr>
        <p:blipFill>
          <a:blip r:embed="rId5">
            <a:alphaModFix/>
          </a:blip>
          <a:stretch>
            <a:fillRect/>
          </a:stretch>
        </p:blipFill>
        <p:spPr>
          <a:xfrm>
            <a:off x="4639715" y="-327750"/>
            <a:ext cx="963742" cy="988475"/>
          </a:xfrm>
          <a:prstGeom prst="rect">
            <a:avLst/>
          </a:prstGeom>
          <a:noFill/>
          <a:ln>
            <a:noFill/>
          </a:ln>
        </p:spPr>
      </p:pic>
      <p:pic>
        <p:nvPicPr>
          <p:cNvPr id="185" name="Google Shape;185;p24"/>
          <p:cNvPicPr preferRelativeResize="0"/>
          <p:nvPr/>
        </p:nvPicPr>
        <p:blipFill>
          <a:blip r:embed="rId2">
            <a:alphaModFix/>
          </a:blip>
          <a:stretch>
            <a:fillRect/>
          </a:stretch>
        </p:blipFill>
        <p:spPr>
          <a:xfrm>
            <a:off x="2436146" y="3958883"/>
            <a:ext cx="2403600" cy="2403600"/>
          </a:xfrm>
          <a:prstGeom prst="rect">
            <a:avLst/>
          </a:prstGeom>
          <a:noFill/>
          <a:ln>
            <a:noFill/>
          </a:ln>
        </p:spPr>
      </p:pic>
      <p:pic>
        <p:nvPicPr>
          <p:cNvPr id="186" name="Google Shape;186;p24"/>
          <p:cNvPicPr preferRelativeResize="0"/>
          <p:nvPr/>
        </p:nvPicPr>
        <p:blipFill>
          <a:blip r:embed="rId2">
            <a:alphaModFix/>
          </a:blip>
          <a:stretch>
            <a:fillRect/>
          </a:stretch>
        </p:blipFill>
        <p:spPr>
          <a:xfrm>
            <a:off x="7807174" y="583174"/>
            <a:ext cx="1532725" cy="153272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187"/>
        <p:cNvGrpSpPr/>
        <p:nvPr/>
      </p:nvGrpSpPr>
      <p:grpSpPr>
        <a:xfrm>
          <a:off x="0" y="0"/>
          <a:ext cx="0" cy="0"/>
          <a:chOff x="0" y="0"/>
          <a:chExt cx="0" cy="0"/>
        </a:xfrm>
      </p:grpSpPr>
      <p:pic>
        <p:nvPicPr>
          <p:cNvPr id="188" name="Google Shape;188;p25"/>
          <p:cNvPicPr preferRelativeResize="0"/>
          <p:nvPr/>
        </p:nvPicPr>
        <p:blipFill>
          <a:blip r:embed="rId2">
            <a:alphaModFix/>
          </a:blip>
          <a:stretch>
            <a:fillRect/>
          </a:stretch>
        </p:blipFill>
        <p:spPr>
          <a:xfrm>
            <a:off x="-1227504" y="1690783"/>
            <a:ext cx="2403600" cy="2403600"/>
          </a:xfrm>
          <a:prstGeom prst="rect">
            <a:avLst/>
          </a:prstGeom>
          <a:noFill/>
          <a:ln>
            <a:noFill/>
          </a:ln>
        </p:spPr>
      </p:pic>
      <p:pic>
        <p:nvPicPr>
          <p:cNvPr id="189" name="Google Shape;189;p25"/>
          <p:cNvPicPr preferRelativeResize="0"/>
          <p:nvPr/>
        </p:nvPicPr>
        <p:blipFill>
          <a:blip r:embed="rId2">
            <a:alphaModFix/>
          </a:blip>
          <a:stretch>
            <a:fillRect/>
          </a:stretch>
        </p:blipFill>
        <p:spPr>
          <a:xfrm>
            <a:off x="5136399" y="-490239"/>
            <a:ext cx="1532725" cy="1532725"/>
          </a:xfrm>
          <a:prstGeom prst="rect">
            <a:avLst/>
          </a:prstGeom>
          <a:noFill/>
          <a:ln>
            <a:noFill/>
          </a:ln>
        </p:spPr>
      </p:pic>
      <p:pic>
        <p:nvPicPr>
          <p:cNvPr id="190" name="Google Shape;190;p25"/>
          <p:cNvPicPr preferRelativeResize="0"/>
          <p:nvPr/>
        </p:nvPicPr>
        <p:blipFill>
          <a:blip r:embed="rId3">
            <a:alphaModFix/>
          </a:blip>
          <a:stretch>
            <a:fillRect/>
          </a:stretch>
        </p:blipFill>
        <p:spPr>
          <a:xfrm>
            <a:off x="8423827" y="4094375"/>
            <a:ext cx="921125" cy="944749"/>
          </a:xfrm>
          <a:prstGeom prst="rect">
            <a:avLst/>
          </a:prstGeom>
          <a:noFill/>
          <a:ln>
            <a:noFill/>
          </a:ln>
        </p:spPr>
      </p:pic>
      <p:pic>
        <p:nvPicPr>
          <p:cNvPr id="191" name="Google Shape;191;p25"/>
          <p:cNvPicPr preferRelativeResize="0"/>
          <p:nvPr/>
        </p:nvPicPr>
        <p:blipFill rotWithShape="1">
          <a:blip r:embed="rId4">
            <a:alphaModFix/>
          </a:blip>
          <a:srcRect l="28756" t="20169" r="24712" b="21755"/>
          <a:stretch/>
        </p:blipFill>
        <p:spPr>
          <a:xfrm rot="2559673">
            <a:off x="-218537" y="2532815"/>
            <a:ext cx="801328" cy="1158443"/>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8_Title and Content" type="obj">
  <p:cSld name="8_Title and Content">
    <p:spTree>
      <p:nvGrpSpPr>
        <p:cNvPr id="1" name="Shape 72"/>
        <p:cNvGrpSpPr/>
        <p:nvPr/>
      </p:nvGrpSpPr>
      <p:grpSpPr>
        <a:xfrm>
          <a:off x="0" y="0"/>
          <a:ext cx="0" cy="0"/>
          <a:chOff x="0" y="0"/>
          <a:chExt cx="0" cy="0"/>
        </a:xfrm>
      </p:grpSpPr>
      <p:sp>
        <p:nvSpPr>
          <p:cNvPr id="73" name="Google Shape;73;p18"/>
          <p:cNvSpPr txBox="1">
            <a:spLocks noGrp="1"/>
          </p:cNvSpPr>
          <p:nvPr>
            <p:ph type="title"/>
          </p:nvPr>
        </p:nvSpPr>
        <p:spPr>
          <a:xfrm>
            <a:off x="609600" y="205979"/>
            <a:ext cx="7924800" cy="85740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4" name="Google Shape;74;p18"/>
          <p:cNvSpPr txBox="1">
            <a:spLocks noGrp="1"/>
          </p:cNvSpPr>
          <p:nvPr>
            <p:ph type="dt" idx="10"/>
          </p:nvPr>
        </p:nvSpPr>
        <p:spPr>
          <a:xfrm>
            <a:off x="5715000" y="4767263"/>
            <a:ext cx="1524000" cy="2739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5" name="Google Shape;75;p18"/>
          <p:cNvSpPr txBox="1">
            <a:spLocks noGrp="1"/>
          </p:cNvSpPr>
          <p:nvPr>
            <p:ph type="ftr" idx="11"/>
          </p:nvPr>
        </p:nvSpPr>
        <p:spPr>
          <a:xfrm>
            <a:off x="609600" y="4767263"/>
            <a:ext cx="2895600" cy="2739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76" name="Google Shape;76;p18"/>
          <p:cNvSpPr txBox="1">
            <a:spLocks noGrp="1"/>
          </p:cNvSpPr>
          <p:nvPr>
            <p:ph type="sldNum" idx="12"/>
          </p:nvPr>
        </p:nvSpPr>
        <p:spPr>
          <a:xfrm>
            <a:off x="7543800" y="4767263"/>
            <a:ext cx="990600" cy="2739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77" name="Google Shape;77;p18"/>
          <p:cNvSpPr txBox="1">
            <a:spLocks noGrp="1"/>
          </p:cNvSpPr>
          <p:nvPr>
            <p:ph type="body" idx="1"/>
          </p:nvPr>
        </p:nvSpPr>
        <p:spPr>
          <a:xfrm>
            <a:off x="609600" y="1200150"/>
            <a:ext cx="7924800" cy="3086100"/>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388663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3937375" y="2593100"/>
            <a:ext cx="4272300" cy="841800"/>
          </a:xfrm>
          <a:prstGeom prst="rect">
            <a:avLst/>
          </a:prstGeom>
        </p:spPr>
        <p:txBody>
          <a:bodyPr spcFirstLastPara="1" wrap="square" lIns="91425" tIns="91425" rIns="91425" bIns="91425" anchor="t" anchorCtr="0">
            <a:noAutofit/>
          </a:bodyPr>
          <a:lstStyle>
            <a:lvl1pPr lvl="0" algn="ctr">
              <a:spcBef>
                <a:spcPts val="0"/>
              </a:spcBef>
              <a:spcAft>
                <a:spcPts val="0"/>
              </a:spcAft>
              <a:buSzPts val="5000"/>
              <a:buNone/>
              <a:defRPr sz="5000"/>
            </a:lvl1pPr>
            <a:lvl2pPr lvl="1" algn="ctr">
              <a:spcBef>
                <a:spcPts val="0"/>
              </a:spcBef>
              <a:spcAft>
                <a:spcPts val="0"/>
              </a:spcAft>
              <a:buSzPts val="5000"/>
              <a:buNone/>
              <a:defRPr sz="5000"/>
            </a:lvl2pPr>
            <a:lvl3pPr lvl="2" algn="ctr">
              <a:spcBef>
                <a:spcPts val="0"/>
              </a:spcBef>
              <a:spcAft>
                <a:spcPts val="0"/>
              </a:spcAft>
              <a:buSzPts val="5000"/>
              <a:buNone/>
              <a:defRPr sz="5000"/>
            </a:lvl3pPr>
            <a:lvl4pPr lvl="3" algn="ctr">
              <a:spcBef>
                <a:spcPts val="0"/>
              </a:spcBef>
              <a:spcAft>
                <a:spcPts val="0"/>
              </a:spcAft>
              <a:buSzPts val="5000"/>
              <a:buNone/>
              <a:defRPr sz="5000"/>
            </a:lvl4pPr>
            <a:lvl5pPr lvl="4" algn="ctr">
              <a:spcBef>
                <a:spcPts val="0"/>
              </a:spcBef>
              <a:spcAft>
                <a:spcPts val="0"/>
              </a:spcAft>
              <a:buSzPts val="5000"/>
              <a:buNone/>
              <a:defRPr sz="5000"/>
            </a:lvl5pPr>
            <a:lvl6pPr lvl="5" algn="ctr">
              <a:spcBef>
                <a:spcPts val="0"/>
              </a:spcBef>
              <a:spcAft>
                <a:spcPts val="0"/>
              </a:spcAft>
              <a:buSzPts val="5000"/>
              <a:buNone/>
              <a:defRPr sz="5000"/>
            </a:lvl6pPr>
            <a:lvl7pPr lvl="6" algn="ctr">
              <a:spcBef>
                <a:spcPts val="0"/>
              </a:spcBef>
              <a:spcAft>
                <a:spcPts val="0"/>
              </a:spcAft>
              <a:buSzPts val="5000"/>
              <a:buNone/>
              <a:defRPr sz="5000"/>
            </a:lvl7pPr>
            <a:lvl8pPr lvl="7" algn="ctr">
              <a:spcBef>
                <a:spcPts val="0"/>
              </a:spcBef>
              <a:spcAft>
                <a:spcPts val="0"/>
              </a:spcAft>
              <a:buSzPts val="5000"/>
              <a:buNone/>
              <a:defRPr sz="5000"/>
            </a:lvl8pPr>
            <a:lvl9pPr lvl="8" algn="ctr">
              <a:spcBef>
                <a:spcPts val="0"/>
              </a:spcBef>
              <a:spcAft>
                <a:spcPts val="0"/>
              </a:spcAft>
              <a:buSzPts val="5000"/>
              <a:buNone/>
              <a:defRPr sz="5000"/>
            </a:lvl9pPr>
          </a:lstStyle>
          <a:p>
            <a:endParaRPr/>
          </a:p>
        </p:txBody>
      </p:sp>
      <p:sp>
        <p:nvSpPr>
          <p:cNvPr id="13" name="Google Shape;13;p3"/>
          <p:cNvSpPr txBox="1">
            <a:spLocks noGrp="1"/>
          </p:cNvSpPr>
          <p:nvPr>
            <p:ph type="title" idx="2" hasCustomPrompt="1"/>
          </p:nvPr>
        </p:nvSpPr>
        <p:spPr>
          <a:xfrm>
            <a:off x="5357575" y="1604175"/>
            <a:ext cx="1431900" cy="10278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SzPts val="6000"/>
              <a:buNone/>
              <a:defRPr sz="6000">
                <a:solidFill>
                  <a:schemeClr val="dk2"/>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pic>
        <p:nvPicPr>
          <p:cNvPr id="14" name="Google Shape;14;p3"/>
          <p:cNvPicPr preferRelativeResize="0"/>
          <p:nvPr/>
        </p:nvPicPr>
        <p:blipFill>
          <a:blip r:embed="rId2">
            <a:alphaModFix/>
          </a:blip>
          <a:stretch>
            <a:fillRect/>
          </a:stretch>
        </p:blipFill>
        <p:spPr>
          <a:xfrm>
            <a:off x="7543099" y="-23864"/>
            <a:ext cx="1532725" cy="1532725"/>
          </a:xfrm>
          <a:prstGeom prst="rect">
            <a:avLst/>
          </a:prstGeom>
          <a:noFill/>
          <a:ln>
            <a:noFill/>
          </a:ln>
        </p:spPr>
      </p:pic>
      <p:pic>
        <p:nvPicPr>
          <p:cNvPr id="15" name="Google Shape;15;p3"/>
          <p:cNvPicPr preferRelativeResize="0"/>
          <p:nvPr/>
        </p:nvPicPr>
        <p:blipFill>
          <a:blip r:embed="rId3">
            <a:alphaModFix/>
          </a:blip>
          <a:stretch>
            <a:fillRect/>
          </a:stretch>
        </p:blipFill>
        <p:spPr>
          <a:xfrm>
            <a:off x="7013250" y="-446450"/>
            <a:ext cx="1645650" cy="1702851"/>
          </a:xfrm>
          <a:prstGeom prst="rect">
            <a:avLst/>
          </a:prstGeom>
          <a:noFill/>
          <a:ln>
            <a:noFill/>
          </a:ln>
        </p:spPr>
      </p:pic>
      <p:pic>
        <p:nvPicPr>
          <p:cNvPr id="16" name="Google Shape;16;p3"/>
          <p:cNvPicPr preferRelativeResize="0"/>
          <p:nvPr/>
        </p:nvPicPr>
        <p:blipFill>
          <a:blip r:embed="rId4">
            <a:alphaModFix/>
          </a:blip>
          <a:stretch>
            <a:fillRect/>
          </a:stretch>
        </p:blipFill>
        <p:spPr>
          <a:xfrm rot="-2700000">
            <a:off x="6713640" y="2298251"/>
            <a:ext cx="3430529" cy="3709448"/>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720000" y="445025"/>
            <a:ext cx="45495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3000"/>
              <a:buNone/>
              <a:defRPr/>
            </a:lvl1pPr>
            <a:lvl2pPr lvl="1" rtl="0">
              <a:lnSpc>
                <a:spcPct val="100000"/>
              </a:lnSpc>
              <a:spcBef>
                <a:spcPts val="0"/>
              </a:spcBef>
              <a:spcAft>
                <a:spcPts val="0"/>
              </a:spcAft>
              <a:buSzPts val="3000"/>
              <a:buNone/>
              <a:defRPr/>
            </a:lvl2pPr>
            <a:lvl3pPr lvl="2" rtl="0">
              <a:lnSpc>
                <a:spcPct val="100000"/>
              </a:lnSpc>
              <a:spcBef>
                <a:spcPts val="0"/>
              </a:spcBef>
              <a:spcAft>
                <a:spcPts val="0"/>
              </a:spcAft>
              <a:buSzPts val="3000"/>
              <a:buNone/>
              <a:defRPr/>
            </a:lvl3pPr>
            <a:lvl4pPr lvl="3" rtl="0">
              <a:lnSpc>
                <a:spcPct val="100000"/>
              </a:lnSpc>
              <a:spcBef>
                <a:spcPts val="0"/>
              </a:spcBef>
              <a:spcAft>
                <a:spcPts val="0"/>
              </a:spcAft>
              <a:buSzPts val="3000"/>
              <a:buNone/>
              <a:defRPr/>
            </a:lvl4pPr>
            <a:lvl5pPr lvl="4" rtl="0">
              <a:lnSpc>
                <a:spcPct val="100000"/>
              </a:lnSpc>
              <a:spcBef>
                <a:spcPts val="0"/>
              </a:spcBef>
              <a:spcAft>
                <a:spcPts val="0"/>
              </a:spcAft>
              <a:buSzPts val="3000"/>
              <a:buNone/>
              <a:defRPr/>
            </a:lvl5pPr>
            <a:lvl6pPr lvl="5" rtl="0">
              <a:lnSpc>
                <a:spcPct val="100000"/>
              </a:lnSpc>
              <a:spcBef>
                <a:spcPts val="0"/>
              </a:spcBef>
              <a:spcAft>
                <a:spcPts val="0"/>
              </a:spcAft>
              <a:buSzPts val="3000"/>
              <a:buNone/>
              <a:defRPr/>
            </a:lvl6pPr>
            <a:lvl7pPr lvl="6" rtl="0">
              <a:lnSpc>
                <a:spcPct val="100000"/>
              </a:lnSpc>
              <a:spcBef>
                <a:spcPts val="0"/>
              </a:spcBef>
              <a:spcAft>
                <a:spcPts val="0"/>
              </a:spcAft>
              <a:buSzPts val="3000"/>
              <a:buNone/>
              <a:defRPr/>
            </a:lvl7pPr>
            <a:lvl8pPr lvl="7" rtl="0">
              <a:lnSpc>
                <a:spcPct val="100000"/>
              </a:lnSpc>
              <a:spcBef>
                <a:spcPts val="0"/>
              </a:spcBef>
              <a:spcAft>
                <a:spcPts val="0"/>
              </a:spcAft>
              <a:buSzPts val="3000"/>
              <a:buNone/>
              <a:defRPr/>
            </a:lvl8pPr>
            <a:lvl9pPr lvl="8" rtl="0">
              <a:lnSpc>
                <a:spcPct val="100000"/>
              </a:lnSpc>
              <a:spcBef>
                <a:spcPts val="0"/>
              </a:spcBef>
              <a:spcAft>
                <a:spcPts val="0"/>
              </a:spcAft>
              <a:buSzPts val="3000"/>
              <a:buNone/>
              <a:defRPr/>
            </a:lvl9pPr>
          </a:lstStyle>
          <a:p>
            <a:endParaRPr/>
          </a:p>
        </p:txBody>
      </p:sp>
      <p:sp>
        <p:nvSpPr>
          <p:cNvPr id="42" name="Google Shape;42;p7"/>
          <p:cNvSpPr txBox="1">
            <a:spLocks noGrp="1"/>
          </p:cNvSpPr>
          <p:nvPr>
            <p:ph type="body" idx="1"/>
          </p:nvPr>
        </p:nvSpPr>
        <p:spPr>
          <a:xfrm>
            <a:off x="720000" y="1253350"/>
            <a:ext cx="4458900" cy="31545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SzPts val="1200"/>
              <a:buFont typeface="Nunito Light"/>
              <a:buChar char="●"/>
              <a:defRPr/>
            </a:lvl1pPr>
            <a:lvl2pPr marL="914400" lvl="1" indent="-304800" rtl="0">
              <a:lnSpc>
                <a:spcPct val="100000"/>
              </a:lnSpc>
              <a:spcBef>
                <a:spcPts val="0"/>
              </a:spcBef>
              <a:spcAft>
                <a:spcPts val="0"/>
              </a:spcAft>
              <a:buSzPts val="1200"/>
              <a:buFont typeface="Nunito Light"/>
              <a:buChar char="○"/>
              <a:defRPr/>
            </a:lvl2pPr>
            <a:lvl3pPr marL="1371600" lvl="2" indent="-304800" rtl="0">
              <a:lnSpc>
                <a:spcPct val="100000"/>
              </a:lnSpc>
              <a:spcBef>
                <a:spcPts val="0"/>
              </a:spcBef>
              <a:spcAft>
                <a:spcPts val="0"/>
              </a:spcAft>
              <a:buSzPts val="1200"/>
              <a:buFont typeface="Nunito Light"/>
              <a:buChar char="■"/>
              <a:defRPr/>
            </a:lvl3pPr>
            <a:lvl4pPr marL="1828800" lvl="3" indent="-304800" rtl="0">
              <a:lnSpc>
                <a:spcPct val="100000"/>
              </a:lnSpc>
              <a:spcBef>
                <a:spcPts val="0"/>
              </a:spcBef>
              <a:spcAft>
                <a:spcPts val="0"/>
              </a:spcAft>
              <a:buSzPts val="1200"/>
              <a:buFont typeface="Nunito Light"/>
              <a:buChar char="●"/>
              <a:defRPr/>
            </a:lvl4pPr>
            <a:lvl5pPr marL="2286000" lvl="4" indent="-304800" rtl="0">
              <a:lnSpc>
                <a:spcPct val="100000"/>
              </a:lnSpc>
              <a:spcBef>
                <a:spcPts val="0"/>
              </a:spcBef>
              <a:spcAft>
                <a:spcPts val="0"/>
              </a:spcAft>
              <a:buSzPts val="1200"/>
              <a:buFont typeface="Nunito Light"/>
              <a:buChar char="○"/>
              <a:defRPr/>
            </a:lvl5pPr>
            <a:lvl6pPr marL="2743200" lvl="5" indent="-304800" rtl="0">
              <a:lnSpc>
                <a:spcPct val="100000"/>
              </a:lnSpc>
              <a:spcBef>
                <a:spcPts val="0"/>
              </a:spcBef>
              <a:spcAft>
                <a:spcPts val="0"/>
              </a:spcAft>
              <a:buSzPts val="1200"/>
              <a:buFont typeface="Nunito Light"/>
              <a:buChar char="■"/>
              <a:defRPr/>
            </a:lvl6pPr>
            <a:lvl7pPr marL="3200400" lvl="6" indent="-304800" rtl="0">
              <a:lnSpc>
                <a:spcPct val="100000"/>
              </a:lnSpc>
              <a:spcBef>
                <a:spcPts val="0"/>
              </a:spcBef>
              <a:spcAft>
                <a:spcPts val="0"/>
              </a:spcAft>
              <a:buSzPts val="1200"/>
              <a:buFont typeface="Nunito Light"/>
              <a:buChar char="●"/>
              <a:defRPr/>
            </a:lvl7pPr>
            <a:lvl8pPr marL="3657600" lvl="7" indent="-304800" rtl="0">
              <a:lnSpc>
                <a:spcPct val="100000"/>
              </a:lnSpc>
              <a:spcBef>
                <a:spcPts val="0"/>
              </a:spcBef>
              <a:spcAft>
                <a:spcPts val="0"/>
              </a:spcAft>
              <a:buSzPts val="1200"/>
              <a:buFont typeface="Nunito Light"/>
              <a:buChar char="○"/>
              <a:defRPr/>
            </a:lvl8pPr>
            <a:lvl9pPr marL="4114800" lvl="8" indent="-304800" rtl="0">
              <a:lnSpc>
                <a:spcPct val="100000"/>
              </a:lnSpc>
              <a:spcBef>
                <a:spcPts val="0"/>
              </a:spcBef>
              <a:spcAft>
                <a:spcPts val="0"/>
              </a:spcAft>
              <a:buSzPts val="1200"/>
              <a:buFont typeface="Nunito Light"/>
              <a:buChar char="■"/>
              <a:defRPr/>
            </a:lvl9pPr>
          </a:lstStyle>
          <a:p>
            <a:endParaRPr/>
          </a:p>
        </p:txBody>
      </p:sp>
      <p:sp>
        <p:nvSpPr>
          <p:cNvPr id="43" name="Google Shape;43;p7"/>
          <p:cNvSpPr>
            <a:spLocks noGrp="1"/>
          </p:cNvSpPr>
          <p:nvPr>
            <p:ph type="pic" idx="2"/>
          </p:nvPr>
        </p:nvSpPr>
        <p:spPr>
          <a:xfrm>
            <a:off x="5307325" y="1017725"/>
            <a:ext cx="3386400" cy="3348900"/>
          </a:xfrm>
          <a:prstGeom prst="ellipse">
            <a:avLst/>
          </a:prstGeom>
          <a:noFill/>
          <a:ln>
            <a:noFill/>
          </a:ln>
        </p:spPr>
      </p:sp>
      <p:pic>
        <p:nvPicPr>
          <p:cNvPr id="44" name="Google Shape;44;p7"/>
          <p:cNvPicPr preferRelativeResize="0"/>
          <p:nvPr/>
        </p:nvPicPr>
        <p:blipFill>
          <a:blip r:embed="rId2">
            <a:alphaModFix/>
          </a:blip>
          <a:stretch>
            <a:fillRect/>
          </a:stretch>
        </p:blipFill>
        <p:spPr>
          <a:xfrm>
            <a:off x="-634677" y="3579175"/>
            <a:ext cx="1462990" cy="151384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2241425" y="1293100"/>
            <a:ext cx="4661100" cy="841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3" name="Google Shape;53;p9"/>
          <p:cNvSpPr txBox="1">
            <a:spLocks noGrp="1"/>
          </p:cNvSpPr>
          <p:nvPr>
            <p:ph type="subTitle" idx="1"/>
          </p:nvPr>
        </p:nvSpPr>
        <p:spPr>
          <a:xfrm>
            <a:off x="2241475" y="2168600"/>
            <a:ext cx="4661100" cy="16818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6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pic>
        <p:nvPicPr>
          <p:cNvPr id="54" name="Google Shape;54;p9"/>
          <p:cNvPicPr preferRelativeResize="0"/>
          <p:nvPr/>
        </p:nvPicPr>
        <p:blipFill>
          <a:blip r:embed="rId2">
            <a:alphaModFix/>
          </a:blip>
          <a:stretch>
            <a:fillRect/>
          </a:stretch>
        </p:blipFill>
        <p:spPr>
          <a:xfrm>
            <a:off x="5606348" y="4237475"/>
            <a:ext cx="1284750" cy="1329414"/>
          </a:xfrm>
          <a:prstGeom prst="rect">
            <a:avLst/>
          </a:prstGeom>
          <a:noFill/>
          <a:ln>
            <a:noFill/>
          </a:ln>
        </p:spPr>
      </p:pic>
      <p:pic>
        <p:nvPicPr>
          <p:cNvPr id="55" name="Google Shape;55;p9"/>
          <p:cNvPicPr preferRelativeResize="0"/>
          <p:nvPr/>
        </p:nvPicPr>
        <p:blipFill>
          <a:blip r:embed="rId2">
            <a:alphaModFix/>
          </a:blip>
          <a:stretch>
            <a:fillRect/>
          </a:stretch>
        </p:blipFill>
        <p:spPr>
          <a:xfrm>
            <a:off x="2878698" y="-700800"/>
            <a:ext cx="1284750" cy="1329414"/>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0"/>
          <p:cNvSpPr>
            <a:spLocks noGrp="1"/>
          </p:cNvSpPr>
          <p:nvPr>
            <p:ph type="pic" idx="2"/>
          </p:nvPr>
        </p:nvSpPr>
        <p:spPr>
          <a:xfrm>
            <a:off x="0" y="0"/>
            <a:ext cx="9144000" cy="5143500"/>
          </a:xfrm>
          <a:prstGeom prst="rect">
            <a:avLst/>
          </a:prstGeom>
          <a:noFill/>
          <a:ln>
            <a:noFill/>
          </a:ln>
        </p:spPr>
      </p:sp>
      <p:sp>
        <p:nvSpPr>
          <p:cNvPr id="58" name="Google Shape;58;p10"/>
          <p:cNvSpPr txBox="1">
            <a:spLocks noGrp="1"/>
          </p:cNvSpPr>
          <p:nvPr>
            <p:ph type="title"/>
          </p:nvPr>
        </p:nvSpPr>
        <p:spPr>
          <a:xfrm>
            <a:off x="720000" y="3859100"/>
            <a:ext cx="7704000" cy="749400"/>
          </a:xfrm>
          <a:prstGeom prst="rect">
            <a:avLst/>
          </a:prstGeom>
          <a:solidFill>
            <a:schemeClr val="lt1"/>
          </a:solidFill>
        </p:spPr>
        <p:txBody>
          <a:bodyPr spcFirstLastPara="1" wrap="square" lIns="91425" tIns="91425" rIns="91425" bIns="91425" anchor="t" anchorCtr="0">
            <a:noAutofit/>
          </a:bodyPr>
          <a:lstStyle>
            <a:lvl1pPr lvl="0" algn="ctr" rtl="0">
              <a:spcBef>
                <a:spcPts val="0"/>
              </a:spcBef>
              <a:spcAft>
                <a:spcPts val="0"/>
              </a:spcAft>
              <a:buClr>
                <a:schemeClr val="dk2"/>
              </a:buClr>
              <a:buSzPts val="3000"/>
              <a:buNone/>
              <a:defRPr>
                <a:solidFill>
                  <a:schemeClr val="dk2"/>
                </a:solidFill>
              </a:defRPr>
            </a:lvl1pPr>
            <a:lvl2pPr lvl="1" algn="ctr" rtl="0">
              <a:spcBef>
                <a:spcPts val="0"/>
              </a:spcBef>
              <a:spcAft>
                <a:spcPts val="0"/>
              </a:spcAft>
              <a:buClr>
                <a:schemeClr val="dk2"/>
              </a:buClr>
              <a:buSzPts val="3000"/>
              <a:buNone/>
              <a:defRPr>
                <a:solidFill>
                  <a:schemeClr val="dk2"/>
                </a:solidFill>
              </a:defRPr>
            </a:lvl2pPr>
            <a:lvl3pPr lvl="2" algn="ctr" rtl="0">
              <a:spcBef>
                <a:spcPts val="0"/>
              </a:spcBef>
              <a:spcAft>
                <a:spcPts val="0"/>
              </a:spcAft>
              <a:buClr>
                <a:schemeClr val="dk2"/>
              </a:buClr>
              <a:buSzPts val="3000"/>
              <a:buNone/>
              <a:defRPr>
                <a:solidFill>
                  <a:schemeClr val="dk2"/>
                </a:solidFill>
              </a:defRPr>
            </a:lvl3pPr>
            <a:lvl4pPr lvl="3" algn="ctr" rtl="0">
              <a:spcBef>
                <a:spcPts val="0"/>
              </a:spcBef>
              <a:spcAft>
                <a:spcPts val="0"/>
              </a:spcAft>
              <a:buClr>
                <a:schemeClr val="dk2"/>
              </a:buClr>
              <a:buSzPts val="3000"/>
              <a:buNone/>
              <a:defRPr>
                <a:solidFill>
                  <a:schemeClr val="dk2"/>
                </a:solidFill>
              </a:defRPr>
            </a:lvl4pPr>
            <a:lvl5pPr lvl="4" algn="ctr" rtl="0">
              <a:spcBef>
                <a:spcPts val="0"/>
              </a:spcBef>
              <a:spcAft>
                <a:spcPts val="0"/>
              </a:spcAft>
              <a:buClr>
                <a:schemeClr val="dk2"/>
              </a:buClr>
              <a:buSzPts val="3000"/>
              <a:buNone/>
              <a:defRPr>
                <a:solidFill>
                  <a:schemeClr val="dk2"/>
                </a:solidFill>
              </a:defRPr>
            </a:lvl5pPr>
            <a:lvl6pPr lvl="5" algn="ctr" rtl="0">
              <a:spcBef>
                <a:spcPts val="0"/>
              </a:spcBef>
              <a:spcAft>
                <a:spcPts val="0"/>
              </a:spcAft>
              <a:buClr>
                <a:schemeClr val="dk2"/>
              </a:buClr>
              <a:buSzPts val="3000"/>
              <a:buNone/>
              <a:defRPr>
                <a:solidFill>
                  <a:schemeClr val="dk2"/>
                </a:solidFill>
              </a:defRPr>
            </a:lvl6pPr>
            <a:lvl7pPr lvl="6" algn="ctr" rtl="0">
              <a:spcBef>
                <a:spcPts val="0"/>
              </a:spcBef>
              <a:spcAft>
                <a:spcPts val="0"/>
              </a:spcAft>
              <a:buClr>
                <a:schemeClr val="dk2"/>
              </a:buClr>
              <a:buSzPts val="3000"/>
              <a:buNone/>
              <a:defRPr>
                <a:solidFill>
                  <a:schemeClr val="dk2"/>
                </a:solidFill>
              </a:defRPr>
            </a:lvl7pPr>
            <a:lvl8pPr lvl="7" algn="ctr" rtl="0">
              <a:spcBef>
                <a:spcPts val="0"/>
              </a:spcBef>
              <a:spcAft>
                <a:spcPts val="0"/>
              </a:spcAft>
              <a:buClr>
                <a:schemeClr val="dk2"/>
              </a:buClr>
              <a:buSzPts val="3000"/>
              <a:buNone/>
              <a:defRPr>
                <a:solidFill>
                  <a:schemeClr val="dk2"/>
                </a:solidFill>
              </a:defRPr>
            </a:lvl8pPr>
            <a:lvl9pPr lvl="8" algn="ctr" rtl="0">
              <a:spcBef>
                <a:spcPts val="0"/>
              </a:spcBef>
              <a:spcAft>
                <a:spcPts val="0"/>
              </a:spcAft>
              <a:buClr>
                <a:schemeClr val="dk2"/>
              </a:buClr>
              <a:buSzPts val="3000"/>
              <a:buNone/>
              <a:defRPr>
                <a:solidFill>
                  <a:schemeClr val="dk2"/>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9"/>
        <p:cNvGrpSpPr/>
        <p:nvPr/>
      </p:nvGrpSpPr>
      <p:grpSpPr>
        <a:xfrm>
          <a:off x="0" y="0"/>
          <a:ext cx="0" cy="0"/>
          <a:chOff x="0" y="0"/>
          <a:chExt cx="0" cy="0"/>
        </a:xfrm>
      </p:grpSpPr>
      <p:sp>
        <p:nvSpPr>
          <p:cNvPr id="60" name="Google Shape;60;p11"/>
          <p:cNvSpPr txBox="1">
            <a:spLocks noGrp="1"/>
          </p:cNvSpPr>
          <p:nvPr>
            <p:ph type="title" hasCustomPrompt="1"/>
          </p:nvPr>
        </p:nvSpPr>
        <p:spPr>
          <a:xfrm>
            <a:off x="1284000" y="1366338"/>
            <a:ext cx="6576000" cy="1511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9600"/>
              <a:buNone/>
              <a:defRPr sz="9600">
                <a:solidFill>
                  <a:schemeClr val="accent1"/>
                </a:solidFill>
              </a:defRPr>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61" name="Google Shape;61;p11"/>
          <p:cNvSpPr txBox="1">
            <a:spLocks noGrp="1"/>
          </p:cNvSpPr>
          <p:nvPr>
            <p:ph type="subTitle" idx="1"/>
          </p:nvPr>
        </p:nvSpPr>
        <p:spPr>
          <a:xfrm>
            <a:off x="1284000" y="3063763"/>
            <a:ext cx="6576000" cy="713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pic>
        <p:nvPicPr>
          <p:cNvPr id="62" name="Google Shape;62;p11"/>
          <p:cNvPicPr preferRelativeResize="0"/>
          <p:nvPr/>
        </p:nvPicPr>
        <p:blipFill>
          <a:blip r:embed="rId2">
            <a:alphaModFix/>
          </a:blip>
          <a:stretch>
            <a:fillRect/>
          </a:stretch>
        </p:blipFill>
        <p:spPr>
          <a:xfrm>
            <a:off x="-1227504" y="1690783"/>
            <a:ext cx="2403600" cy="2403600"/>
          </a:xfrm>
          <a:prstGeom prst="rect">
            <a:avLst/>
          </a:prstGeom>
          <a:noFill/>
          <a:ln>
            <a:noFill/>
          </a:ln>
        </p:spPr>
      </p:pic>
      <p:pic>
        <p:nvPicPr>
          <p:cNvPr id="63" name="Google Shape;63;p11"/>
          <p:cNvPicPr preferRelativeResize="0"/>
          <p:nvPr/>
        </p:nvPicPr>
        <p:blipFill>
          <a:blip r:embed="rId2">
            <a:alphaModFix/>
          </a:blip>
          <a:stretch>
            <a:fillRect/>
          </a:stretch>
        </p:blipFill>
        <p:spPr>
          <a:xfrm>
            <a:off x="5136399" y="-490239"/>
            <a:ext cx="1532725" cy="1532725"/>
          </a:xfrm>
          <a:prstGeom prst="rect">
            <a:avLst/>
          </a:prstGeom>
          <a:noFill/>
          <a:ln>
            <a:noFill/>
          </a:ln>
        </p:spPr>
      </p:pic>
      <p:pic>
        <p:nvPicPr>
          <p:cNvPr id="64" name="Google Shape;64;p11"/>
          <p:cNvPicPr preferRelativeResize="0"/>
          <p:nvPr/>
        </p:nvPicPr>
        <p:blipFill>
          <a:blip r:embed="rId3">
            <a:alphaModFix/>
          </a:blip>
          <a:stretch>
            <a:fillRect/>
          </a:stretch>
        </p:blipFill>
        <p:spPr>
          <a:xfrm>
            <a:off x="8423827" y="4094375"/>
            <a:ext cx="921125" cy="944749"/>
          </a:xfrm>
          <a:prstGeom prst="rect">
            <a:avLst/>
          </a:prstGeom>
          <a:noFill/>
          <a:ln>
            <a:noFill/>
          </a:ln>
        </p:spPr>
      </p:pic>
      <p:pic>
        <p:nvPicPr>
          <p:cNvPr id="65" name="Google Shape;65;p11"/>
          <p:cNvPicPr preferRelativeResize="0"/>
          <p:nvPr/>
        </p:nvPicPr>
        <p:blipFill rotWithShape="1">
          <a:blip r:embed="rId4">
            <a:alphaModFix/>
          </a:blip>
          <a:srcRect l="28756" t="20169" r="24712" b="21755"/>
          <a:stretch/>
        </p:blipFill>
        <p:spPr>
          <a:xfrm rot="2559673">
            <a:off x="-218537" y="2532815"/>
            <a:ext cx="801328" cy="1158443"/>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2"/>
        </a:solidFill>
        <a:effectLst/>
      </p:bgPr>
    </p:bg>
    <p:spTree>
      <p:nvGrpSpPr>
        <p:cNvPr id="1" name="Shape 66"/>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six columns">
  <p:cSld name="BLANK_1_1_1_1_1">
    <p:spTree>
      <p:nvGrpSpPr>
        <p:cNvPr id="1" name="Shape 142"/>
        <p:cNvGrpSpPr/>
        <p:nvPr/>
      </p:nvGrpSpPr>
      <p:grpSpPr>
        <a:xfrm>
          <a:off x="0" y="0"/>
          <a:ext cx="0" cy="0"/>
          <a:chOff x="0" y="0"/>
          <a:chExt cx="0" cy="0"/>
        </a:xfrm>
      </p:grpSpPr>
      <p:sp>
        <p:nvSpPr>
          <p:cNvPr id="143" name="Google Shape;143;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44" name="Google Shape;144;p21"/>
          <p:cNvSpPr txBox="1">
            <a:spLocks noGrp="1"/>
          </p:cNvSpPr>
          <p:nvPr>
            <p:ph type="subTitle" idx="1"/>
          </p:nvPr>
        </p:nvSpPr>
        <p:spPr>
          <a:xfrm>
            <a:off x="719876" y="1811513"/>
            <a:ext cx="2459100" cy="10557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45" name="Google Shape;145;p21"/>
          <p:cNvSpPr txBox="1">
            <a:spLocks noGrp="1"/>
          </p:cNvSpPr>
          <p:nvPr>
            <p:ph type="subTitle" idx="2"/>
          </p:nvPr>
        </p:nvSpPr>
        <p:spPr>
          <a:xfrm>
            <a:off x="3342150" y="1811513"/>
            <a:ext cx="2459100" cy="10557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46" name="Google Shape;146;p21"/>
          <p:cNvSpPr txBox="1">
            <a:spLocks noGrp="1"/>
          </p:cNvSpPr>
          <p:nvPr>
            <p:ph type="subTitle" idx="3"/>
          </p:nvPr>
        </p:nvSpPr>
        <p:spPr>
          <a:xfrm>
            <a:off x="5964424" y="1811513"/>
            <a:ext cx="2459700" cy="10557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47" name="Google Shape;147;p21"/>
          <p:cNvSpPr txBox="1">
            <a:spLocks noGrp="1"/>
          </p:cNvSpPr>
          <p:nvPr>
            <p:ph type="subTitle" idx="4"/>
          </p:nvPr>
        </p:nvSpPr>
        <p:spPr>
          <a:xfrm>
            <a:off x="719876" y="3512625"/>
            <a:ext cx="2459100" cy="10557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48" name="Google Shape;148;p21"/>
          <p:cNvSpPr txBox="1">
            <a:spLocks noGrp="1"/>
          </p:cNvSpPr>
          <p:nvPr>
            <p:ph type="subTitle" idx="5"/>
          </p:nvPr>
        </p:nvSpPr>
        <p:spPr>
          <a:xfrm>
            <a:off x="3342150" y="3512625"/>
            <a:ext cx="2459100" cy="10557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49" name="Google Shape;149;p21"/>
          <p:cNvSpPr txBox="1">
            <a:spLocks noGrp="1"/>
          </p:cNvSpPr>
          <p:nvPr>
            <p:ph type="subTitle" idx="6"/>
          </p:nvPr>
        </p:nvSpPr>
        <p:spPr>
          <a:xfrm>
            <a:off x="5964424" y="3512625"/>
            <a:ext cx="2459700" cy="1055700"/>
          </a:xfrm>
          <a:prstGeom prst="rect">
            <a:avLst/>
          </a:prstGeom>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50" name="Google Shape;150;p21"/>
          <p:cNvSpPr txBox="1">
            <a:spLocks noGrp="1"/>
          </p:cNvSpPr>
          <p:nvPr>
            <p:ph type="subTitle" idx="7"/>
          </p:nvPr>
        </p:nvSpPr>
        <p:spPr>
          <a:xfrm>
            <a:off x="719876" y="1276675"/>
            <a:ext cx="2459100" cy="5373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Raleway"/>
              <a:buNone/>
              <a:defRPr sz="1800">
                <a:latin typeface="Passion One"/>
                <a:ea typeface="Passion One"/>
                <a:cs typeface="Passion One"/>
                <a:sym typeface="Passion One"/>
              </a:defRPr>
            </a:lvl1pPr>
            <a:lvl2pPr lvl="1"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2pPr>
            <a:lvl3pPr lvl="2"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3pPr>
            <a:lvl4pPr lvl="3"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4pPr>
            <a:lvl5pPr lvl="4"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5pPr>
            <a:lvl6pPr lvl="5"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6pPr>
            <a:lvl7pPr lvl="6"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7pPr>
            <a:lvl8pPr lvl="7"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8pPr>
            <a:lvl9pPr lvl="8"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9pPr>
          </a:lstStyle>
          <a:p>
            <a:endParaRPr/>
          </a:p>
        </p:txBody>
      </p:sp>
      <p:sp>
        <p:nvSpPr>
          <p:cNvPr id="151" name="Google Shape;151;p21"/>
          <p:cNvSpPr txBox="1">
            <a:spLocks noGrp="1"/>
          </p:cNvSpPr>
          <p:nvPr>
            <p:ph type="subTitle" idx="8"/>
          </p:nvPr>
        </p:nvSpPr>
        <p:spPr>
          <a:xfrm>
            <a:off x="3342150" y="1276675"/>
            <a:ext cx="2459100" cy="5373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Raleway"/>
              <a:buNone/>
              <a:defRPr sz="1800">
                <a:latin typeface="Passion One"/>
                <a:ea typeface="Passion One"/>
                <a:cs typeface="Passion One"/>
                <a:sym typeface="Passion One"/>
              </a:defRPr>
            </a:lvl1pPr>
            <a:lvl2pPr lvl="1"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2pPr>
            <a:lvl3pPr lvl="2"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3pPr>
            <a:lvl4pPr lvl="3"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4pPr>
            <a:lvl5pPr lvl="4"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5pPr>
            <a:lvl6pPr lvl="5"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6pPr>
            <a:lvl7pPr lvl="6"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7pPr>
            <a:lvl8pPr lvl="7"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8pPr>
            <a:lvl9pPr lvl="8"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9pPr>
          </a:lstStyle>
          <a:p>
            <a:endParaRPr/>
          </a:p>
        </p:txBody>
      </p:sp>
      <p:sp>
        <p:nvSpPr>
          <p:cNvPr id="152" name="Google Shape;152;p21"/>
          <p:cNvSpPr txBox="1">
            <a:spLocks noGrp="1"/>
          </p:cNvSpPr>
          <p:nvPr>
            <p:ph type="subTitle" idx="9"/>
          </p:nvPr>
        </p:nvSpPr>
        <p:spPr>
          <a:xfrm>
            <a:off x="5964424" y="1276675"/>
            <a:ext cx="2459700" cy="5373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Raleway"/>
              <a:buNone/>
              <a:defRPr sz="1800">
                <a:latin typeface="Passion One"/>
                <a:ea typeface="Passion One"/>
                <a:cs typeface="Passion One"/>
                <a:sym typeface="Passion One"/>
              </a:defRPr>
            </a:lvl1pPr>
            <a:lvl2pPr lvl="1"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2pPr>
            <a:lvl3pPr lvl="2"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3pPr>
            <a:lvl4pPr lvl="3"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4pPr>
            <a:lvl5pPr lvl="4"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5pPr>
            <a:lvl6pPr lvl="5"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6pPr>
            <a:lvl7pPr lvl="6"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7pPr>
            <a:lvl8pPr lvl="7"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8pPr>
            <a:lvl9pPr lvl="8"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9pPr>
          </a:lstStyle>
          <a:p>
            <a:endParaRPr/>
          </a:p>
        </p:txBody>
      </p:sp>
      <p:sp>
        <p:nvSpPr>
          <p:cNvPr id="153" name="Google Shape;153;p21"/>
          <p:cNvSpPr txBox="1">
            <a:spLocks noGrp="1"/>
          </p:cNvSpPr>
          <p:nvPr>
            <p:ph type="subTitle" idx="13"/>
          </p:nvPr>
        </p:nvSpPr>
        <p:spPr>
          <a:xfrm>
            <a:off x="719876" y="2973275"/>
            <a:ext cx="2459100" cy="5373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Raleway"/>
              <a:buNone/>
              <a:defRPr sz="1800">
                <a:latin typeface="Passion One"/>
                <a:ea typeface="Passion One"/>
                <a:cs typeface="Passion One"/>
                <a:sym typeface="Passion One"/>
              </a:defRPr>
            </a:lvl1pPr>
            <a:lvl2pPr lvl="1"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2pPr>
            <a:lvl3pPr lvl="2"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3pPr>
            <a:lvl4pPr lvl="3"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4pPr>
            <a:lvl5pPr lvl="4"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5pPr>
            <a:lvl6pPr lvl="5"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6pPr>
            <a:lvl7pPr lvl="6"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7pPr>
            <a:lvl8pPr lvl="7"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8pPr>
            <a:lvl9pPr lvl="8"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9pPr>
          </a:lstStyle>
          <a:p>
            <a:endParaRPr/>
          </a:p>
        </p:txBody>
      </p:sp>
      <p:sp>
        <p:nvSpPr>
          <p:cNvPr id="154" name="Google Shape;154;p21"/>
          <p:cNvSpPr txBox="1">
            <a:spLocks noGrp="1"/>
          </p:cNvSpPr>
          <p:nvPr>
            <p:ph type="subTitle" idx="14"/>
          </p:nvPr>
        </p:nvSpPr>
        <p:spPr>
          <a:xfrm>
            <a:off x="3342300" y="2973275"/>
            <a:ext cx="2459100" cy="5373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Raleway"/>
              <a:buNone/>
              <a:defRPr sz="1800">
                <a:latin typeface="Passion One"/>
                <a:ea typeface="Passion One"/>
                <a:cs typeface="Passion One"/>
                <a:sym typeface="Passion One"/>
              </a:defRPr>
            </a:lvl1pPr>
            <a:lvl2pPr lvl="1"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2pPr>
            <a:lvl3pPr lvl="2"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3pPr>
            <a:lvl4pPr lvl="3"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4pPr>
            <a:lvl5pPr lvl="4"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5pPr>
            <a:lvl6pPr lvl="5"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6pPr>
            <a:lvl7pPr lvl="6"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7pPr>
            <a:lvl8pPr lvl="7"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8pPr>
            <a:lvl9pPr lvl="8"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9pPr>
          </a:lstStyle>
          <a:p>
            <a:endParaRPr/>
          </a:p>
        </p:txBody>
      </p:sp>
      <p:sp>
        <p:nvSpPr>
          <p:cNvPr id="155" name="Google Shape;155;p21"/>
          <p:cNvSpPr txBox="1">
            <a:spLocks noGrp="1"/>
          </p:cNvSpPr>
          <p:nvPr>
            <p:ph type="subTitle" idx="15"/>
          </p:nvPr>
        </p:nvSpPr>
        <p:spPr>
          <a:xfrm>
            <a:off x="5964724" y="2973275"/>
            <a:ext cx="2459100" cy="537300"/>
          </a:xfrm>
          <a:prstGeom prst="rect">
            <a:avLst/>
          </a:prstGeom>
          <a:ln>
            <a:noFill/>
          </a:ln>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400"/>
              <a:buFont typeface="Raleway"/>
              <a:buNone/>
              <a:defRPr sz="1800">
                <a:latin typeface="Passion One"/>
                <a:ea typeface="Passion One"/>
                <a:cs typeface="Passion One"/>
                <a:sym typeface="Passion One"/>
              </a:defRPr>
            </a:lvl1pPr>
            <a:lvl2pPr lvl="1"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2pPr>
            <a:lvl3pPr lvl="2"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3pPr>
            <a:lvl4pPr lvl="3"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4pPr>
            <a:lvl5pPr lvl="4"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5pPr>
            <a:lvl6pPr lvl="5"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6pPr>
            <a:lvl7pPr lvl="6"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7pPr>
            <a:lvl8pPr lvl="7"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8pPr>
            <a:lvl9pPr lvl="8" algn="ctr" rtl="0">
              <a:lnSpc>
                <a:spcPct val="100000"/>
              </a:lnSpc>
              <a:spcBef>
                <a:spcPts val="0"/>
              </a:spcBef>
              <a:spcAft>
                <a:spcPts val="0"/>
              </a:spcAft>
              <a:buClr>
                <a:schemeClr val="dk1"/>
              </a:buClr>
              <a:buSzPts val="2400"/>
              <a:buFont typeface="Raleway"/>
              <a:buNone/>
              <a:defRPr sz="2400">
                <a:solidFill>
                  <a:schemeClr val="dk1"/>
                </a:solidFill>
                <a:latin typeface="Raleway"/>
                <a:ea typeface="Raleway"/>
                <a:cs typeface="Raleway"/>
                <a:sym typeface="Raleway"/>
              </a:defRPr>
            </a:lvl9pPr>
          </a:lstStyle>
          <a:p>
            <a:endParaRPr/>
          </a:p>
        </p:txBody>
      </p:sp>
      <p:pic>
        <p:nvPicPr>
          <p:cNvPr id="156" name="Google Shape;156;p21"/>
          <p:cNvPicPr preferRelativeResize="0"/>
          <p:nvPr/>
        </p:nvPicPr>
        <p:blipFill>
          <a:blip r:embed="rId2">
            <a:alphaModFix/>
          </a:blip>
          <a:stretch>
            <a:fillRect/>
          </a:stretch>
        </p:blipFill>
        <p:spPr>
          <a:xfrm>
            <a:off x="-1456104" y="1690783"/>
            <a:ext cx="2403600" cy="2403600"/>
          </a:xfrm>
          <a:prstGeom prst="rect">
            <a:avLst/>
          </a:prstGeom>
          <a:noFill/>
          <a:ln>
            <a:noFill/>
          </a:ln>
        </p:spPr>
      </p:pic>
      <p:pic>
        <p:nvPicPr>
          <p:cNvPr id="157" name="Google Shape;157;p21"/>
          <p:cNvPicPr preferRelativeResize="0"/>
          <p:nvPr/>
        </p:nvPicPr>
        <p:blipFill>
          <a:blip r:embed="rId2">
            <a:alphaModFix/>
          </a:blip>
          <a:stretch>
            <a:fillRect/>
          </a:stretch>
        </p:blipFill>
        <p:spPr>
          <a:xfrm>
            <a:off x="5136399" y="-490239"/>
            <a:ext cx="1532725" cy="1532725"/>
          </a:xfrm>
          <a:prstGeom prst="rect">
            <a:avLst/>
          </a:prstGeom>
          <a:noFill/>
          <a:ln>
            <a:noFill/>
          </a:ln>
        </p:spPr>
      </p:pic>
      <p:pic>
        <p:nvPicPr>
          <p:cNvPr id="158" name="Google Shape;158;p21"/>
          <p:cNvPicPr preferRelativeResize="0"/>
          <p:nvPr/>
        </p:nvPicPr>
        <p:blipFill>
          <a:blip r:embed="rId3">
            <a:alphaModFix/>
          </a:blip>
          <a:stretch>
            <a:fillRect/>
          </a:stretch>
        </p:blipFill>
        <p:spPr>
          <a:xfrm>
            <a:off x="8423827" y="4094375"/>
            <a:ext cx="921125" cy="944749"/>
          </a:xfrm>
          <a:prstGeom prst="rect">
            <a:avLst/>
          </a:prstGeom>
          <a:noFill/>
          <a:ln>
            <a:noFill/>
          </a:ln>
        </p:spPr>
      </p:pic>
      <p:pic>
        <p:nvPicPr>
          <p:cNvPr id="159" name="Google Shape;159;p21"/>
          <p:cNvPicPr preferRelativeResize="0"/>
          <p:nvPr/>
        </p:nvPicPr>
        <p:blipFill rotWithShape="1">
          <a:blip r:embed="rId4">
            <a:alphaModFix/>
          </a:blip>
          <a:srcRect l="28756" t="20169" r="24712" b="21755"/>
          <a:stretch/>
        </p:blipFill>
        <p:spPr>
          <a:xfrm rot="2559673">
            <a:off x="-447137" y="2532815"/>
            <a:ext cx="801328" cy="1158443"/>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172"/>
        <p:cNvGrpSpPr/>
        <p:nvPr/>
      </p:nvGrpSpPr>
      <p:grpSpPr>
        <a:xfrm>
          <a:off x="0" y="0"/>
          <a:ext cx="0" cy="0"/>
          <a:chOff x="0" y="0"/>
          <a:chExt cx="0" cy="0"/>
        </a:xfrm>
      </p:grpSpPr>
      <p:sp>
        <p:nvSpPr>
          <p:cNvPr id="173" name="Google Shape;173;p23"/>
          <p:cNvSpPr txBox="1">
            <a:spLocks noGrp="1"/>
          </p:cNvSpPr>
          <p:nvPr>
            <p:ph type="ctrTitle"/>
          </p:nvPr>
        </p:nvSpPr>
        <p:spPr>
          <a:xfrm>
            <a:off x="2382250" y="686850"/>
            <a:ext cx="4379400" cy="1056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66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74" name="Google Shape;174;p23"/>
          <p:cNvSpPr txBox="1">
            <a:spLocks noGrp="1"/>
          </p:cNvSpPr>
          <p:nvPr>
            <p:ph type="subTitle" idx="1"/>
          </p:nvPr>
        </p:nvSpPr>
        <p:spPr>
          <a:xfrm>
            <a:off x="2382350" y="1700400"/>
            <a:ext cx="4379400" cy="11703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175" name="Google Shape;175;p23"/>
          <p:cNvSpPr txBox="1"/>
          <p:nvPr/>
        </p:nvSpPr>
        <p:spPr>
          <a:xfrm>
            <a:off x="2382325" y="3563450"/>
            <a:ext cx="4379400" cy="615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300"/>
              </a:spcBef>
              <a:spcAft>
                <a:spcPts val="0"/>
              </a:spcAft>
              <a:buNone/>
            </a:pPr>
            <a:r>
              <a:rPr lang="en" sz="1000">
                <a:solidFill>
                  <a:schemeClr val="dk1"/>
                </a:solidFill>
                <a:latin typeface="Open Sans"/>
                <a:ea typeface="Open Sans"/>
                <a:cs typeface="Open Sans"/>
                <a:sym typeface="Open Sans"/>
              </a:rPr>
              <a:t>CREDITS: This presentation template was created by </a:t>
            </a:r>
            <a:r>
              <a:rPr lang="en" sz="1000" b="1" u="sng">
                <a:solidFill>
                  <a:schemeClr val="hlink"/>
                </a:solidFill>
                <a:latin typeface="Open Sans"/>
                <a:ea typeface="Open Sans"/>
                <a:cs typeface="Open Sans"/>
                <a:sym typeface="Open Sans"/>
                <a:hlinkClick r:id="rId2"/>
              </a:rPr>
              <a:t>Slidesgo</a:t>
            </a:r>
            <a:r>
              <a:rPr lang="en" sz="1000" u="sng">
                <a:solidFill>
                  <a:schemeClr val="dk1"/>
                </a:solidFill>
                <a:latin typeface="Open Sans"/>
                <a:ea typeface="Open Sans"/>
                <a:cs typeface="Open Sans"/>
                <a:sym typeface="Open Sans"/>
              </a:rPr>
              <a:t>,</a:t>
            </a:r>
            <a:r>
              <a:rPr lang="en" sz="1000">
                <a:solidFill>
                  <a:schemeClr val="dk1"/>
                </a:solidFill>
                <a:latin typeface="Open Sans"/>
                <a:ea typeface="Open Sans"/>
                <a:cs typeface="Open Sans"/>
                <a:sym typeface="Open Sans"/>
              </a:rPr>
              <a:t> and includes icons by </a:t>
            </a:r>
            <a:r>
              <a:rPr lang="en" sz="1000" b="1" u="sng">
                <a:solidFill>
                  <a:schemeClr val="dk1"/>
                </a:solid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Flaticon</a:t>
            </a:r>
            <a:r>
              <a:rPr lang="en" sz="1000">
                <a:solidFill>
                  <a:schemeClr val="dk1"/>
                </a:solidFill>
                <a:latin typeface="Open Sans"/>
                <a:ea typeface="Open Sans"/>
                <a:cs typeface="Open Sans"/>
                <a:sym typeface="Open Sans"/>
              </a:rPr>
              <a:t>, and infographics &amp; images by </a:t>
            </a:r>
            <a:r>
              <a:rPr lang="en" sz="1000" b="1" u="sng">
                <a:solidFill>
                  <a:schemeClr val="dk1"/>
                </a:solid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Freepik</a:t>
            </a:r>
            <a:endParaRPr sz="1000" b="1" u="sng">
              <a:solidFill>
                <a:schemeClr val="dk1"/>
              </a:solidFill>
              <a:latin typeface="Open Sans"/>
              <a:ea typeface="Open Sans"/>
              <a:cs typeface="Open Sans"/>
              <a:sym typeface="Open Sans"/>
            </a:endParaRPr>
          </a:p>
        </p:txBody>
      </p:sp>
      <p:pic>
        <p:nvPicPr>
          <p:cNvPr id="176" name="Google Shape;176;p23"/>
          <p:cNvPicPr preferRelativeResize="0"/>
          <p:nvPr/>
        </p:nvPicPr>
        <p:blipFill>
          <a:blip r:embed="rId5">
            <a:alphaModFix/>
          </a:blip>
          <a:stretch>
            <a:fillRect/>
          </a:stretch>
        </p:blipFill>
        <p:spPr>
          <a:xfrm flipH="1">
            <a:off x="6895292" y="-983592"/>
            <a:ext cx="2403600" cy="2403600"/>
          </a:xfrm>
          <a:prstGeom prst="rect">
            <a:avLst/>
          </a:prstGeom>
          <a:noFill/>
          <a:ln>
            <a:noFill/>
          </a:ln>
        </p:spPr>
      </p:pic>
      <p:pic>
        <p:nvPicPr>
          <p:cNvPr id="177" name="Google Shape;177;p23"/>
          <p:cNvPicPr preferRelativeResize="0"/>
          <p:nvPr/>
        </p:nvPicPr>
        <p:blipFill>
          <a:blip r:embed="rId6">
            <a:alphaModFix/>
          </a:blip>
          <a:stretch>
            <a:fillRect/>
          </a:stretch>
        </p:blipFill>
        <p:spPr>
          <a:xfrm flipH="1">
            <a:off x="6554961" y="3997664"/>
            <a:ext cx="1809951" cy="1809052"/>
          </a:xfrm>
          <a:prstGeom prst="rect">
            <a:avLst/>
          </a:prstGeom>
          <a:noFill/>
          <a:ln>
            <a:noFill/>
          </a:ln>
        </p:spPr>
      </p:pic>
      <p:pic>
        <p:nvPicPr>
          <p:cNvPr id="178" name="Google Shape;178;p23"/>
          <p:cNvPicPr preferRelativeResize="0"/>
          <p:nvPr/>
        </p:nvPicPr>
        <p:blipFill>
          <a:blip r:embed="rId7">
            <a:alphaModFix/>
          </a:blip>
          <a:stretch>
            <a:fillRect/>
          </a:stretch>
        </p:blipFill>
        <p:spPr>
          <a:xfrm flipH="1">
            <a:off x="2338639" y="4237475"/>
            <a:ext cx="1284750" cy="1329414"/>
          </a:xfrm>
          <a:prstGeom prst="rect">
            <a:avLst/>
          </a:prstGeom>
          <a:noFill/>
          <a:ln>
            <a:noFill/>
          </a:ln>
        </p:spPr>
      </p:pic>
      <p:pic>
        <p:nvPicPr>
          <p:cNvPr id="179" name="Google Shape;179;p23"/>
          <p:cNvPicPr preferRelativeResize="0"/>
          <p:nvPr/>
        </p:nvPicPr>
        <p:blipFill>
          <a:blip r:embed="rId7">
            <a:alphaModFix/>
          </a:blip>
          <a:stretch>
            <a:fillRect/>
          </a:stretch>
        </p:blipFill>
        <p:spPr>
          <a:xfrm flipH="1">
            <a:off x="5066289" y="-700800"/>
            <a:ext cx="1284750" cy="132941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5100" y="445025"/>
            <a:ext cx="77139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Passion One"/>
              <a:buNone/>
              <a:defRPr sz="3000">
                <a:solidFill>
                  <a:schemeClr val="dk1"/>
                </a:solidFill>
                <a:latin typeface="Passion One"/>
                <a:ea typeface="Passion One"/>
                <a:cs typeface="Passion One"/>
                <a:sym typeface="Passion One"/>
              </a:defRPr>
            </a:lvl1pPr>
            <a:lvl2pPr lvl="1" rtl="0">
              <a:spcBef>
                <a:spcPts val="0"/>
              </a:spcBef>
              <a:spcAft>
                <a:spcPts val="0"/>
              </a:spcAft>
              <a:buClr>
                <a:schemeClr val="dk1"/>
              </a:buClr>
              <a:buSzPts val="3000"/>
              <a:buFont typeface="Passion One"/>
              <a:buNone/>
              <a:defRPr sz="3000" b="1">
                <a:solidFill>
                  <a:schemeClr val="dk1"/>
                </a:solidFill>
                <a:latin typeface="Passion One"/>
                <a:ea typeface="Passion One"/>
                <a:cs typeface="Passion One"/>
                <a:sym typeface="Passion One"/>
              </a:defRPr>
            </a:lvl2pPr>
            <a:lvl3pPr lvl="2" rtl="0">
              <a:spcBef>
                <a:spcPts val="0"/>
              </a:spcBef>
              <a:spcAft>
                <a:spcPts val="0"/>
              </a:spcAft>
              <a:buClr>
                <a:schemeClr val="dk1"/>
              </a:buClr>
              <a:buSzPts val="3000"/>
              <a:buFont typeface="Passion One"/>
              <a:buNone/>
              <a:defRPr sz="3000" b="1">
                <a:solidFill>
                  <a:schemeClr val="dk1"/>
                </a:solidFill>
                <a:latin typeface="Passion One"/>
                <a:ea typeface="Passion One"/>
                <a:cs typeface="Passion One"/>
                <a:sym typeface="Passion One"/>
              </a:defRPr>
            </a:lvl3pPr>
            <a:lvl4pPr lvl="3" rtl="0">
              <a:spcBef>
                <a:spcPts val="0"/>
              </a:spcBef>
              <a:spcAft>
                <a:spcPts val="0"/>
              </a:spcAft>
              <a:buClr>
                <a:schemeClr val="dk1"/>
              </a:buClr>
              <a:buSzPts val="3000"/>
              <a:buFont typeface="Passion One"/>
              <a:buNone/>
              <a:defRPr sz="3000" b="1">
                <a:solidFill>
                  <a:schemeClr val="dk1"/>
                </a:solidFill>
                <a:latin typeface="Passion One"/>
                <a:ea typeface="Passion One"/>
                <a:cs typeface="Passion One"/>
                <a:sym typeface="Passion One"/>
              </a:defRPr>
            </a:lvl4pPr>
            <a:lvl5pPr lvl="4" rtl="0">
              <a:spcBef>
                <a:spcPts val="0"/>
              </a:spcBef>
              <a:spcAft>
                <a:spcPts val="0"/>
              </a:spcAft>
              <a:buClr>
                <a:schemeClr val="dk1"/>
              </a:buClr>
              <a:buSzPts val="3000"/>
              <a:buFont typeface="Passion One"/>
              <a:buNone/>
              <a:defRPr sz="3000" b="1">
                <a:solidFill>
                  <a:schemeClr val="dk1"/>
                </a:solidFill>
                <a:latin typeface="Passion One"/>
                <a:ea typeface="Passion One"/>
                <a:cs typeface="Passion One"/>
                <a:sym typeface="Passion One"/>
              </a:defRPr>
            </a:lvl5pPr>
            <a:lvl6pPr lvl="5" rtl="0">
              <a:spcBef>
                <a:spcPts val="0"/>
              </a:spcBef>
              <a:spcAft>
                <a:spcPts val="0"/>
              </a:spcAft>
              <a:buClr>
                <a:schemeClr val="dk1"/>
              </a:buClr>
              <a:buSzPts val="3000"/>
              <a:buFont typeface="Passion One"/>
              <a:buNone/>
              <a:defRPr sz="3000" b="1">
                <a:solidFill>
                  <a:schemeClr val="dk1"/>
                </a:solidFill>
                <a:latin typeface="Passion One"/>
                <a:ea typeface="Passion One"/>
                <a:cs typeface="Passion One"/>
                <a:sym typeface="Passion One"/>
              </a:defRPr>
            </a:lvl6pPr>
            <a:lvl7pPr lvl="6" rtl="0">
              <a:spcBef>
                <a:spcPts val="0"/>
              </a:spcBef>
              <a:spcAft>
                <a:spcPts val="0"/>
              </a:spcAft>
              <a:buClr>
                <a:schemeClr val="dk1"/>
              </a:buClr>
              <a:buSzPts val="3000"/>
              <a:buFont typeface="Passion One"/>
              <a:buNone/>
              <a:defRPr sz="3000" b="1">
                <a:solidFill>
                  <a:schemeClr val="dk1"/>
                </a:solidFill>
                <a:latin typeface="Passion One"/>
                <a:ea typeface="Passion One"/>
                <a:cs typeface="Passion One"/>
                <a:sym typeface="Passion One"/>
              </a:defRPr>
            </a:lvl7pPr>
            <a:lvl8pPr lvl="7" rtl="0">
              <a:spcBef>
                <a:spcPts val="0"/>
              </a:spcBef>
              <a:spcAft>
                <a:spcPts val="0"/>
              </a:spcAft>
              <a:buClr>
                <a:schemeClr val="dk1"/>
              </a:buClr>
              <a:buSzPts val="3000"/>
              <a:buFont typeface="Passion One"/>
              <a:buNone/>
              <a:defRPr sz="3000" b="1">
                <a:solidFill>
                  <a:schemeClr val="dk1"/>
                </a:solidFill>
                <a:latin typeface="Passion One"/>
                <a:ea typeface="Passion One"/>
                <a:cs typeface="Passion One"/>
                <a:sym typeface="Passion One"/>
              </a:defRPr>
            </a:lvl8pPr>
            <a:lvl9pPr lvl="8" rtl="0">
              <a:spcBef>
                <a:spcPts val="0"/>
              </a:spcBef>
              <a:spcAft>
                <a:spcPts val="0"/>
              </a:spcAft>
              <a:buClr>
                <a:schemeClr val="dk1"/>
              </a:buClr>
              <a:buSzPts val="3000"/>
              <a:buFont typeface="Passion One"/>
              <a:buNone/>
              <a:defRPr sz="3000" b="1">
                <a:solidFill>
                  <a:schemeClr val="dk1"/>
                </a:solidFill>
                <a:latin typeface="Passion One"/>
                <a:ea typeface="Passion One"/>
                <a:cs typeface="Passion One"/>
                <a:sym typeface="Passion One"/>
              </a:defRPr>
            </a:lvl9pPr>
          </a:lstStyle>
          <a:p>
            <a:endParaRPr/>
          </a:p>
        </p:txBody>
      </p:sp>
      <p:sp>
        <p:nvSpPr>
          <p:cNvPr id="7" name="Google Shape;7;p1"/>
          <p:cNvSpPr txBox="1">
            <a:spLocks noGrp="1"/>
          </p:cNvSpPr>
          <p:nvPr>
            <p:ph type="body" idx="1"/>
          </p:nvPr>
        </p:nvSpPr>
        <p:spPr>
          <a:xfrm>
            <a:off x="715100" y="1152475"/>
            <a:ext cx="7713900" cy="3416400"/>
          </a:xfrm>
          <a:prstGeom prst="rect">
            <a:avLst/>
          </a:prstGeom>
          <a:noFill/>
          <a:ln>
            <a:noFill/>
          </a:ln>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1pPr>
            <a:lvl2pPr marL="914400" lvl="1" indent="-304800">
              <a:lnSpc>
                <a:spcPct val="100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2pPr>
            <a:lvl3pPr marL="1371600" lvl="2" indent="-304800">
              <a:lnSpc>
                <a:spcPct val="100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3pPr>
            <a:lvl4pPr marL="1828800" lvl="3" indent="-304800">
              <a:lnSpc>
                <a:spcPct val="100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4pPr>
            <a:lvl5pPr marL="2286000" lvl="4" indent="-304800">
              <a:lnSpc>
                <a:spcPct val="100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5pPr>
            <a:lvl6pPr marL="2743200" lvl="5" indent="-304800">
              <a:lnSpc>
                <a:spcPct val="100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6pPr>
            <a:lvl7pPr marL="3200400" lvl="6" indent="-304800">
              <a:lnSpc>
                <a:spcPct val="100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7pPr>
            <a:lvl8pPr marL="3657600" lvl="7" indent="-304800">
              <a:lnSpc>
                <a:spcPct val="100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8pPr>
            <a:lvl9pPr marL="4114800" lvl="8" indent="-304800">
              <a:lnSpc>
                <a:spcPct val="100000"/>
              </a:lnSpc>
              <a:spcBef>
                <a:spcPts val="0"/>
              </a:spcBef>
              <a:spcAft>
                <a:spcPts val="0"/>
              </a:spcAft>
              <a:buClr>
                <a:schemeClr val="dk2"/>
              </a:buClr>
              <a:buSzPts val="1200"/>
              <a:buFont typeface="Open Sans"/>
              <a:buChar char="■"/>
              <a:defRPr sz="1200">
                <a:solidFill>
                  <a:schemeClr val="dk2"/>
                </a:solidFill>
                <a:latin typeface="Open Sans"/>
                <a:ea typeface="Open Sans"/>
                <a:cs typeface="Open Sans"/>
                <a:sym typeface="Open San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3" r:id="rId3"/>
    <p:sldLayoutId id="2147483655" r:id="rId4"/>
    <p:sldLayoutId id="2147483656" r:id="rId5"/>
    <p:sldLayoutId id="2147483657" r:id="rId6"/>
    <p:sldLayoutId id="2147483658" r:id="rId7"/>
    <p:sldLayoutId id="2147483667" r:id="rId8"/>
    <p:sldLayoutId id="2147483669" r:id="rId9"/>
    <p:sldLayoutId id="2147483670" r:id="rId10"/>
    <p:sldLayoutId id="2147483671" r:id="rId11"/>
    <p:sldLayoutId id="2147483676"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8" Type="http://schemas.openxmlformats.org/officeDocument/2006/relationships/hyperlink" Target="mailto:Paul.john@wales.nhs.uk" TargetMode="External"/><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9.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9E6FA"/>
        </a:solidFill>
        <a:effectLst/>
      </p:bgPr>
    </p:bg>
    <p:spTree>
      <p:nvGrpSpPr>
        <p:cNvPr id="1" name="Shape 201"/>
        <p:cNvGrpSpPr/>
        <p:nvPr/>
      </p:nvGrpSpPr>
      <p:grpSpPr>
        <a:xfrm>
          <a:off x="0" y="0"/>
          <a:ext cx="0" cy="0"/>
          <a:chOff x="0" y="0"/>
          <a:chExt cx="0" cy="0"/>
        </a:xfrm>
      </p:grpSpPr>
      <p:pic>
        <p:nvPicPr>
          <p:cNvPr id="202" name="Google Shape;202;p29"/>
          <p:cNvPicPr preferRelativeResize="0"/>
          <p:nvPr/>
        </p:nvPicPr>
        <p:blipFill>
          <a:blip r:embed="rId3">
            <a:alphaModFix/>
          </a:blip>
          <a:stretch>
            <a:fillRect/>
          </a:stretch>
        </p:blipFill>
        <p:spPr>
          <a:xfrm>
            <a:off x="-69154" y="-983592"/>
            <a:ext cx="2403600" cy="2403600"/>
          </a:xfrm>
          <a:prstGeom prst="rect">
            <a:avLst/>
          </a:prstGeom>
          <a:noFill/>
          <a:ln>
            <a:noFill/>
          </a:ln>
        </p:spPr>
      </p:pic>
      <p:pic>
        <p:nvPicPr>
          <p:cNvPr id="203" name="Google Shape;203;p29"/>
          <p:cNvPicPr preferRelativeResize="0"/>
          <p:nvPr/>
        </p:nvPicPr>
        <p:blipFill>
          <a:blip r:embed="rId3">
            <a:alphaModFix/>
          </a:blip>
          <a:stretch>
            <a:fillRect/>
          </a:stretch>
        </p:blipFill>
        <p:spPr>
          <a:xfrm>
            <a:off x="7125000" y="3503450"/>
            <a:ext cx="1184425" cy="1184425"/>
          </a:xfrm>
          <a:prstGeom prst="rect">
            <a:avLst/>
          </a:prstGeom>
          <a:noFill/>
          <a:ln>
            <a:noFill/>
          </a:ln>
        </p:spPr>
      </p:pic>
      <p:pic>
        <p:nvPicPr>
          <p:cNvPr id="204" name="Google Shape;204;p29"/>
          <p:cNvPicPr preferRelativeResize="0"/>
          <p:nvPr/>
        </p:nvPicPr>
        <p:blipFill>
          <a:blip r:embed="rId3">
            <a:alphaModFix/>
          </a:blip>
          <a:stretch>
            <a:fillRect/>
          </a:stretch>
        </p:blipFill>
        <p:spPr>
          <a:xfrm>
            <a:off x="7807174" y="583174"/>
            <a:ext cx="1532725" cy="1532725"/>
          </a:xfrm>
          <a:prstGeom prst="rect">
            <a:avLst/>
          </a:prstGeom>
          <a:noFill/>
          <a:ln>
            <a:noFill/>
          </a:ln>
        </p:spPr>
      </p:pic>
      <p:sp>
        <p:nvSpPr>
          <p:cNvPr id="205" name="Google Shape;205;p29"/>
          <p:cNvSpPr txBox="1">
            <a:spLocks noGrp="1"/>
          </p:cNvSpPr>
          <p:nvPr>
            <p:ph type="ctrTitle"/>
          </p:nvPr>
        </p:nvSpPr>
        <p:spPr>
          <a:xfrm>
            <a:off x="2064450" y="940950"/>
            <a:ext cx="5015100" cy="2403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dirty="0"/>
              <a:t>BBV </a:t>
            </a:r>
            <a:br>
              <a:rPr lang="en-GB" dirty="0"/>
            </a:br>
            <a:r>
              <a:rPr lang="en-GB" dirty="0"/>
              <a:t>in </a:t>
            </a:r>
            <a:br>
              <a:rPr lang="en-GB" dirty="0"/>
            </a:br>
            <a:r>
              <a:rPr lang="en-GB" dirty="0"/>
              <a:t>Welsh Pharmacies</a:t>
            </a:r>
            <a:endParaRPr dirty="0"/>
          </a:p>
        </p:txBody>
      </p:sp>
      <p:sp>
        <p:nvSpPr>
          <p:cNvPr id="206" name="Google Shape;206;p29"/>
          <p:cNvSpPr txBox="1">
            <a:spLocks noGrp="1"/>
          </p:cNvSpPr>
          <p:nvPr>
            <p:ph type="subTitle" idx="1"/>
          </p:nvPr>
        </p:nvSpPr>
        <p:spPr>
          <a:xfrm>
            <a:off x="2064450" y="3392700"/>
            <a:ext cx="5015100" cy="409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2030 elimination </a:t>
            </a:r>
            <a:endParaRPr dirty="0"/>
          </a:p>
        </p:txBody>
      </p:sp>
      <p:pic>
        <p:nvPicPr>
          <p:cNvPr id="207" name="Google Shape;207;p29"/>
          <p:cNvPicPr preferRelativeResize="0"/>
          <p:nvPr/>
        </p:nvPicPr>
        <p:blipFill>
          <a:blip r:embed="rId4">
            <a:alphaModFix/>
          </a:blip>
          <a:stretch>
            <a:fillRect/>
          </a:stretch>
        </p:blipFill>
        <p:spPr>
          <a:xfrm>
            <a:off x="864825" y="3997664"/>
            <a:ext cx="1809951" cy="1809052"/>
          </a:xfrm>
          <a:prstGeom prst="rect">
            <a:avLst/>
          </a:prstGeom>
          <a:noFill/>
          <a:ln>
            <a:noFill/>
          </a:ln>
        </p:spPr>
      </p:pic>
      <p:pic>
        <p:nvPicPr>
          <p:cNvPr id="208" name="Google Shape;208;p29"/>
          <p:cNvPicPr preferRelativeResize="0"/>
          <p:nvPr/>
        </p:nvPicPr>
        <p:blipFill rotWithShape="1">
          <a:blip r:embed="rId5">
            <a:alphaModFix/>
          </a:blip>
          <a:srcRect l="28756" t="20169" r="24712" b="21755"/>
          <a:stretch/>
        </p:blipFill>
        <p:spPr>
          <a:xfrm rot="2559673">
            <a:off x="7835813" y="3132990"/>
            <a:ext cx="801328" cy="1158443"/>
          </a:xfrm>
          <a:prstGeom prst="rect">
            <a:avLst/>
          </a:prstGeom>
          <a:noFill/>
          <a:ln>
            <a:noFill/>
          </a:ln>
        </p:spPr>
      </p:pic>
      <p:pic>
        <p:nvPicPr>
          <p:cNvPr id="209" name="Google Shape;209;p29"/>
          <p:cNvPicPr preferRelativeResize="0"/>
          <p:nvPr/>
        </p:nvPicPr>
        <p:blipFill>
          <a:blip r:embed="rId6">
            <a:alphaModFix/>
          </a:blip>
          <a:stretch>
            <a:fillRect/>
          </a:stretch>
        </p:blipFill>
        <p:spPr>
          <a:xfrm rot="10800000">
            <a:off x="5891227" y="-1041171"/>
            <a:ext cx="2915273" cy="3152323"/>
          </a:xfrm>
          <a:prstGeom prst="rect">
            <a:avLst/>
          </a:prstGeom>
          <a:noFill/>
          <a:ln>
            <a:noFill/>
          </a:ln>
        </p:spPr>
      </p:pic>
      <p:pic>
        <p:nvPicPr>
          <p:cNvPr id="210" name="Google Shape;210;p29"/>
          <p:cNvPicPr preferRelativeResize="0"/>
          <p:nvPr/>
        </p:nvPicPr>
        <p:blipFill>
          <a:blip r:embed="rId7">
            <a:alphaModFix/>
          </a:blip>
          <a:stretch>
            <a:fillRect/>
          </a:stretch>
        </p:blipFill>
        <p:spPr>
          <a:xfrm rot="-417679">
            <a:off x="-160646" y="116459"/>
            <a:ext cx="1921518" cy="2077755"/>
          </a:xfrm>
          <a:prstGeom prst="rect">
            <a:avLst/>
          </a:prstGeom>
          <a:noFill/>
          <a:ln>
            <a:noFill/>
          </a:ln>
        </p:spPr>
      </p:pic>
      <p:pic>
        <p:nvPicPr>
          <p:cNvPr id="211" name="Google Shape;211;p29"/>
          <p:cNvPicPr preferRelativeResize="0"/>
          <p:nvPr/>
        </p:nvPicPr>
        <p:blipFill>
          <a:blip r:embed="rId8">
            <a:alphaModFix/>
          </a:blip>
          <a:stretch>
            <a:fillRect/>
          </a:stretch>
        </p:blipFill>
        <p:spPr>
          <a:xfrm>
            <a:off x="493628" y="2690101"/>
            <a:ext cx="637376" cy="654450"/>
          </a:xfrm>
          <a:prstGeom prst="rect">
            <a:avLst/>
          </a:prstGeom>
          <a:noFill/>
          <a:ln>
            <a:noFill/>
          </a:ln>
        </p:spPr>
      </p:pic>
      <p:pic>
        <p:nvPicPr>
          <p:cNvPr id="212" name="Google Shape;212;p29"/>
          <p:cNvPicPr preferRelativeResize="0"/>
          <p:nvPr/>
        </p:nvPicPr>
        <p:blipFill>
          <a:blip r:embed="rId8">
            <a:alphaModFix/>
          </a:blip>
          <a:stretch>
            <a:fillRect/>
          </a:stretch>
        </p:blipFill>
        <p:spPr>
          <a:xfrm>
            <a:off x="8110216" y="2303001"/>
            <a:ext cx="637376" cy="654450"/>
          </a:xfrm>
          <a:prstGeom prst="rect">
            <a:avLst/>
          </a:prstGeom>
          <a:noFill/>
          <a:ln>
            <a:noFill/>
          </a:ln>
        </p:spPr>
      </p:pic>
      <p:pic>
        <p:nvPicPr>
          <p:cNvPr id="213" name="Google Shape;213;p29"/>
          <p:cNvPicPr preferRelativeResize="0"/>
          <p:nvPr/>
        </p:nvPicPr>
        <p:blipFill>
          <a:blip r:embed="rId9">
            <a:alphaModFix/>
          </a:blip>
          <a:stretch>
            <a:fillRect/>
          </a:stretch>
        </p:blipFill>
        <p:spPr>
          <a:xfrm>
            <a:off x="2878698" y="-700800"/>
            <a:ext cx="1284750" cy="1329414"/>
          </a:xfrm>
          <a:prstGeom prst="rect">
            <a:avLst/>
          </a:prstGeom>
          <a:noFill/>
          <a:ln>
            <a:noFill/>
          </a:ln>
        </p:spPr>
      </p:pic>
      <p:pic>
        <p:nvPicPr>
          <p:cNvPr id="214" name="Google Shape;214;p29"/>
          <p:cNvPicPr preferRelativeResize="0"/>
          <p:nvPr/>
        </p:nvPicPr>
        <p:blipFill>
          <a:blip r:embed="rId9">
            <a:alphaModFix/>
          </a:blip>
          <a:stretch>
            <a:fillRect/>
          </a:stretch>
        </p:blipFill>
        <p:spPr>
          <a:xfrm>
            <a:off x="5606348" y="4237475"/>
            <a:ext cx="1284750" cy="132941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3DEE1-D67D-5DE4-EEA1-FAC4DADCD32C}"/>
              </a:ext>
            </a:extLst>
          </p:cNvPr>
          <p:cNvSpPr>
            <a:spLocks noGrp="1"/>
          </p:cNvSpPr>
          <p:nvPr>
            <p:ph type="title"/>
          </p:nvPr>
        </p:nvSpPr>
        <p:spPr/>
        <p:txBody>
          <a:bodyPr/>
          <a:lstStyle/>
          <a:p>
            <a:r>
              <a:rPr lang="en-GB" dirty="0"/>
              <a:t>Wrexham February 2024</a:t>
            </a:r>
          </a:p>
        </p:txBody>
      </p:sp>
      <p:pic>
        <p:nvPicPr>
          <p:cNvPr id="5" name="Picture 4">
            <a:extLst>
              <a:ext uri="{FF2B5EF4-FFF2-40B4-BE49-F238E27FC236}">
                <a16:creationId xmlns:a16="http://schemas.microsoft.com/office/drawing/2014/main" id="{CC4DF086-9DE6-2EC9-BEDB-6B5AEC31B236}"/>
              </a:ext>
            </a:extLst>
          </p:cNvPr>
          <p:cNvPicPr>
            <a:picLocks noChangeAspect="1"/>
          </p:cNvPicPr>
          <p:nvPr/>
        </p:nvPicPr>
        <p:blipFill>
          <a:blip r:embed="rId3"/>
          <a:stretch>
            <a:fillRect/>
          </a:stretch>
        </p:blipFill>
        <p:spPr>
          <a:xfrm>
            <a:off x="720000" y="1331151"/>
            <a:ext cx="4266779" cy="2837581"/>
          </a:xfrm>
          <a:prstGeom prst="rect">
            <a:avLst/>
          </a:prstGeom>
          <a:ln>
            <a:noFill/>
          </a:ln>
          <a:effectLst>
            <a:softEdge rad="112500"/>
          </a:effectLst>
        </p:spPr>
      </p:pic>
      <p:pic>
        <p:nvPicPr>
          <p:cNvPr id="6" name="Picture 5">
            <a:extLst>
              <a:ext uri="{FF2B5EF4-FFF2-40B4-BE49-F238E27FC236}">
                <a16:creationId xmlns:a16="http://schemas.microsoft.com/office/drawing/2014/main" id="{48872A53-6C60-E111-0A4F-01D6414B24AF}"/>
              </a:ext>
            </a:extLst>
          </p:cNvPr>
          <p:cNvPicPr>
            <a:picLocks noChangeAspect="1"/>
          </p:cNvPicPr>
          <p:nvPr/>
        </p:nvPicPr>
        <p:blipFill>
          <a:blip r:embed="rId4"/>
          <a:stretch>
            <a:fillRect/>
          </a:stretch>
        </p:blipFill>
        <p:spPr>
          <a:xfrm>
            <a:off x="5335620" y="731375"/>
            <a:ext cx="2733675" cy="9901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a:extLst>
              <a:ext uri="{FF2B5EF4-FFF2-40B4-BE49-F238E27FC236}">
                <a16:creationId xmlns:a16="http://schemas.microsoft.com/office/drawing/2014/main" id="{09053503-1383-688D-040B-A720AFCE11EB}"/>
              </a:ext>
            </a:extLst>
          </p:cNvPr>
          <p:cNvPicPr>
            <a:picLocks noChangeAspect="1"/>
          </p:cNvPicPr>
          <p:nvPr/>
        </p:nvPicPr>
        <p:blipFill>
          <a:blip r:embed="rId5"/>
          <a:stretch>
            <a:fillRect/>
          </a:stretch>
        </p:blipFill>
        <p:spPr>
          <a:xfrm>
            <a:off x="5335620" y="1786124"/>
            <a:ext cx="2908121" cy="1635818"/>
          </a:xfrm>
          <a:prstGeom prst="rect">
            <a:avLst/>
          </a:prstGeom>
          <a:ln>
            <a:noFill/>
          </a:ln>
          <a:effectLst>
            <a:softEdge rad="317500"/>
          </a:effectLst>
        </p:spPr>
      </p:pic>
      <p:pic>
        <p:nvPicPr>
          <p:cNvPr id="8" name="Picture 7">
            <a:extLst>
              <a:ext uri="{FF2B5EF4-FFF2-40B4-BE49-F238E27FC236}">
                <a16:creationId xmlns:a16="http://schemas.microsoft.com/office/drawing/2014/main" id="{B6AC74A2-ED8D-A2D3-BC76-BED29A132DCE}"/>
              </a:ext>
            </a:extLst>
          </p:cNvPr>
          <p:cNvPicPr>
            <a:picLocks noChangeAspect="1"/>
          </p:cNvPicPr>
          <p:nvPr/>
        </p:nvPicPr>
        <p:blipFill>
          <a:blip r:embed="rId6"/>
          <a:stretch>
            <a:fillRect/>
          </a:stretch>
        </p:blipFill>
        <p:spPr>
          <a:xfrm>
            <a:off x="5988475" y="3421942"/>
            <a:ext cx="1427964" cy="142796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softEdge rad="12700"/>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09512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90A26CD-7F2E-EAE7-0E3A-AE910198AEE8}"/>
              </a:ext>
            </a:extLst>
          </p:cNvPr>
          <p:cNvPicPr>
            <a:picLocks noChangeAspect="1"/>
          </p:cNvPicPr>
          <p:nvPr/>
        </p:nvPicPr>
        <p:blipFill>
          <a:blip r:embed="rId2"/>
          <a:stretch>
            <a:fillRect/>
          </a:stretch>
        </p:blipFill>
        <p:spPr>
          <a:xfrm>
            <a:off x="1322773" y="0"/>
            <a:ext cx="7821227" cy="5143500"/>
          </a:xfrm>
          <a:prstGeom prst="rect">
            <a:avLst/>
          </a:prstGeom>
        </p:spPr>
      </p:pic>
      <p:sp>
        <p:nvSpPr>
          <p:cNvPr id="7" name="TextBox 6">
            <a:extLst>
              <a:ext uri="{FF2B5EF4-FFF2-40B4-BE49-F238E27FC236}">
                <a16:creationId xmlns:a16="http://schemas.microsoft.com/office/drawing/2014/main" id="{0E41A21C-208F-BDD5-53BC-023D8B84FACA}"/>
              </a:ext>
            </a:extLst>
          </p:cNvPr>
          <p:cNvSpPr txBox="1"/>
          <p:nvPr/>
        </p:nvSpPr>
        <p:spPr>
          <a:xfrm>
            <a:off x="1" y="346229"/>
            <a:ext cx="1242874" cy="738664"/>
          </a:xfrm>
          <a:prstGeom prst="rect">
            <a:avLst/>
          </a:prstGeom>
          <a:noFill/>
        </p:spPr>
        <p:txBody>
          <a:bodyPr wrap="square" rtlCol="0">
            <a:spAutoFit/>
          </a:bodyPr>
          <a:lstStyle/>
          <a:p>
            <a:r>
              <a:rPr lang="en-GB" dirty="0"/>
              <a:t>Collaboration</a:t>
            </a:r>
          </a:p>
          <a:p>
            <a:r>
              <a:rPr lang="en-GB" dirty="0"/>
              <a:t>Testing and T&amp;T</a:t>
            </a:r>
          </a:p>
        </p:txBody>
      </p:sp>
    </p:spTree>
    <p:extLst>
      <p:ext uri="{BB962C8B-B14F-4D97-AF65-F5344CB8AC3E}">
        <p14:creationId xmlns:p14="http://schemas.microsoft.com/office/powerpoint/2010/main" val="969727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438F2B8-ABCA-68D4-64C3-8A2AAAF726E2}"/>
              </a:ext>
            </a:extLst>
          </p:cNvPr>
          <p:cNvPicPr>
            <a:picLocks noChangeAspect="1"/>
          </p:cNvPicPr>
          <p:nvPr/>
        </p:nvPicPr>
        <p:blipFill>
          <a:blip r:embed="rId3"/>
          <a:stretch>
            <a:fillRect/>
          </a:stretch>
        </p:blipFill>
        <p:spPr>
          <a:xfrm>
            <a:off x="1131218" y="480767"/>
            <a:ext cx="6707368" cy="3772895"/>
          </a:xfrm>
          <a:prstGeom prst="rect">
            <a:avLst/>
          </a:prstGeom>
        </p:spPr>
      </p:pic>
    </p:spTree>
    <p:extLst>
      <p:ext uri="{BB962C8B-B14F-4D97-AF65-F5344CB8AC3E}">
        <p14:creationId xmlns:p14="http://schemas.microsoft.com/office/powerpoint/2010/main" val="2232681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C609EF-6586-A6CD-C8E4-A75225E8CFD8}"/>
              </a:ext>
            </a:extLst>
          </p:cNvPr>
          <p:cNvPicPr>
            <a:picLocks noChangeAspect="1"/>
          </p:cNvPicPr>
          <p:nvPr/>
        </p:nvPicPr>
        <p:blipFill>
          <a:blip r:embed="rId2"/>
          <a:stretch>
            <a:fillRect/>
          </a:stretch>
        </p:blipFill>
        <p:spPr>
          <a:xfrm>
            <a:off x="-1" y="0"/>
            <a:ext cx="9114459" cy="5143500"/>
          </a:xfrm>
          <a:prstGeom prst="rect">
            <a:avLst/>
          </a:prstGeom>
        </p:spPr>
      </p:pic>
    </p:spTree>
    <p:extLst>
      <p:ext uri="{BB962C8B-B14F-4D97-AF65-F5344CB8AC3E}">
        <p14:creationId xmlns:p14="http://schemas.microsoft.com/office/powerpoint/2010/main" val="9306325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36"/>
          <p:cNvSpPr txBox="1">
            <a:spLocks noGrp="1"/>
          </p:cNvSpPr>
          <p:nvPr>
            <p:ph type="subTitle" idx="14"/>
          </p:nvPr>
        </p:nvSpPr>
        <p:spPr>
          <a:xfrm>
            <a:off x="3342300" y="2973275"/>
            <a:ext cx="2459100" cy="537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Solution</a:t>
            </a:r>
            <a:endParaRPr dirty="0"/>
          </a:p>
        </p:txBody>
      </p:sp>
      <p:sp>
        <p:nvSpPr>
          <p:cNvPr id="293" name="Google Shape;293;p36"/>
          <p:cNvSpPr txBox="1">
            <a:spLocks noGrp="1"/>
          </p:cNvSpPr>
          <p:nvPr>
            <p:ph type="subTitle" idx="13"/>
          </p:nvPr>
        </p:nvSpPr>
        <p:spPr>
          <a:xfrm>
            <a:off x="719876" y="2973275"/>
            <a:ext cx="2459100" cy="537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Solution</a:t>
            </a:r>
            <a:endParaRPr dirty="0"/>
          </a:p>
        </p:txBody>
      </p:sp>
      <p:sp>
        <p:nvSpPr>
          <p:cNvPr id="294" name="Google Shape;294;p36"/>
          <p:cNvSpPr txBox="1">
            <a:spLocks noGrp="1"/>
          </p:cNvSpPr>
          <p:nvPr>
            <p:ph type="subTitle" idx="15"/>
          </p:nvPr>
        </p:nvSpPr>
        <p:spPr>
          <a:xfrm>
            <a:off x="5964724" y="2973275"/>
            <a:ext cx="2459100" cy="537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Solution</a:t>
            </a:r>
            <a:endParaRPr dirty="0"/>
          </a:p>
        </p:txBody>
      </p:sp>
      <p:sp>
        <p:nvSpPr>
          <p:cNvPr id="295" name="Google Shape;295;p36"/>
          <p:cNvSpPr txBox="1">
            <a:spLocks noGrp="1"/>
          </p:cNvSpPr>
          <p:nvPr>
            <p:ph type="subTitle" idx="7"/>
          </p:nvPr>
        </p:nvSpPr>
        <p:spPr>
          <a:xfrm>
            <a:off x="719876" y="1276675"/>
            <a:ext cx="2459100" cy="537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dirty="0"/>
              <a:t>Pharmacy service demand and Layout</a:t>
            </a:r>
            <a:endParaRPr dirty="0"/>
          </a:p>
        </p:txBody>
      </p:sp>
      <p:sp>
        <p:nvSpPr>
          <p:cNvPr id="296" name="Google Shape;296;p36"/>
          <p:cNvSpPr txBox="1">
            <a:spLocks noGrp="1"/>
          </p:cNvSpPr>
          <p:nvPr>
            <p:ph type="subTitle" idx="8"/>
          </p:nvPr>
        </p:nvSpPr>
        <p:spPr>
          <a:xfrm>
            <a:off x="3342150" y="1276675"/>
            <a:ext cx="2459100" cy="537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dirty="0"/>
              <a:t>Multiples</a:t>
            </a:r>
            <a:endParaRPr dirty="0"/>
          </a:p>
        </p:txBody>
      </p:sp>
      <p:sp>
        <p:nvSpPr>
          <p:cNvPr id="297" name="Google Shape;297;p36"/>
          <p:cNvSpPr txBox="1">
            <a:spLocks noGrp="1"/>
          </p:cNvSpPr>
          <p:nvPr>
            <p:ph type="subTitle" idx="9"/>
          </p:nvPr>
        </p:nvSpPr>
        <p:spPr>
          <a:xfrm>
            <a:off x="5964424" y="1276675"/>
            <a:ext cx="2459700" cy="537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dirty="0"/>
              <a:t>Stock</a:t>
            </a:r>
            <a:endParaRPr dirty="0"/>
          </a:p>
        </p:txBody>
      </p:sp>
      <p:sp>
        <p:nvSpPr>
          <p:cNvPr id="298" name="Google Shape;298;p3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Barriers and solutions</a:t>
            </a:r>
            <a:endParaRPr dirty="0"/>
          </a:p>
        </p:txBody>
      </p:sp>
      <p:sp>
        <p:nvSpPr>
          <p:cNvPr id="299" name="Google Shape;299;p36"/>
          <p:cNvSpPr txBox="1">
            <a:spLocks noGrp="1"/>
          </p:cNvSpPr>
          <p:nvPr>
            <p:ph type="subTitle" idx="1"/>
          </p:nvPr>
        </p:nvSpPr>
        <p:spPr>
          <a:xfrm>
            <a:off x="719876" y="1811513"/>
            <a:ext cx="2459100" cy="1055700"/>
          </a:xfrm>
          <a:prstGeom prst="rect">
            <a:avLst/>
          </a:prstGeom>
        </p:spPr>
        <p:txBody>
          <a:bodyPr spcFirstLastPara="1" wrap="square" lIns="91425" tIns="91425" rIns="91425" bIns="91425" anchor="t" anchorCtr="0">
            <a:noAutofit/>
          </a:bodyPr>
          <a:lstStyle/>
          <a:p>
            <a:pPr marL="171450" lvl="0" indent="-171450" algn="ctr" rtl="0">
              <a:spcBef>
                <a:spcPts val="0"/>
              </a:spcBef>
              <a:spcAft>
                <a:spcPts val="0"/>
              </a:spcAft>
              <a:buFontTx/>
              <a:buChar char="-"/>
            </a:pPr>
            <a:r>
              <a:rPr lang="en" dirty="0"/>
              <a:t>CAS, EHC, Flu, EMS (</a:t>
            </a:r>
            <a:r>
              <a:rPr lang="en-GB" dirty="0"/>
              <a:t>Main 4)</a:t>
            </a:r>
          </a:p>
          <a:p>
            <a:pPr marL="171450" lvl="0" indent="-171450" algn="ctr" rtl="0">
              <a:spcBef>
                <a:spcPts val="0"/>
              </a:spcBef>
              <a:spcAft>
                <a:spcPts val="0"/>
              </a:spcAft>
              <a:buFontTx/>
              <a:buChar char="-"/>
            </a:pPr>
            <a:r>
              <a:rPr lang="en-GB" dirty="0"/>
              <a:t>IP </a:t>
            </a:r>
          </a:p>
          <a:p>
            <a:pPr marL="171450" lvl="0" indent="-171450" algn="ctr" rtl="0">
              <a:spcBef>
                <a:spcPts val="0"/>
              </a:spcBef>
              <a:spcAft>
                <a:spcPts val="0"/>
              </a:spcAft>
              <a:buFontTx/>
              <a:buChar char="-"/>
            </a:pPr>
            <a:r>
              <a:rPr lang="en-GB" dirty="0"/>
              <a:t>STT</a:t>
            </a:r>
          </a:p>
          <a:p>
            <a:pPr marL="171450" lvl="0" indent="-171450" algn="ctr" rtl="0">
              <a:spcBef>
                <a:spcPts val="0"/>
              </a:spcBef>
              <a:spcAft>
                <a:spcPts val="0"/>
              </a:spcAft>
              <a:buFontTx/>
              <a:buChar char="-"/>
            </a:pPr>
            <a:r>
              <a:rPr lang="en-GB" dirty="0"/>
              <a:t>Referred and wait for room</a:t>
            </a:r>
          </a:p>
          <a:p>
            <a:pPr marL="171450" lvl="0" indent="-171450" algn="ctr" rtl="0">
              <a:spcBef>
                <a:spcPts val="0"/>
              </a:spcBef>
              <a:spcAft>
                <a:spcPts val="0"/>
              </a:spcAft>
              <a:buFontTx/>
              <a:buChar char="-"/>
            </a:pPr>
            <a:r>
              <a:rPr lang="en-GB" dirty="0"/>
              <a:t>NSP/BBV </a:t>
            </a:r>
            <a:endParaRPr lang="en" dirty="0"/>
          </a:p>
        </p:txBody>
      </p:sp>
      <p:sp>
        <p:nvSpPr>
          <p:cNvPr id="300" name="Google Shape;300;p36"/>
          <p:cNvSpPr txBox="1">
            <a:spLocks noGrp="1"/>
          </p:cNvSpPr>
          <p:nvPr>
            <p:ph type="subTitle" idx="4"/>
          </p:nvPr>
        </p:nvSpPr>
        <p:spPr>
          <a:xfrm>
            <a:off x="719876" y="3512625"/>
            <a:ext cx="2459100" cy="1055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Generate demand</a:t>
            </a:r>
          </a:p>
          <a:p>
            <a:pPr marL="0" lvl="0" indent="0" algn="ctr" rtl="0">
              <a:spcBef>
                <a:spcPts val="0"/>
              </a:spcBef>
              <a:spcAft>
                <a:spcPts val="0"/>
              </a:spcAft>
              <a:buNone/>
            </a:pPr>
            <a:r>
              <a:rPr lang="en-GB" dirty="0"/>
              <a:t>Support</a:t>
            </a:r>
          </a:p>
          <a:p>
            <a:pPr marL="0" lvl="0" indent="0" algn="ctr" rtl="0">
              <a:spcBef>
                <a:spcPts val="0"/>
              </a:spcBef>
              <a:spcAft>
                <a:spcPts val="0"/>
              </a:spcAft>
              <a:buNone/>
            </a:pPr>
            <a:r>
              <a:rPr lang="en-GB" dirty="0"/>
              <a:t>Drop in visits</a:t>
            </a:r>
          </a:p>
          <a:p>
            <a:pPr marL="0" lvl="0" indent="0" algn="ctr" rtl="0">
              <a:spcBef>
                <a:spcPts val="0"/>
              </a:spcBef>
              <a:spcAft>
                <a:spcPts val="0"/>
              </a:spcAft>
              <a:buNone/>
            </a:pPr>
            <a:r>
              <a:rPr lang="en-GB" dirty="0"/>
              <a:t> Monthly Newsletters</a:t>
            </a:r>
          </a:p>
        </p:txBody>
      </p:sp>
      <p:sp>
        <p:nvSpPr>
          <p:cNvPr id="301" name="Google Shape;301;p36"/>
          <p:cNvSpPr txBox="1">
            <a:spLocks noGrp="1"/>
          </p:cNvSpPr>
          <p:nvPr>
            <p:ph type="subTitle" idx="5"/>
          </p:nvPr>
        </p:nvSpPr>
        <p:spPr>
          <a:xfrm>
            <a:off x="3342150" y="3512625"/>
            <a:ext cx="2459100" cy="1055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dirty="0"/>
              <a:t>Understanding their direction</a:t>
            </a:r>
            <a:endParaRPr dirty="0"/>
          </a:p>
        </p:txBody>
      </p:sp>
      <p:sp>
        <p:nvSpPr>
          <p:cNvPr id="302" name="Google Shape;302;p36"/>
          <p:cNvSpPr txBox="1">
            <a:spLocks noGrp="1"/>
          </p:cNvSpPr>
          <p:nvPr>
            <p:ph type="subTitle" idx="2"/>
          </p:nvPr>
        </p:nvSpPr>
        <p:spPr>
          <a:xfrm>
            <a:off x="3342150" y="1811513"/>
            <a:ext cx="2459100" cy="1055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Key sites critical</a:t>
            </a:r>
            <a:endParaRPr dirty="0"/>
          </a:p>
        </p:txBody>
      </p:sp>
      <p:sp>
        <p:nvSpPr>
          <p:cNvPr id="303" name="Google Shape;303;p36"/>
          <p:cNvSpPr txBox="1">
            <a:spLocks noGrp="1"/>
          </p:cNvSpPr>
          <p:nvPr>
            <p:ph type="subTitle" idx="3"/>
          </p:nvPr>
        </p:nvSpPr>
        <p:spPr>
          <a:xfrm>
            <a:off x="5964424" y="1811513"/>
            <a:ext cx="2459700" cy="1055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Same day cure</a:t>
            </a:r>
            <a:endParaRPr dirty="0"/>
          </a:p>
        </p:txBody>
      </p:sp>
      <p:sp>
        <p:nvSpPr>
          <p:cNvPr id="304" name="Google Shape;304;p36"/>
          <p:cNvSpPr txBox="1">
            <a:spLocks noGrp="1"/>
          </p:cNvSpPr>
          <p:nvPr>
            <p:ph type="subTitle" idx="6"/>
          </p:nvPr>
        </p:nvSpPr>
        <p:spPr>
          <a:xfrm>
            <a:off x="5964424" y="3512625"/>
            <a:ext cx="2459700" cy="1055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Working with HB</a:t>
            </a:r>
          </a:p>
          <a:p>
            <a:pPr marL="0" lvl="0" indent="0" algn="ctr" rtl="0">
              <a:spcBef>
                <a:spcPts val="0"/>
              </a:spcBef>
              <a:spcAft>
                <a:spcPts val="0"/>
              </a:spcAft>
              <a:buNone/>
            </a:pPr>
            <a:r>
              <a:rPr lang="en" dirty="0"/>
              <a:t>Key stock sites</a:t>
            </a:r>
            <a:endParaRPr dirty="0"/>
          </a:p>
        </p:txBody>
      </p:sp>
      <p:pic>
        <p:nvPicPr>
          <p:cNvPr id="305" name="Google Shape;305;p36"/>
          <p:cNvPicPr preferRelativeResize="0"/>
          <p:nvPr/>
        </p:nvPicPr>
        <p:blipFill>
          <a:blip r:embed="rId3">
            <a:alphaModFix/>
          </a:blip>
          <a:stretch>
            <a:fillRect/>
          </a:stretch>
        </p:blipFill>
        <p:spPr>
          <a:xfrm>
            <a:off x="8110203" y="859451"/>
            <a:ext cx="637376" cy="6544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48"/>
          <p:cNvSpPr txBox="1">
            <a:spLocks noGrp="1"/>
          </p:cNvSpPr>
          <p:nvPr>
            <p:ph type="subTitle" idx="1"/>
          </p:nvPr>
        </p:nvSpPr>
        <p:spPr>
          <a:xfrm>
            <a:off x="2382350" y="1700400"/>
            <a:ext cx="4379400" cy="1170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latin typeface="Raleway"/>
                <a:ea typeface="Raleway"/>
                <a:cs typeface="Raleway"/>
                <a:sym typeface="Raleway"/>
              </a:rPr>
              <a:t>Do you have any questions?</a:t>
            </a:r>
          </a:p>
          <a:p>
            <a:pPr marL="0" lvl="0" indent="0" algn="ctr" rtl="0">
              <a:spcBef>
                <a:spcPts val="0"/>
              </a:spcBef>
              <a:spcAft>
                <a:spcPts val="0"/>
              </a:spcAft>
              <a:buNone/>
            </a:pPr>
            <a:endParaRPr lang="en" b="1" dirty="0">
              <a:latin typeface="Raleway"/>
              <a:ea typeface="Raleway"/>
              <a:cs typeface="Raleway"/>
              <a:sym typeface="Raleway"/>
            </a:endParaRPr>
          </a:p>
          <a:p>
            <a:pPr marL="0" lvl="0" indent="0" algn="ctr" rtl="0">
              <a:spcBef>
                <a:spcPts val="0"/>
              </a:spcBef>
              <a:spcAft>
                <a:spcPts val="0"/>
              </a:spcAft>
              <a:buNone/>
            </a:pPr>
            <a:endParaRPr b="1" dirty="0">
              <a:latin typeface="Raleway"/>
              <a:ea typeface="Raleway"/>
              <a:cs typeface="Raleway"/>
              <a:sym typeface="Raleway"/>
            </a:endParaRPr>
          </a:p>
        </p:txBody>
      </p:sp>
      <p:sp>
        <p:nvSpPr>
          <p:cNvPr id="534" name="Google Shape;534;p48"/>
          <p:cNvSpPr txBox="1">
            <a:spLocks noGrp="1"/>
          </p:cNvSpPr>
          <p:nvPr>
            <p:ph type="ctrTitle"/>
          </p:nvPr>
        </p:nvSpPr>
        <p:spPr>
          <a:xfrm>
            <a:off x="2382250" y="686850"/>
            <a:ext cx="4379400" cy="1056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THANKS</a:t>
            </a:r>
            <a:endParaRPr/>
          </a:p>
        </p:txBody>
      </p:sp>
      <p:grpSp>
        <p:nvGrpSpPr>
          <p:cNvPr id="536" name="Google Shape;536;p48"/>
          <p:cNvGrpSpPr/>
          <p:nvPr/>
        </p:nvGrpSpPr>
        <p:grpSpPr>
          <a:xfrm>
            <a:off x="3562939" y="3047288"/>
            <a:ext cx="329923" cy="329923"/>
            <a:chOff x="3368074" y="3882537"/>
            <a:chExt cx="215298" cy="215298"/>
          </a:xfrm>
        </p:grpSpPr>
        <p:sp>
          <p:nvSpPr>
            <p:cNvPr id="537" name="Google Shape;537;p48"/>
            <p:cNvSpPr/>
            <p:nvPr/>
          </p:nvSpPr>
          <p:spPr>
            <a:xfrm>
              <a:off x="3368074" y="3882537"/>
              <a:ext cx="215298" cy="215298"/>
            </a:xfrm>
            <a:custGeom>
              <a:avLst/>
              <a:gdLst/>
              <a:ahLst/>
              <a:cxnLst/>
              <a:rect l="l" t="t" r="r" b="b"/>
              <a:pathLst>
                <a:path w="6764" h="6764" extrusionOk="0">
                  <a:moveTo>
                    <a:pt x="5335" y="346"/>
                  </a:moveTo>
                  <a:cubicBezTo>
                    <a:pt x="5930" y="346"/>
                    <a:pt x="6418" y="834"/>
                    <a:pt x="6418" y="1429"/>
                  </a:cubicBezTo>
                  <a:lnTo>
                    <a:pt x="6418" y="5335"/>
                  </a:lnTo>
                  <a:cubicBezTo>
                    <a:pt x="6418" y="5930"/>
                    <a:pt x="5930" y="6418"/>
                    <a:pt x="5335" y="6418"/>
                  </a:cubicBezTo>
                  <a:lnTo>
                    <a:pt x="1429" y="6418"/>
                  </a:lnTo>
                  <a:cubicBezTo>
                    <a:pt x="834" y="6418"/>
                    <a:pt x="346" y="5930"/>
                    <a:pt x="346" y="5335"/>
                  </a:cubicBezTo>
                  <a:lnTo>
                    <a:pt x="346" y="1429"/>
                  </a:lnTo>
                  <a:cubicBezTo>
                    <a:pt x="346" y="834"/>
                    <a:pt x="834" y="346"/>
                    <a:pt x="1429" y="346"/>
                  </a:cubicBezTo>
                  <a:close/>
                  <a:moveTo>
                    <a:pt x="1429" y="1"/>
                  </a:moveTo>
                  <a:cubicBezTo>
                    <a:pt x="644" y="1"/>
                    <a:pt x="1" y="644"/>
                    <a:pt x="1" y="1429"/>
                  </a:cubicBezTo>
                  <a:lnTo>
                    <a:pt x="1" y="5335"/>
                  </a:lnTo>
                  <a:cubicBezTo>
                    <a:pt x="1" y="6120"/>
                    <a:pt x="644" y="6763"/>
                    <a:pt x="1429" y="6763"/>
                  </a:cubicBezTo>
                  <a:lnTo>
                    <a:pt x="5335" y="6763"/>
                  </a:lnTo>
                  <a:cubicBezTo>
                    <a:pt x="6121" y="6763"/>
                    <a:pt x="6763" y="6120"/>
                    <a:pt x="6763" y="5335"/>
                  </a:cubicBezTo>
                  <a:lnTo>
                    <a:pt x="6763" y="1429"/>
                  </a:lnTo>
                  <a:cubicBezTo>
                    <a:pt x="6763" y="644"/>
                    <a:pt x="6121" y="1"/>
                    <a:pt x="53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8"/>
            <p:cNvSpPr/>
            <p:nvPr/>
          </p:nvSpPr>
          <p:spPr>
            <a:xfrm>
              <a:off x="3418143" y="3933656"/>
              <a:ext cx="114811" cy="112742"/>
            </a:xfrm>
            <a:custGeom>
              <a:avLst/>
              <a:gdLst/>
              <a:ahLst/>
              <a:cxnLst/>
              <a:rect l="l" t="t" r="r" b="b"/>
              <a:pathLst>
                <a:path w="3607" h="3542" extrusionOk="0">
                  <a:moveTo>
                    <a:pt x="1822" y="0"/>
                  </a:moveTo>
                  <a:cubicBezTo>
                    <a:pt x="812" y="0"/>
                    <a:pt x="1" y="851"/>
                    <a:pt x="59" y="1859"/>
                  </a:cubicBezTo>
                  <a:cubicBezTo>
                    <a:pt x="95" y="2776"/>
                    <a:pt x="833" y="3502"/>
                    <a:pt x="1726" y="3538"/>
                  </a:cubicBezTo>
                  <a:cubicBezTo>
                    <a:pt x="1764" y="3541"/>
                    <a:pt x="1802" y="3542"/>
                    <a:pt x="1840" y="3542"/>
                  </a:cubicBezTo>
                  <a:cubicBezTo>
                    <a:pt x="2178" y="3542"/>
                    <a:pt x="2494" y="3447"/>
                    <a:pt x="2762" y="3276"/>
                  </a:cubicBezTo>
                  <a:cubicBezTo>
                    <a:pt x="2857" y="3217"/>
                    <a:pt x="2869" y="3086"/>
                    <a:pt x="2797" y="3014"/>
                  </a:cubicBezTo>
                  <a:cubicBezTo>
                    <a:pt x="2761" y="2978"/>
                    <a:pt x="2711" y="2964"/>
                    <a:pt x="2664" y="2964"/>
                  </a:cubicBezTo>
                  <a:cubicBezTo>
                    <a:pt x="2634" y="2964"/>
                    <a:pt x="2606" y="2969"/>
                    <a:pt x="2583" y="2979"/>
                  </a:cubicBezTo>
                  <a:cubicBezTo>
                    <a:pt x="2380" y="3096"/>
                    <a:pt x="2149" y="3185"/>
                    <a:pt x="1897" y="3185"/>
                  </a:cubicBezTo>
                  <a:cubicBezTo>
                    <a:pt x="1868" y="3185"/>
                    <a:pt x="1839" y="3183"/>
                    <a:pt x="1809" y="3181"/>
                  </a:cubicBezTo>
                  <a:cubicBezTo>
                    <a:pt x="1023" y="3169"/>
                    <a:pt x="380" y="2514"/>
                    <a:pt x="392" y="1716"/>
                  </a:cubicBezTo>
                  <a:cubicBezTo>
                    <a:pt x="426" y="948"/>
                    <a:pt x="1028" y="330"/>
                    <a:pt x="1792" y="330"/>
                  </a:cubicBezTo>
                  <a:cubicBezTo>
                    <a:pt x="1833" y="330"/>
                    <a:pt x="1874" y="332"/>
                    <a:pt x="1916" y="335"/>
                  </a:cubicBezTo>
                  <a:cubicBezTo>
                    <a:pt x="2619" y="371"/>
                    <a:pt x="3190" y="943"/>
                    <a:pt x="3250" y="1633"/>
                  </a:cubicBezTo>
                  <a:cubicBezTo>
                    <a:pt x="3285" y="1919"/>
                    <a:pt x="3214" y="2193"/>
                    <a:pt x="3095" y="2431"/>
                  </a:cubicBezTo>
                  <a:cubicBezTo>
                    <a:pt x="3059" y="2490"/>
                    <a:pt x="3059" y="2574"/>
                    <a:pt x="3119" y="2633"/>
                  </a:cubicBezTo>
                  <a:cubicBezTo>
                    <a:pt x="3149" y="2663"/>
                    <a:pt x="3191" y="2678"/>
                    <a:pt x="3234" y="2678"/>
                  </a:cubicBezTo>
                  <a:cubicBezTo>
                    <a:pt x="3295" y="2678"/>
                    <a:pt x="3358" y="2648"/>
                    <a:pt x="3393" y="2586"/>
                  </a:cubicBezTo>
                  <a:cubicBezTo>
                    <a:pt x="3536" y="2324"/>
                    <a:pt x="3607" y="2014"/>
                    <a:pt x="3583" y="1669"/>
                  </a:cubicBezTo>
                  <a:cubicBezTo>
                    <a:pt x="3536" y="764"/>
                    <a:pt x="2797" y="50"/>
                    <a:pt x="1904" y="2"/>
                  </a:cubicBezTo>
                  <a:cubicBezTo>
                    <a:pt x="1877" y="1"/>
                    <a:pt x="1849" y="0"/>
                    <a:pt x="1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8"/>
            <p:cNvSpPr/>
            <p:nvPr/>
          </p:nvSpPr>
          <p:spPr>
            <a:xfrm>
              <a:off x="3519298" y="3910197"/>
              <a:ext cx="29570" cy="29220"/>
            </a:xfrm>
            <a:custGeom>
              <a:avLst/>
              <a:gdLst/>
              <a:ahLst/>
              <a:cxnLst/>
              <a:rect l="l" t="t" r="r" b="b"/>
              <a:pathLst>
                <a:path w="929" h="918" extrusionOk="0">
                  <a:moveTo>
                    <a:pt x="465" y="1"/>
                  </a:moveTo>
                  <a:cubicBezTo>
                    <a:pt x="203" y="1"/>
                    <a:pt x="0" y="203"/>
                    <a:pt x="0" y="453"/>
                  </a:cubicBezTo>
                  <a:cubicBezTo>
                    <a:pt x="0" y="715"/>
                    <a:pt x="203" y="918"/>
                    <a:pt x="465" y="918"/>
                  </a:cubicBezTo>
                  <a:cubicBezTo>
                    <a:pt x="715" y="918"/>
                    <a:pt x="929" y="715"/>
                    <a:pt x="929" y="453"/>
                  </a:cubicBezTo>
                  <a:cubicBezTo>
                    <a:pt x="929" y="203"/>
                    <a:pt x="715" y="1"/>
                    <a:pt x="4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0" name="Google Shape;540;p48"/>
          <p:cNvGrpSpPr/>
          <p:nvPr/>
        </p:nvGrpSpPr>
        <p:grpSpPr>
          <a:xfrm>
            <a:off x="4384364" y="3069652"/>
            <a:ext cx="318899" cy="285195"/>
            <a:chOff x="3824739" y="3890112"/>
            <a:chExt cx="208105" cy="186110"/>
          </a:xfrm>
        </p:grpSpPr>
        <p:sp>
          <p:nvSpPr>
            <p:cNvPr id="541" name="Google Shape;541;p48"/>
            <p:cNvSpPr/>
            <p:nvPr/>
          </p:nvSpPr>
          <p:spPr>
            <a:xfrm>
              <a:off x="3831933" y="3955682"/>
              <a:ext cx="47809" cy="120540"/>
            </a:xfrm>
            <a:custGeom>
              <a:avLst/>
              <a:gdLst/>
              <a:ahLst/>
              <a:cxnLst/>
              <a:rect l="l" t="t" r="r" b="b"/>
              <a:pathLst>
                <a:path w="1502" h="3787" extrusionOk="0">
                  <a:moveTo>
                    <a:pt x="1168" y="346"/>
                  </a:moveTo>
                  <a:lnTo>
                    <a:pt x="1168" y="3430"/>
                  </a:lnTo>
                  <a:lnTo>
                    <a:pt x="358" y="3430"/>
                  </a:lnTo>
                  <a:lnTo>
                    <a:pt x="358" y="346"/>
                  </a:lnTo>
                  <a:close/>
                  <a:moveTo>
                    <a:pt x="180" y="1"/>
                  </a:moveTo>
                  <a:cubicBezTo>
                    <a:pt x="96" y="1"/>
                    <a:pt x="1" y="72"/>
                    <a:pt x="1" y="179"/>
                  </a:cubicBezTo>
                  <a:lnTo>
                    <a:pt x="1" y="3608"/>
                  </a:lnTo>
                  <a:cubicBezTo>
                    <a:pt x="1" y="3703"/>
                    <a:pt x="72" y="3787"/>
                    <a:pt x="180" y="3787"/>
                  </a:cubicBezTo>
                  <a:lnTo>
                    <a:pt x="1323" y="3787"/>
                  </a:lnTo>
                  <a:cubicBezTo>
                    <a:pt x="1418" y="3787"/>
                    <a:pt x="1501" y="3715"/>
                    <a:pt x="1501" y="3608"/>
                  </a:cubicBezTo>
                  <a:lnTo>
                    <a:pt x="1501" y="179"/>
                  </a:lnTo>
                  <a:cubicBezTo>
                    <a:pt x="1501" y="72"/>
                    <a:pt x="1430" y="1"/>
                    <a:pt x="13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8"/>
            <p:cNvSpPr/>
            <p:nvPr/>
          </p:nvSpPr>
          <p:spPr>
            <a:xfrm>
              <a:off x="3824739" y="3890112"/>
              <a:ext cx="55002" cy="55002"/>
            </a:xfrm>
            <a:custGeom>
              <a:avLst/>
              <a:gdLst/>
              <a:ahLst/>
              <a:cxnLst/>
              <a:rect l="l" t="t" r="r" b="b"/>
              <a:pathLst>
                <a:path w="1728" h="1728" extrusionOk="0">
                  <a:moveTo>
                    <a:pt x="870" y="334"/>
                  </a:moveTo>
                  <a:cubicBezTo>
                    <a:pt x="1156" y="334"/>
                    <a:pt x="1394" y="572"/>
                    <a:pt x="1394" y="846"/>
                  </a:cubicBezTo>
                  <a:cubicBezTo>
                    <a:pt x="1394" y="1132"/>
                    <a:pt x="1156" y="1370"/>
                    <a:pt x="870" y="1370"/>
                  </a:cubicBezTo>
                  <a:cubicBezTo>
                    <a:pt x="584" y="1370"/>
                    <a:pt x="346" y="1132"/>
                    <a:pt x="346" y="846"/>
                  </a:cubicBezTo>
                  <a:cubicBezTo>
                    <a:pt x="346" y="572"/>
                    <a:pt x="584" y="334"/>
                    <a:pt x="870" y="334"/>
                  </a:cubicBezTo>
                  <a:close/>
                  <a:moveTo>
                    <a:pt x="870" y="1"/>
                  </a:moveTo>
                  <a:cubicBezTo>
                    <a:pt x="394" y="1"/>
                    <a:pt x="1" y="394"/>
                    <a:pt x="1" y="870"/>
                  </a:cubicBezTo>
                  <a:cubicBezTo>
                    <a:pt x="1" y="1346"/>
                    <a:pt x="394" y="1727"/>
                    <a:pt x="870" y="1727"/>
                  </a:cubicBezTo>
                  <a:cubicBezTo>
                    <a:pt x="1346" y="1727"/>
                    <a:pt x="1727" y="1334"/>
                    <a:pt x="1727" y="870"/>
                  </a:cubicBezTo>
                  <a:cubicBezTo>
                    <a:pt x="1727" y="394"/>
                    <a:pt x="1346" y="1"/>
                    <a:pt x="8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8"/>
            <p:cNvSpPr/>
            <p:nvPr/>
          </p:nvSpPr>
          <p:spPr>
            <a:xfrm>
              <a:off x="3904696" y="3955682"/>
              <a:ext cx="128148" cy="120540"/>
            </a:xfrm>
            <a:custGeom>
              <a:avLst/>
              <a:gdLst/>
              <a:ahLst/>
              <a:cxnLst/>
              <a:rect l="l" t="t" r="r" b="b"/>
              <a:pathLst>
                <a:path w="4026" h="3787" extrusionOk="0">
                  <a:moveTo>
                    <a:pt x="191" y="1"/>
                  </a:moveTo>
                  <a:cubicBezTo>
                    <a:pt x="96" y="1"/>
                    <a:pt x="1" y="72"/>
                    <a:pt x="1" y="179"/>
                  </a:cubicBezTo>
                  <a:lnTo>
                    <a:pt x="1" y="3608"/>
                  </a:lnTo>
                  <a:cubicBezTo>
                    <a:pt x="1" y="3703"/>
                    <a:pt x="84" y="3787"/>
                    <a:pt x="191" y="3787"/>
                  </a:cubicBezTo>
                  <a:lnTo>
                    <a:pt x="1334" y="3787"/>
                  </a:lnTo>
                  <a:cubicBezTo>
                    <a:pt x="1418" y="3787"/>
                    <a:pt x="1513" y="3715"/>
                    <a:pt x="1513" y="3608"/>
                  </a:cubicBezTo>
                  <a:lnTo>
                    <a:pt x="1513" y="2382"/>
                  </a:lnTo>
                  <a:cubicBezTo>
                    <a:pt x="1513" y="1977"/>
                    <a:pt x="1596" y="1501"/>
                    <a:pt x="2037" y="1501"/>
                  </a:cubicBezTo>
                  <a:cubicBezTo>
                    <a:pt x="2347" y="1501"/>
                    <a:pt x="2477" y="1763"/>
                    <a:pt x="2525" y="2060"/>
                  </a:cubicBezTo>
                  <a:cubicBezTo>
                    <a:pt x="2537" y="2156"/>
                    <a:pt x="2608" y="2215"/>
                    <a:pt x="2692" y="2215"/>
                  </a:cubicBezTo>
                  <a:cubicBezTo>
                    <a:pt x="2787" y="2215"/>
                    <a:pt x="2870" y="2120"/>
                    <a:pt x="2847" y="2025"/>
                  </a:cubicBezTo>
                  <a:cubicBezTo>
                    <a:pt x="2763" y="1465"/>
                    <a:pt x="2477" y="1155"/>
                    <a:pt x="2013" y="1155"/>
                  </a:cubicBezTo>
                  <a:cubicBezTo>
                    <a:pt x="1465" y="1155"/>
                    <a:pt x="1156" y="1608"/>
                    <a:pt x="1156" y="2382"/>
                  </a:cubicBezTo>
                  <a:lnTo>
                    <a:pt x="1156" y="3430"/>
                  </a:lnTo>
                  <a:lnTo>
                    <a:pt x="346" y="3430"/>
                  </a:lnTo>
                  <a:lnTo>
                    <a:pt x="346" y="358"/>
                  </a:lnTo>
                  <a:lnTo>
                    <a:pt x="918" y="358"/>
                  </a:lnTo>
                  <a:lnTo>
                    <a:pt x="918" y="572"/>
                  </a:lnTo>
                  <a:cubicBezTo>
                    <a:pt x="918" y="632"/>
                    <a:pt x="930" y="679"/>
                    <a:pt x="977" y="715"/>
                  </a:cubicBezTo>
                  <a:cubicBezTo>
                    <a:pt x="1007" y="733"/>
                    <a:pt x="1043" y="742"/>
                    <a:pt x="1078" y="742"/>
                  </a:cubicBezTo>
                  <a:cubicBezTo>
                    <a:pt x="1114" y="742"/>
                    <a:pt x="1150" y="733"/>
                    <a:pt x="1180" y="715"/>
                  </a:cubicBezTo>
                  <a:cubicBezTo>
                    <a:pt x="1477" y="477"/>
                    <a:pt x="1835" y="358"/>
                    <a:pt x="2227" y="358"/>
                  </a:cubicBezTo>
                  <a:cubicBezTo>
                    <a:pt x="3204" y="358"/>
                    <a:pt x="3656" y="1191"/>
                    <a:pt x="3656" y="2001"/>
                  </a:cubicBezTo>
                  <a:lnTo>
                    <a:pt x="3656" y="3430"/>
                  </a:lnTo>
                  <a:lnTo>
                    <a:pt x="2847" y="3430"/>
                  </a:lnTo>
                  <a:lnTo>
                    <a:pt x="2847" y="2870"/>
                  </a:lnTo>
                  <a:cubicBezTo>
                    <a:pt x="2847" y="2775"/>
                    <a:pt x="2775" y="2703"/>
                    <a:pt x="2692" y="2703"/>
                  </a:cubicBezTo>
                  <a:cubicBezTo>
                    <a:pt x="2597" y="2703"/>
                    <a:pt x="2525" y="2775"/>
                    <a:pt x="2525" y="2870"/>
                  </a:cubicBezTo>
                  <a:lnTo>
                    <a:pt x="2525" y="3596"/>
                  </a:lnTo>
                  <a:cubicBezTo>
                    <a:pt x="2525" y="3691"/>
                    <a:pt x="2597" y="3775"/>
                    <a:pt x="2704" y="3775"/>
                  </a:cubicBezTo>
                  <a:lnTo>
                    <a:pt x="3847" y="3775"/>
                  </a:lnTo>
                  <a:cubicBezTo>
                    <a:pt x="3942" y="3775"/>
                    <a:pt x="4025" y="3703"/>
                    <a:pt x="4025" y="3596"/>
                  </a:cubicBezTo>
                  <a:lnTo>
                    <a:pt x="4025" y="1989"/>
                  </a:lnTo>
                  <a:cubicBezTo>
                    <a:pt x="4025" y="810"/>
                    <a:pt x="3299" y="1"/>
                    <a:pt x="2239" y="1"/>
                  </a:cubicBezTo>
                  <a:cubicBezTo>
                    <a:pt x="1894" y="1"/>
                    <a:pt x="1573" y="84"/>
                    <a:pt x="1275" y="251"/>
                  </a:cubicBezTo>
                  <a:lnTo>
                    <a:pt x="1275" y="179"/>
                  </a:lnTo>
                  <a:cubicBezTo>
                    <a:pt x="1275" y="84"/>
                    <a:pt x="1204" y="1"/>
                    <a:pt x="10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4" name="Google Shape;544;p48"/>
          <p:cNvSpPr/>
          <p:nvPr/>
        </p:nvSpPr>
        <p:spPr>
          <a:xfrm>
            <a:off x="5194686" y="3069980"/>
            <a:ext cx="348466" cy="284617"/>
          </a:xfrm>
          <a:custGeom>
            <a:avLst/>
            <a:gdLst/>
            <a:ahLst/>
            <a:cxnLst/>
            <a:rect l="l" t="t" r="r" b="b"/>
            <a:pathLst>
              <a:path w="7144" h="5835" extrusionOk="0">
                <a:moveTo>
                  <a:pt x="4620" y="0"/>
                </a:moveTo>
                <a:cubicBezTo>
                  <a:pt x="3727" y="0"/>
                  <a:pt x="2977" y="691"/>
                  <a:pt x="2905" y="1572"/>
                </a:cubicBezTo>
                <a:cubicBezTo>
                  <a:pt x="2727" y="1548"/>
                  <a:pt x="2358" y="1441"/>
                  <a:pt x="2262" y="1405"/>
                </a:cubicBezTo>
                <a:cubicBezTo>
                  <a:pt x="1643" y="1203"/>
                  <a:pt x="1072" y="810"/>
                  <a:pt x="631" y="322"/>
                </a:cubicBezTo>
                <a:cubicBezTo>
                  <a:pt x="596" y="298"/>
                  <a:pt x="572" y="274"/>
                  <a:pt x="524" y="262"/>
                </a:cubicBezTo>
                <a:cubicBezTo>
                  <a:pt x="517" y="261"/>
                  <a:pt x="509" y="260"/>
                  <a:pt x="501" y="260"/>
                </a:cubicBezTo>
                <a:cubicBezTo>
                  <a:pt x="436" y="260"/>
                  <a:pt x="367" y="304"/>
                  <a:pt x="346" y="357"/>
                </a:cubicBezTo>
                <a:cubicBezTo>
                  <a:pt x="238" y="572"/>
                  <a:pt x="179" y="810"/>
                  <a:pt x="179" y="1048"/>
                </a:cubicBezTo>
                <a:cubicBezTo>
                  <a:pt x="179" y="1393"/>
                  <a:pt x="286" y="1727"/>
                  <a:pt x="476" y="1977"/>
                </a:cubicBezTo>
                <a:cubicBezTo>
                  <a:pt x="466" y="1975"/>
                  <a:pt x="456" y="1974"/>
                  <a:pt x="446" y="1974"/>
                </a:cubicBezTo>
                <a:cubicBezTo>
                  <a:pt x="397" y="1974"/>
                  <a:pt x="349" y="1997"/>
                  <a:pt x="310" y="2036"/>
                </a:cubicBezTo>
                <a:cubicBezTo>
                  <a:pt x="286" y="2060"/>
                  <a:pt x="286" y="2108"/>
                  <a:pt x="274" y="2143"/>
                </a:cubicBezTo>
                <a:lnTo>
                  <a:pt x="274" y="2203"/>
                </a:lnTo>
                <a:cubicBezTo>
                  <a:pt x="274" y="2655"/>
                  <a:pt x="476" y="3072"/>
                  <a:pt x="822" y="3358"/>
                </a:cubicBezTo>
                <a:cubicBezTo>
                  <a:pt x="786" y="3370"/>
                  <a:pt x="774" y="3405"/>
                  <a:pt x="762" y="3417"/>
                </a:cubicBezTo>
                <a:cubicBezTo>
                  <a:pt x="750" y="3465"/>
                  <a:pt x="727" y="3513"/>
                  <a:pt x="750" y="3548"/>
                </a:cubicBezTo>
                <a:cubicBezTo>
                  <a:pt x="893" y="4024"/>
                  <a:pt x="1262" y="4405"/>
                  <a:pt x="1727" y="4548"/>
                </a:cubicBezTo>
                <a:cubicBezTo>
                  <a:pt x="1310" y="4798"/>
                  <a:pt x="834" y="4941"/>
                  <a:pt x="334" y="4941"/>
                </a:cubicBezTo>
                <a:lnTo>
                  <a:pt x="191" y="4941"/>
                </a:lnTo>
                <a:cubicBezTo>
                  <a:pt x="107" y="4941"/>
                  <a:pt x="36" y="5001"/>
                  <a:pt x="12" y="5084"/>
                </a:cubicBezTo>
                <a:cubicBezTo>
                  <a:pt x="0" y="5156"/>
                  <a:pt x="48" y="5239"/>
                  <a:pt x="107" y="5263"/>
                </a:cubicBezTo>
                <a:cubicBezTo>
                  <a:pt x="727" y="5632"/>
                  <a:pt x="1465" y="5834"/>
                  <a:pt x="2191" y="5834"/>
                </a:cubicBezTo>
                <a:cubicBezTo>
                  <a:pt x="3072" y="5834"/>
                  <a:pt x="3905" y="5560"/>
                  <a:pt x="4596" y="5060"/>
                </a:cubicBezTo>
                <a:cubicBezTo>
                  <a:pt x="4691" y="5001"/>
                  <a:pt x="4691" y="4858"/>
                  <a:pt x="4620" y="4786"/>
                </a:cubicBezTo>
                <a:cubicBezTo>
                  <a:pt x="4587" y="4754"/>
                  <a:pt x="4544" y="4735"/>
                  <a:pt x="4499" y="4735"/>
                </a:cubicBezTo>
                <a:cubicBezTo>
                  <a:pt x="4463" y="4735"/>
                  <a:pt x="4426" y="4748"/>
                  <a:pt x="4394" y="4775"/>
                </a:cubicBezTo>
                <a:cubicBezTo>
                  <a:pt x="3763" y="5215"/>
                  <a:pt x="3013" y="5489"/>
                  <a:pt x="2191" y="5489"/>
                </a:cubicBezTo>
                <a:cubicBezTo>
                  <a:pt x="1727" y="5489"/>
                  <a:pt x="1262" y="5394"/>
                  <a:pt x="846" y="5239"/>
                </a:cubicBezTo>
                <a:cubicBezTo>
                  <a:pt x="1369" y="5144"/>
                  <a:pt x="1846" y="4917"/>
                  <a:pt x="2262" y="4584"/>
                </a:cubicBezTo>
                <a:cubicBezTo>
                  <a:pt x="2310" y="4536"/>
                  <a:pt x="2334" y="4477"/>
                  <a:pt x="2322" y="4417"/>
                </a:cubicBezTo>
                <a:cubicBezTo>
                  <a:pt x="2310" y="4346"/>
                  <a:pt x="2239" y="4286"/>
                  <a:pt x="2155" y="4286"/>
                </a:cubicBezTo>
                <a:cubicBezTo>
                  <a:pt x="1739" y="4263"/>
                  <a:pt x="1369" y="4048"/>
                  <a:pt x="1167" y="3691"/>
                </a:cubicBezTo>
                <a:cubicBezTo>
                  <a:pt x="1250" y="3691"/>
                  <a:pt x="1358" y="3667"/>
                  <a:pt x="1441" y="3643"/>
                </a:cubicBezTo>
                <a:cubicBezTo>
                  <a:pt x="1524" y="3632"/>
                  <a:pt x="1584" y="3572"/>
                  <a:pt x="1584" y="3489"/>
                </a:cubicBezTo>
                <a:cubicBezTo>
                  <a:pt x="1596" y="3405"/>
                  <a:pt x="1536" y="3334"/>
                  <a:pt x="1441" y="3298"/>
                </a:cubicBezTo>
                <a:cubicBezTo>
                  <a:pt x="1000" y="3191"/>
                  <a:pt x="667" y="2822"/>
                  <a:pt x="596" y="2381"/>
                </a:cubicBezTo>
                <a:lnTo>
                  <a:pt x="596" y="2381"/>
                </a:lnTo>
                <a:cubicBezTo>
                  <a:pt x="727" y="2405"/>
                  <a:pt x="869" y="2417"/>
                  <a:pt x="1000" y="2417"/>
                </a:cubicBezTo>
                <a:cubicBezTo>
                  <a:pt x="1084" y="2417"/>
                  <a:pt x="1143" y="2358"/>
                  <a:pt x="1167" y="2274"/>
                </a:cubicBezTo>
                <a:cubicBezTo>
                  <a:pt x="1179" y="2203"/>
                  <a:pt x="1131" y="2143"/>
                  <a:pt x="1072" y="2108"/>
                </a:cubicBezTo>
                <a:cubicBezTo>
                  <a:pt x="703" y="1881"/>
                  <a:pt x="476" y="1488"/>
                  <a:pt x="476" y="1048"/>
                </a:cubicBezTo>
                <a:cubicBezTo>
                  <a:pt x="476" y="953"/>
                  <a:pt x="488" y="846"/>
                  <a:pt x="524" y="738"/>
                </a:cubicBezTo>
                <a:cubicBezTo>
                  <a:pt x="965" y="1191"/>
                  <a:pt x="1524" y="1524"/>
                  <a:pt x="2120" y="1727"/>
                </a:cubicBezTo>
                <a:cubicBezTo>
                  <a:pt x="2120" y="1727"/>
                  <a:pt x="2715" y="1905"/>
                  <a:pt x="2929" y="1917"/>
                </a:cubicBezTo>
                <a:lnTo>
                  <a:pt x="3024" y="1917"/>
                </a:lnTo>
                <a:cubicBezTo>
                  <a:pt x="3096" y="1917"/>
                  <a:pt x="3167" y="1869"/>
                  <a:pt x="3191" y="1798"/>
                </a:cubicBezTo>
                <a:cubicBezTo>
                  <a:pt x="3203" y="1786"/>
                  <a:pt x="3203" y="1750"/>
                  <a:pt x="3203" y="1738"/>
                </a:cubicBezTo>
                <a:lnTo>
                  <a:pt x="3203" y="1703"/>
                </a:lnTo>
                <a:cubicBezTo>
                  <a:pt x="3203" y="953"/>
                  <a:pt x="3810" y="334"/>
                  <a:pt x="4572" y="334"/>
                </a:cubicBezTo>
                <a:cubicBezTo>
                  <a:pt x="4941" y="334"/>
                  <a:pt x="5287" y="488"/>
                  <a:pt x="5549" y="750"/>
                </a:cubicBezTo>
                <a:cubicBezTo>
                  <a:pt x="5585" y="787"/>
                  <a:pt x="5621" y="802"/>
                  <a:pt x="5663" y="802"/>
                </a:cubicBezTo>
                <a:cubicBezTo>
                  <a:pt x="5676" y="802"/>
                  <a:pt x="5689" y="801"/>
                  <a:pt x="5703" y="798"/>
                </a:cubicBezTo>
                <a:cubicBezTo>
                  <a:pt x="5882" y="762"/>
                  <a:pt x="6049" y="738"/>
                  <a:pt x="6203" y="679"/>
                </a:cubicBezTo>
                <a:lnTo>
                  <a:pt x="6203" y="679"/>
                </a:lnTo>
                <a:cubicBezTo>
                  <a:pt x="6120" y="762"/>
                  <a:pt x="6013" y="857"/>
                  <a:pt x="5894" y="917"/>
                </a:cubicBezTo>
                <a:cubicBezTo>
                  <a:pt x="5822" y="965"/>
                  <a:pt x="5787" y="1048"/>
                  <a:pt x="5822" y="1143"/>
                </a:cubicBezTo>
                <a:cubicBezTo>
                  <a:pt x="5846" y="1203"/>
                  <a:pt x="5930" y="1250"/>
                  <a:pt x="6001" y="1250"/>
                </a:cubicBezTo>
                <a:cubicBezTo>
                  <a:pt x="6144" y="1227"/>
                  <a:pt x="6287" y="1215"/>
                  <a:pt x="6418" y="1167"/>
                </a:cubicBezTo>
                <a:lnTo>
                  <a:pt x="6418" y="1167"/>
                </a:lnTo>
                <a:cubicBezTo>
                  <a:pt x="6299" y="1286"/>
                  <a:pt x="6168" y="1405"/>
                  <a:pt x="6013" y="1512"/>
                </a:cubicBezTo>
                <a:cubicBezTo>
                  <a:pt x="5965" y="1548"/>
                  <a:pt x="5941" y="1608"/>
                  <a:pt x="5941" y="1655"/>
                </a:cubicBezTo>
                <a:lnTo>
                  <a:pt x="5941" y="1679"/>
                </a:lnTo>
                <a:lnTo>
                  <a:pt x="5941" y="1703"/>
                </a:lnTo>
                <a:lnTo>
                  <a:pt x="5941" y="1727"/>
                </a:lnTo>
                <a:cubicBezTo>
                  <a:pt x="5941" y="2691"/>
                  <a:pt x="5572" y="3572"/>
                  <a:pt x="4977" y="4227"/>
                </a:cubicBezTo>
                <a:cubicBezTo>
                  <a:pt x="4918" y="4298"/>
                  <a:pt x="4918" y="4405"/>
                  <a:pt x="4977" y="4465"/>
                </a:cubicBezTo>
                <a:cubicBezTo>
                  <a:pt x="5011" y="4499"/>
                  <a:pt x="5053" y="4514"/>
                  <a:pt x="5096" y="4514"/>
                </a:cubicBezTo>
                <a:cubicBezTo>
                  <a:pt x="5143" y="4514"/>
                  <a:pt x="5190" y="4496"/>
                  <a:pt x="5227" y="4465"/>
                </a:cubicBezTo>
                <a:cubicBezTo>
                  <a:pt x="5894" y="3715"/>
                  <a:pt x="6263" y="2762"/>
                  <a:pt x="6287" y="1750"/>
                </a:cubicBezTo>
                <a:cubicBezTo>
                  <a:pt x="6596" y="1524"/>
                  <a:pt x="6846" y="1250"/>
                  <a:pt x="7061" y="917"/>
                </a:cubicBezTo>
                <a:cubicBezTo>
                  <a:pt x="7144" y="857"/>
                  <a:pt x="7132" y="750"/>
                  <a:pt x="7061" y="715"/>
                </a:cubicBezTo>
                <a:cubicBezTo>
                  <a:pt x="7029" y="683"/>
                  <a:pt x="6987" y="667"/>
                  <a:pt x="6937" y="667"/>
                </a:cubicBezTo>
                <a:cubicBezTo>
                  <a:pt x="6912" y="667"/>
                  <a:pt x="6886" y="671"/>
                  <a:pt x="6858" y="679"/>
                </a:cubicBezTo>
                <a:cubicBezTo>
                  <a:pt x="6775" y="726"/>
                  <a:pt x="6680" y="750"/>
                  <a:pt x="6596" y="786"/>
                </a:cubicBezTo>
                <a:cubicBezTo>
                  <a:pt x="6680" y="667"/>
                  <a:pt x="6763" y="512"/>
                  <a:pt x="6823" y="369"/>
                </a:cubicBezTo>
                <a:cubicBezTo>
                  <a:pt x="6834" y="310"/>
                  <a:pt x="6834" y="238"/>
                  <a:pt x="6787" y="191"/>
                </a:cubicBezTo>
                <a:cubicBezTo>
                  <a:pt x="6750" y="153"/>
                  <a:pt x="6703" y="135"/>
                  <a:pt x="6659" y="135"/>
                </a:cubicBezTo>
                <a:cubicBezTo>
                  <a:pt x="6632" y="135"/>
                  <a:pt x="6607" y="142"/>
                  <a:pt x="6584" y="155"/>
                </a:cubicBezTo>
                <a:cubicBezTo>
                  <a:pt x="6322" y="310"/>
                  <a:pt x="6061" y="393"/>
                  <a:pt x="5775" y="441"/>
                </a:cubicBezTo>
                <a:cubicBezTo>
                  <a:pt x="5465" y="143"/>
                  <a:pt x="5048" y="0"/>
                  <a:pt x="46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45" name="Google Shape;545;p48"/>
          <p:cNvPicPr preferRelativeResize="0"/>
          <p:nvPr/>
        </p:nvPicPr>
        <p:blipFill>
          <a:blip r:embed="rId3">
            <a:alphaModFix/>
          </a:blip>
          <a:stretch>
            <a:fillRect/>
          </a:stretch>
        </p:blipFill>
        <p:spPr>
          <a:xfrm flipH="1">
            <a:off x="920312" y="3503450"/>
            <a:ext cx="1184425" cy="1184425"/>
          </a:xfrm>
          <a:prstGeom prst="rect">
            <a:avLst/>
          </a:prstGeom>
          <a:noFill/>
          <a:ln>
            <a:noFill/>
          </a:ln>
        </p:spPr>
      </p:pic>
      <p:pic>
        <p:nvPicPr>
          <p:cNvPr id="546" name="Google Shape;546;p48"/>
          <p:cNvPicPr preferRelativeResize="0"/>
          <p:nvPr/>
        </p:nvPicPr>
        <p:blipFill>
          <a:blip r:embed="rId3">
            <a:alphaModFix/>
          </a:blip>
          <a:stretch>
            <a:fillRect/>
          </a:stretch>
        </p:blipFill>
        <p:spPr>
          <a:xfrm flipH="1">
            <a:off x="-156787" y="286636"/>
            <a:ext cx="1532725" cy="1532725"/>
          </a:xfrm>
          <a:prstGeom prst="rect">
            <a:avLst/>
          </a:prstGeom>
          <a:noFill/>
          <a:ln>
            <a:noFill/>
          </a:ln>
        </p:spPr>
      </p:pic>
      <p:pic>
        <p:nvPicPr>
          <p:cNvPr id="547" name="Google Shape;547;p48"/>
          <p:cNvPicPr preferRelativeResize="0"/>
          <p:nvPr/>
        </p:nvPicPr>
        <p:blipFill>
          <a:blip r:embed="rId4">
            <a:alphaModFix/>
          </a:blip>
          <a:stretch>
            <a:fillRect/>
          </a:stretch>
        </p:blipFill>
        <p:spPr>
          <a:xfrm rot="-2559645" flipH="1">
            <a:off x="168550" y="2702822"/>
            <a:ext cx="1722072" cy="1994731"/>
          </a:xfrm>
          <a:prstGeom prst="rect">
            <a:avLst/>
          </a:prstGeom>
          <a:noFill/>
          <a:ln>
            <a:noFill/>
          </a:ln>
        </p:spPr>
      </p:pic>
      <p:pic>
        <p:nvPicPr>
          <p:cNvPr id="548" name="Google Shape;548;p48"/>
          <p:cNvPicPr preferRelativeResize="0"/>
          <p:nvPr/>
        </p:nvPicPr>
        <p:blipFill>
          <a:blip r:embed="rId5">
            <a:alphaModFix/>
          </a:blip>
          <a:stretch>
            <a:fillRect/>
          </a:stretch>
        </p:blipFill>
        <p:spPr>
          <a:xfrm rot="10800000" flipH="1">
            <a:off x="550762" y="-1538234"/>
            <a:ext cx="2915273" cy="3152323"/>
          </a:xfrm>
          <a:prstGeom prst="rect">
            <a:avLst/>
          </a:prstGeom>
          <a:noFill/>
          <a:ln>
            <a:noFill/>
          </a:ln>
        </p:spPr>
      </p:pic>
      <p:pic>
        <p:nvPicPr>
          <p:cNvPr id="549" name="Google Shape;549;p48"/>
          <p:cNvPicPr preferRelativeResize="0"/>
          <p:nvPr/>
        </p:nvPicPr>
        <p:blipFill>
          <a:blip r:embed="rId6">
            <a:alphaModFix/>
          </a:blip>
          <a:stretch>
            <a:fillRect/>
          </a:stretch>
        </p:blipFill>
        <p:spPr>
          <a:xfrm rot="-417679">
            <a:off x="6735953" y="252321"/>
            <a:ext cx="1921518" cy="2077755"/>
          </a:xfrm>
          <a:prstGeom prst="rect">
            <a:avLst/>
          </a:prstGeom>
          <a:noFill/>
          <a:ln>
            <a:noFill/>
          </a:ln>
        </p:spPr>
      </p:pic>
      <p:pic>
        <p:nvPicPr>
          <p:cNvPr id="550" name="Google Shape;550;p48"/>
          <p:cNvPicPr preferRelativeResize="0"/>
          <p:nvPr/>
        </p:nvPicPr>
        <p:blipFill>
          <a:blip r:embed="rId7">
            <a:alphaModFix/>
          </a:blip>
          <a:stretch>
            <a:fillRect/>
          </a:stretch>
        </p:blipFill>
        <p:spPr>
          <a:xfrm flipH="1">
            <a:off x="8098733" y="2690101"/>
            <a:ext cx="637376" cy="654450"/>
          </a:xfrm>
          <a:prstGeom prst="rect">
            <a:avLst/>
          </a:prstGeom>
          <a:noFill/>
          <a:ln>
            <a:noFill/>
          </a:ln>
        </p:spPr>
      </p:pic>
      <p:pic>
        <p:nvPicPr>
          <p:cNvPr id="551" name="Google Shape;551;p48"/>
          <p:cNvPicPr preferRelativeResize="0"/>
          <p:nvPr/>
        </p:nvPicPr>
        <p:blipFill>
          <a:blip r:embed="rId7">
            <a:alphaModFix/>
          </a:blip>
          <a:stretch>
            <a:fillRect/>
          </a:stretch>
        </p:blipFill>
        <p:spPr>
          <a:xfrm flipH="1">
            <a:off x="482146" y="2303001"/>
            <a:ext cx="637376" cy="654450"/>
          </a:xfrm>
          <a:prstGeom prst="rect">
            <a:avLst/>
          </a:prstGeom>
          <a:noFill/>
          <a:ln>
            <a:noFill/>
          </a:ln>
        </p:spPr>
      </p:pic>
      <p:sp>
        <p:nvSpPr>
          <p:cNvPr id="2" name="TextBox 1">
            <a:extLst>
              <a:ext uri="{FF2B5EF4-FFF2-40B4-BE49-F238E27FC236}">
                <a16:creationId xmlns:a16="http://schemas.microsoft.com/office/drawing/2014/main" id="{C7D31820-AF85-EE1D-DD70-65FF24B80143}"/>
              </a:ext>
            </a:extLst>
          </p:cNvPr>
          <p:cNvSpPr txBox="1"/>
          <p:nvPr/>
        </p:nvSpPr>
        <p:spPr>
          <a:xfrm>
            <a:off x="2574524" y="3693111"/>
            <a:ext cx="4042600"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dirty="0">
                <a:hlinkClick r:id="rId8"/>
              </a:rPr>
              <a:t>Paul.john@wales.nhs.uk</a:t>
            </a:r>
            <a:endParaRPr lang="en-GB" dirty="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F97DCDC-7692-192C-017B-0CE6D9AC9963}"/>
              </a:ext>
            </a:extLst>
          </p:cNvPr>
          <p:cNvPicPr>
            <a:picLocks noChangeAspect="1"/>
          </p:cNvPicPr>
          <p:nvPr/>
        </p:nvPicPr>
        <p:blipFill>
          <a:blip r:embed="rId3"/>
          <a:stretch>
            <a:fillRect/>
          </a:stretch>
        </p:blipFill>
        <p:spPr>
          <a:xfrm>
            <a:off x="3106397" y="1243286"/>
            <a:ext cx="1818021" cy="1511939"/>
          </a:xfrm>
          <a:prstGeom prst="rect">
            <a:avLst/>
          </a:prstGeom>
          <a:ln>
            <a:noFill/>
          </a:ln>
          <a:effectLst>
            <a:softEdge rad="112500"/>
          </a:effectLst>
        </p:spPr>
      </p:pic>
      <p:graphicFrame>
        <p:nvGraphicFramePr>
          <p:cNvPr id="35" name="Diagram 34">
            <a:extLst>
              <a:ext uri="{FF2B5EF4-FFF2-40B4-BE49-F238E27FC236}">
                <a16:creationId xmlns:a16="http://schemas.microsoft.com/office/drawing/2014/main" id="{7E2FFC9E-F41B-1AED-87B1-EEC5189DB09C}"/>
              </a:ext>
            </a:extLst>
          </p:cNvPr>
          <p:cNvGraphicFramePr/>
          <p:nvPr>
            <p:extLst>
              <p:ext uri="{D42A27DB-BD31-4B8C-83A1-F6EECF244321}">
                <p14:modId xmlns:p14="http://schemas.microsoft.com/office/powerpoint/2010/main" val="1889613177"/>
              </p:ext>
            </p:extLst>
          </p:nvPr>
        </p:nvGraphicFramePr>
        <p:xfrm>
          <a:off x="572495" y="182880"/>
          <a:ext cx="6885828" cy="400740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7" name="TextBox 36">
            <a:extLst>
              <a:ext uri="{FF2B5EF4-FFF2-40B4-BE49-F238E27FC236}">
                <a16:creationId xmlns:a16="http://schemas.microsoft.com/office/drawing/2014/main" id="{2CA1087F-27B8-738C-0808-371CD9A0FE7F}"/>
              </a:ext>
            </a:extLst>
          </p:cNvPr>
          <p:cNvSpPr txBox="1"/>
          <p:nvPr/>
        </p:nvSpPr>
        <p:spPr>
          <a:xfrm>
            <a:off x="3489207" y="2885924"/>
            <a:ext cx="1522675" cy="261610"/>
          </a:xfrm>
          <a:prstGeom prst="rect">
            <a:avLst/>
          </a:prstGeom>
          <a:noFill/>
        </p:spPr>
        <p:txBody>
          <a:bodyPr wrap="square">
            <a:spAutoFit/>
          </a:bodyPr>
          <a:lstStyle/>
          <a:p>
            <a:r>
              <a:rPr lang="en-GB" sz="1100" dirty="0"/>
              <a:t>WHC/2023/001</a:t>
            </a:r>
          </a:p>
        </p:txBody>
      </p:sp>
      <p:sp>
        <p:nvSpPr>
          <p:cNvPr id="38" name="TextBox 37">
            <a:extLst>
              <a:ext uri="{FF2B5EF4-FFF2-40B4-BE49-F238E27FC236}">
                <a16:creationId xmlns:a16="http://schemas.microsoft.com/office/drawing/2014/main" id="{13C6D9D0-DEEE-8757-0D48-E1E7C0DDF48D}"/>
              </a:ext>
            </a:extLst>
          </p:cNvPr>
          <p:cNvSpPr txBox="1"/>
          <p:nvPr/>
        </p:nvSpPr>
        <p:spPr>
          <a:xfrm>
            <a:off x="6440556" y="1463040"/>
            <a:ext cx="2377440" cy="2062103"/>
          </a:xfrm>
          <a:prstGeom prst="rect">
            <a:avLst/>
          </a:prstGeom>
          <a:noFill/>
        </p:spPr>
        <p:txBody>
          <a:bodyPr wrap="square" rtlCol="0">
            <a:spAutoFit/>
          </a:bodyPr>
          <a:lstStyle/>
          <a:p>
            <a:r>
              <a:rPr lang="en-US" sz="800" b="1" dirty="0"/>
              <a:t>Action 6 </a:t>
            </a:r>
          </a:p>
          <a:p>
            <a:r>
              <a:rPr lang="en-US" sz="800" dirty="0"/>
              <a:t>Improve testing in Community Pharmacies Testing is currently being delivered in a small number of community pharmacies.</a:t>
            </a:r>
          </a:p>
          <a:p>
            <a:endParaRPr lang="en-US" sz="800" dirty="0"/>
          </a:p>
          <a:p>
            <a:r>
              <a:rPr lang="en-US" sz="800" dirty="0"/>
              <a:t>Introducing new point-of-care tests is a key way of improving testing in this community setting.</a:t>
            </a:r>
          </a:p>
          <a:p>
            <a:endParaRPr lang="en-US" sz="800" dirty="0"/>
          </a:p>
          <a:p>
            <a:r>
              <a:rPr lang="en-US" sz="800" dirty="0"/>
              <a:t>Health boards must ensure point-of-care tests are available in at least 100 community pharmacies from those with the highest numbers of needle and syringe exchange and opioid substitution therapy service users by April 2024. Welsh Government will work with health boards to agree the priority pharmacies in each health board area.</a:t>
            </a:r>
            <a:endParaRPr lang="en-GB" sz="800" dirty="0"/>
          </a:p>
        </p:txBody>
      </p:sp>
    </p:spTree>
    <p:extLst>
      <p:ext uri="{BB962C8B-B14F-4D97-AF65-F5344CB8AC3E}">
        <p14:creationId xmlns:p14="http://schemas.microsoft.com/office/powerpoint/2010/main" val="1911327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a:extLst>
              <a:ext uri="{FF2B5EF4-FFF2-40B4-BE49-F238E27FC236}">
                <a16:creationId xmlns:a16="http://schemas.microsoft.com/office/drawing/2014/main" id="{7C5DEA8E-A49A-AACB-A5AB-52776A13913E}"/>
              </a:ext>
            </a:extLst>
          </p:cNvPr>
          <p:cNvPicPr>
            <a:picLocks noChangeAspect="1"/>
          </p:cNvPicPr>
          <p:nvPr/>
        </p:nvPicPr>
        <p:blipFill>
          <a:blip r:embed="rId2">
            <a:extLst>
              <a:ext uri="{28A0092B-C50C-407E-A947-70E740481C1C}">
                <a14:useLocalDpi xmlns:a14="http://schemas.microsoft.com/office/drawing/2010/main" val="0"/>
              </a:ext>
            </a:extLst>
          </a:blip>
          <a:srcRect t="-15851" b="-15851"/>
          <a:stretch>
            <a:fillRect/>
          </a:stretch>
        </p:blipFill>
        <p:spPr>
          <a:xfrm>
            <a:off x="3923664" y="1324963"/>
            <a:ext cx="4970176" cy="2531419"/>
          </a:xfrm>
          <a:prstGeom prst="rect">
            <a:avLst/>
          </a:prstGeom>
        </p:spPr>
      </p:pic>
      <p:pic>
        <p:nvPicPr>
          <p:cNvPr id="1026" name="Picture 2" descr="Organisation Structure of NHS Wales - NHS Wales Shared Services Partnership">
            <a:extLst>
              <a:ext uri="{FF2B5EF4-FFF2-40B4-BE49-F238E27FC236}">
                <a16:creationId xmlns:a16="http://schemas.microsoft.com/office/drawing/2014/main" id="{8EE76403-097B-E6C1-1625-F0066B6C0A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43" y="151072"/>
            <a:ext cx="3726802" cy="442788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5AADEE68-36E7-9FE1-18AE-388ED6C167EB}"/>
              </a:ext>
            </a:extLst>
          </p:cNvPr>
          <p:cNvSpPr/>
          <p:nvPr/>
        </p:nvSpPr>
        <p:spPr>
          <a:xfrm>
            <a:off x="4181657" y="4486135"/>
            <a:ext cx="4876800" cy="55399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t>https://phw.nhs.wales/publications/publications1/harm-reduction-database-wales-prevention-and-detection-of-infectious-disease-amongst-people-accessing-substance-misuse-services-annual-report-2020-21/</a:t>
            </a:r>
          </a:p>
        </p:txBody>
      </p:sp>
    </p:spTree>
    <p:extLst>
      <p:ext uri="{BB962C8B-B14F-4D97-AF65-F5344CB8AC3E}">
        <p14:creationId xmlns:p14="http://schemas.microsoft.com/office/powerpoint/2010/main" val="1401158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pic>
        <p:nvPicPr>
          <p:cNvPr id="259" name="Google Shape;259;p33"/>
          <p:cNvPicPr preferRelativeResize="0"/>
          <p:nvPr/>
        </p:nvPicPr>
        <p:blipFill>
          <a:blip r:embed="rId3">
            <a:alphaModFix/>
          </a:blip>
          <a:stretch>
            <a:fillRect/>
          </a:stretch>
        </p:blipFill>
        <p:spPr>
          <a:xfrm>
            <a:off x="5599912" y="3677862"/>
            <a:ext cx="1184425" cy="1184425"/>
          </a:xfrm>
          <a:prstGeom prst="rect">
            <a:avLst/>
          </a:prstGeom>
          <a:noFill/>
          <a:ln>
            <a:noFill/>
          </a:ln>
        </p:spPr>
      </p:pic>
      <p:pic>
        <p:nvPicPr>
          <p:cNvPr id="260" name="Google Shape;260;p33"/>
          <p:cNvPicPr preferRelativeResize="0"/>
          <p:nvPr/>
        </p:nvPicPr>
        <p:blipFill>
          <a:blip r:embed="rId3">
            <a:alphaModFix/>
          </a:blip>
          <a:stretch>
            <a:fillRect/>
          </a:stretch>
        </p:blipFill>
        <p:spPr>
          <a:xfrm>
            <a:off x="8035815" y="-234251"/>
            <a:ext cx="657910" cy="572194"/>
          </a:xfrm>
          <a:prstGeom prst="rect">
            <a:avLst/>
          </a:prstGeom>
          <a:ln>
            <a:noFill/>
          </a:ln>
          <a:effectLst>
            <a:softEdge rad="112500"/>
          </a:effectLst>
        </p:spPr>
      </p:pic>
      <p:sp>
        <p:nvSpPr>
          <p:cNvPr id="261" name="Google Shape;261;p33"/>
          <p:cNvSpPr txBox="1">
            <a:spLocks noGrp="1"/>
          </p:cNvSpPr>
          <p:nvPr>
            <p:ph type="title"/>
          </p:nvPr>
        </p:nvSpPr>
        <p:spPr>
          <a:xfrm>
            <a:off x="720000" y="445025"/>
            <a:ext cx="4549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2800" dirty="0"/>
              <a:t>Needle and syringe programme</a:t>
            </a:r>
            <a:endParaRPr sz="2800" dirty="0"/>
          </a:p>
        </p:txBody>
      </p:sp>
      <p:sp>
        <p:nvSpPr>
          <p:cNvPr id="262" name="Google Shape;262;p33"/>
          <p:cNvSpPr txBox="1">
            <a:spLocks noGrp="1"/>
          </p:cNvSpPr>
          <p:nvPr>
            <p:ph type="body" idx="1"/>
          </p:nvPr>
        </p:nvSpPr>
        <p:spPr>
          <a:xfrm>
            <a:off x="720000" y="1253350"/>
            <a:ext cx="4458900" cy="3154500"/>
          </a:xfrm>
          <a:prstGeom prst="rect">
            <a:avLst/>
          </a:prstGeom>
        </p:spPr>
        <p:txBody>
          <a:bodyPr spcFirstLastPara="1" wrap="square" lIns="91425" tIns="91425" rIns="91425" bIns="91425" anchor="t" anchorCtr="0">
            <a:noAutofit/>
          </a:bodyPr>
          <a:lstStyle/>
          <a:p>
            <a:pPr marL="0" indent="0">
              <a:buNone/>
            </a:pPr>
            <a:r>
              <a:rPr lang="en-GB" dirty="0"/>
              <a:t>Level 1 – Supply only</a:t>
            </a:r>
          </a:p>
          <a:p>
            <a:pPr marL="0" indent="0">
              <a:buNone/>
            </a:pPr>
            <a:endParaRPr lang="en-GB" dirty="0"/>
          </a:p>
          <a:p>
            <a:pPr marL="0" indent="0">
              <a:buNone/>
            </a:pPr>
            <a:r>
              <a:rPr lang="en-GB" dirty="0"/>
              <a:t>Level 2 – Supply and proactive support (includes actively identifying individuals for BBV test)</a:t>
            </a:r>
          </a:p>
          <a:p>
            <a:pPr marL="0" indent="0">
              <a:buNone/>
            </a:pPr>
            <a:endParaRPr lang="en-GB" dirty="0"/>
          </a:p>
          <a:p>
            <a:pPr marL="0" indent="0">
              <a:buNone/>
            </a:pPr>
            <a:r>
              <a:rPr lang="en-GB" dirty="0"/>
              <a:t>Level 3 – Naloxone </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National service specification signed by NESB and CPW.</a:t>
            </a:r>
          </a:p>
          <a:p>
            <a:pPr marL="0" indent="0">
              <a:buNone/>
            </a:pPr>
            <a:endParaRPr lang="en-GB" dirty="0"/>
          </a:p>
          <a:p>
            <a:pPr marL="0" indent="0">
              <a:buNone/>
            </a:pPr>
            <a:r>
              <a:rPr lang="en-GB" dirty="0"/>
              <a:t>Training module on HEIW </a:t>
            </a:r>
          </a:p>
          <a:p>
            <a:pPr marL="0" indent="0">
              <a:buNone/>
            </a:pPr>
            <a:endParaRPr dirty="0"/>
          </a:p>
        </p:txBody>
      </p:sp>
      <p:pic>
        <p:nvPicPr>
          <p:cNvPr id="5" name="Picture Placeholder 4" descr="A group of different colored needles&#10;&#10;Description automatically generated">
            <a:extLst>
              <a:ext uri="{FF2B5EF4-FFF2-40B4-BE49-F238E27FC236}">
                <a16:creationId xmlns:a16="http://schemas.microsoft.com/office/drawing/2014/main" id="{364F3FE4-2DA9-7B45-2A48-F3C35D51CA73}"/>
              </a:ext>
            </a:extLst>
          </p:cNvPr>
          <p:cNvPicPr>
            <a:picLocks noGrp="1" noChangeAspect="1"/>
          </p:cNvPicPr>
          <p:nvPr>
            <p:ph type="pic" idx="2"/>
          </p:nvPr>
        </p:nvPicPr>
        <p:blipFill>
          <a:blip r:embed="rId4"/>
          <a:srcRect t="9991" b="9991"/>
          <a:stretch>
            <a:fillRect/>
          </a:stretch>
        </p:blipFill>
        <p:spPr/>
      </p:pic>
      <p:pic>
        <p:nvPicPr>
          <p:cNvPr id="2050" name="Picture 2" descr="About NYXOID | NYXOID® Nasal Spray">
            <a:extLst>
              <a:ext uri="{FF2B5EF4-FFF2-40B4-BE49-F238E27FC236}">
                <a16:creationId xmlns:a16="http://schemas.microsoft.com/office/drawing/2014/main" id="{A2457B1B-D216-A142-C4CA-31EF0667575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0227" y="72939"/>
            <a:ext cx="1597326" cy="14078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Google Shape;261;p33">
            <a:extLst>
              <a:ext uri="{FF2B5EF4-FFF2-40B4-BE49-F238E27FC236}">
                <a16:creationId xmlns:a16="http://schemas.microsoft.com/office/drawing/2014/main" id="{20A7041A-988A-FA40-7FAE-10E248F6FE3A}"/>
              </a:ext>
            </a:extLst>
          </p:cNvPr>
          <p:cNvSpPr txBox="1">
            <a:spLocks/>
          </p:cNvSpPr>
          <p:nvPr/>
        </p:nvSpPr>
        <p:spPr>
          <a:xfrm>
            <a:off x="544559" y="2544250"/>
            <a:ext cx="4549500" cy="5727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Passion One"/>
              <a:buNone/>
              <a:defRPr sz="3000" b="0" i="0" u="none" strike="noStrike" cap="none">
                <a:solidFill>
                  <a:schemeClr val="dk1"/>
                </a:solidFill>
                <a:latin typeface="Passion One"/>
                <a:ea typeface="Passion One"/>
                <a:cs typeface="Passion One"/>
                <a:sym typeface="Passion One"/>
              </a:defRPr>
            </a:lvl1pPr>
            <a:lvl2pPr marR="0" lvl="1" algn="l" rtl="0">
              <a:lnSpc>
                <a:spcPct val="100000"/>
              </a:lnSpc>
              <a:spcBef>
                <a:spcPts val="0"/>
              </a:spcBef>
              <a:spcAft>
                <a:spcPts val="0"/>
              </a:spcAft>
              <a:buClr>
                <a:schemeClr val="dk1"/>
              </a:buClr>
              <a:buSzPts val="3000"/>
              <a:buFont typeface="Passion One"/>
              <a:buNone/>
              <a:defRPr sz="3000" b="1" i="0" u="none" strike="noStrike" cap="none">
                <a:solidFill>
                  <a:schemeClr val="dk1"/>
                </a:solidFill>
                <a:latin typeface="Passion One"/>
                <a:ea typeface="Passion One"/>
                <a:cs typeface="Passion One"/>
                <a:sym typeface="Passion One"/>
              </a:defRPr>
            </a:lvl2pPr>
            <a:lvl3pPr marR="0" lvl="2" algn="l" rtl="0">
              <a:lnSpc>
                <a:spcPct val="100000"/>
              </a:lnSpc>
              <a:spcBef>
                <a:spcPts val="0"/>
              </a:spcBef>
              <a:spcAft>
                <a:spcPts val="0"/>
              </a:spcAft>
              <a:buClr>
                <a:schemeClr val="dk1"/>
              </a:buClr>
              <a:buSzPts val="3000"/>
              <a:buFont typeface="Passion One"/>
              <a:buNone/>
              <a:defRPr sz="3000" b="1" i="0" u="none" strike="noStrike" cap="none">
                <a:solidFill>
                  <a:schemeClr val="dk1"/>
                </a:solidFill>
                <a:latin typeface="Passion One"/>
                <a:ea typeface="Passion One"/>
                <a:cs typeface="Passion One"/>
                <a:sym typeface="Passion One"/>
              </a:defRPr>
            </a:lvl3pPr>
            <a:lvl4pPr marR="0" lvl="3" algn="l" rtl="0">
              <a:lnSpc>
                <a:spcPct val="100000"/>
              </a:lnSpc>
              <a:spcBef>
                <a:spcPts val="0"/>
              </a:spcBef>
              <a:spcAft>
                <a:spcPts val="0"/>
              </a:spcAft>
              <a:buClr>
                <a:schemeClr val="dk1"/>
              </a:buClr>
              <a:buSzPts val="3000"/>
              <a:buFont typeface="Passion One"/>
              <a:buNone/>
              <a:defRPr sz="3000" b="1" i="0" u="none" strike="noStrike" cap="none">
                <a:solidFill>
                  <a:schemeClr val="dk1"/>
                </a:solidFill>
                <a:latin typeface="Passion One"/>
                <a:ea typeface="Passion One"/>
                <a:cs typeface="Passion One"/>
                <a:sym typeface="Passion One"/>
              </a:defRPr>
            </a:lvl4pPr>
            <a:lvl5pPr marR="0" lvl="4" algn="l" rtl="0">
              <a:lnSpc>
                <a:spcPct val="100000"/>
              </a:lnSpc>
              <a:spcBef>
                <a:spcPts val="0"/>
              </a:spcBef>
              <a:spcAft>
                <a:spcPts val="0"/>
              </a:spcAft>
              <a:buClr>
                <a:schemeClr val="dk1"/>
              </a:buClr>
              <a:buSzPts val="3000"/>
              <a:buFont typeface="Passion One"/>
              <a:buNone/>
              <a:defRPr sz="3000" b="1" i="0" u="none" strike="noStrike" cap="none">
                <a:solidFill>
                  <a:schemeClr val="dk1"/>
                </a:solidFill>
                <a:latin typeface="Passion One"/>
                <a:ea typeface="Passion One"/>
                <a:cs typeface="Passion One"/>
                <a:sym typeface="Passion One"/>
              </a:defRPr>
            </a:lvl5pPr>
            <a:lvl6pPr marR="0" lvl="5" algn="l" rtl="0">
              <a:lnSpc>
                <a:spcPct val="100000"/>
              </a:lnSpc>
              <a:spcBef>
                <a:spcPts val="0"/>
              </a:spcBef>
              <a:spcAft>
                <a:spcPts val="0"/>
              </a:spcAft>
              <a:buClr>
                <a:schemeClr val="dk1"/>
              </a:buClr>
              <a:buSzPts val="3000"/>
              <a:buFont typeface="Passion One"/>
              <a:buNone/>
              <a:defRPr sz="3000" b="1" i="0" u="none" strike="noStrike" cap="none">
                <a:solidFill>
                  <a:schemeClr val="dk1"/>
                </a:solidFill>
                <a:latin typeface="Passion One"/>
                <a:ea typeface="Passion One"/>
                <a:cs typeface="Passion One"/>
                <a:sym typeface="Passion One"/>
              </a:defRPr>
            </a:lvl6pPr>
            <a:lvl7pPr marR="0" lvl="6" algn="l" rtl="0">
              <a:lnSpc>
                <a:spcPct val="100000"/>
              </a:lnSpc>
              <a:spcBef>
                <a:spcPts val="0"/>
              </a:spcBef>
              <a:spcAft>
                <a:spcPts val="0"/>
              </a:spcAft>
              <a:buClr>
                <a:schemeClr val="dk1"/>
              </a:buClr>
              <a:buSzPts val="3000"/>
              <a:buFont typeface="Passion One"/>
              <a:buNone/>
              <a:defRPr sz="3000" b="1" i="0" u="none" strike="noStrike" cap="none">
                <a:solidFill>
                  <a:schemeClr val="dk1"/>
                </a:solidFill>
                <a:latin typeface="Passion One"/>
                <a:ea typeface="Passion One"/>
                <a:cs typeface="Passion One"/>
                <a:sym typeface="Passion One"/>
              </a:defRPr>
            </a:lvl7pPr>
            <a:lvl8pPr marR="0" lvl="7" algn="l" rtl="0">
              <a:lnSpc>
                <a:spcPct val="100000"/>
              </a:lnSpc>
              <a:spcBef>
                <a:spcPts val="0"/>
              </a:spcBef>
              <a:spcAft>
                <a:spcPts val="0"/>
              </a:spcAft>
              <a:buClr>
                <a:schemeClr val="dk1"/>
              </a:buClr>
              <a:buSzPts val="3000"/>
              <a:buFont typeface="Passion One"/>
              <a:buNone/>
              <a:defRPr sz="3000" b="1" i="0" u="none" strike="noStrike" cap="none">
                <a:solidFill>
                  <a:schemeClr val="dk1"/>
                </a:solidFill>
                <a:latin typeface="Passion One"/>
                <a:ea typeface="Passion One"/>
                <a:cs typeface="Passion One"/>
                <a:sym typeface="Passion One"/>
              </a:defRPr>
            </a:lvl8pPr>
            <a:lvl9pPr marR="0" lvl="8" algn="l" rtl="0">
              <a:lnSpc>
                <a:spcPct val="100000"/>
              </a:lnSpc>
              <a:spcBef>
                <a:spcPts val="0"/>
              </a:spcBef>
              <a:spcAft>
                <a:spcPts val="0"/>
              </a:spcAft>
              <a:buClr>
                <a:schemeClr val="dk1"/>
              </a:buClr>
              <a:buSzPts val="3000"/>
              <a:buFont typeface="Passion One"/>
              <a:buNone/>
              <a:defRPr sz="3000" b="1" i="0" u="none" strike="noStrike" cap="none">
                <a:solidFill>
                  <a:schemeClr val="dk1"/>
                </a:solidFill>
                <a:latin typeface="Passion One"/>
                <a:ea typeface="Passion One"/>
                <a:cs typeface="Passion One"/>
                <a:sym typeface="Passion One"/>
              </a:defRPr>
            </a:lvl9pPr>
          </a:lstStyle>
          <a:p>
            <a:r>
              <a:rPr lang="en-GB" sz="2800" dirty="0"/>
              <a:t> Blood borne virus testing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9E87666-BF66-82D8-C19E-86B097B86DB6}"/>
              </a:ext>
            </a:extLst>
          </p:cNvPr>
          <p:cNvPicPr>
            <a:picLocks noChangeAspect="1"/>
          </p:cNvPicPr>
          <p:nvPr/>
        </p:nvPicPr>
        <p:blipFill>
          <a:blip r:embed="rId3"/>
          <a:stretch>
            <a:fillRect/>
          </a:stretch>
        </p:blipFill>
        <p:spPr>
          <a:xfrm>
            <a:off x="5165889" y="0"/>
            <a:ext cx="3978111" cy="1127858"/>
          </a:xfrm>
          <a:prstGeom prst="rect">
            <a:avLst/>
          </a:prstGeom>
        </p:spPr>
      </p:pic>
      <p:pic>
        <p:nvPicPr>
          <p:cNvPr id="6" name="Picture 5">
            <a:extLst>
              <a:ext uri="{FF2B5EF4-FFF2-40B4-BE49-F238E27FC236}">
                <a16:creationId xmlns:a16="http://schemas.microsoft.com/office/drawing/2014/main" id="{BC6618BD-E653-F7FE-CFEC-5AC2199AA4E2}"/>
              </a:ext>
            </a:extLst>
          </p:cNvPr>
          <p:cNvPicPr>
            <a:picLocks noChangeAspect="1"/>
          </p:cNvPicPr>
          <p:nvPr/>
        </p:nvPicPr>
        <p:blipFill>
          <a:blip r:embed="rId4"/>
          <a:stretch>
            <a:fillRect/>
          </a:stretch>
        </p:blipFill>
        <p:spPr>
          <a:xfrm>
            <a:off x="0" y="0"/>
            <a:ext cx="4419983" cy="3286029"/>
          </a:xfrm>
          <a:prstGeom prst="rect">
            <a:avLst/>
          </a:prstGeom>
        </p:spPr>
      </p:pic>
      <p:pic>
        <p:nvPicPr>
          <p:cNvPr id="7" name="Picture 6">
            <a:extLst>
              <a:ext uri="{FF2B5EF4-FFF2-40B4-BE49-F238E27FC236}">
                <a16:creationId xmlns:a16="http://schemas.microsoft.com/office/drawing/2014/main" id="{1BE5FADD-2C57-FC13-71E6-806A99DB2F5D}"/>
              </a:ext>
            </a:extLst>
          </p:cNvPr>
          <p:cNvPicPr>
            <a:picLocks noChangeAspect="1"/>
          </p:cNvPicPr>
          <p:nvPr/>
        </p:nvPicPr>
        <p:blipFill>
          <a:blip r:embed="rId5"/>
          <a:stretch>
            <a:fillRect/>
          </a:stretch>
        </p:blipFill>
        <p:spPr>
          <a:xfrm>
            <a:off x="4399149" y="1985498"/>
            <a:ext cx="4724809" cy="3158002"/>
          </a:xfrm>
          <a:prstGeom prst="rect">
            <a:avLst/>
          </a:prstGeom>
        </p:spPr>
      </p:pic>
    </p:spTree>
    <p:extLst>
      <p:ext uri="{BB962C8B-B14F-4D97-AF65-F5344CB8AC3E}">
        <p14:creationId xmlns:p14="http://schemas.microsoft.com/office/powerpoint/2010/main" val="2525763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E8A0E6F-7D16-3578-9381-26EC51EAAD04}"/>
              </a:ext>
            </a:extLst>
          </p:cNvPr>
          <p:cNvPicPr>
            <a:picLocks noChangeAspect="1"/>
          </p:cNvPicPr>
          <p:nvPr/>
        </p:nvPicPr>
        <p:blipFill>
          <a:blip r:embed="rId2"/>
          <a:stretch>
            <a:fillRect/>
          </a:stretch>
        </p:blipFill>
        <p:spPr>
          <a:xfrm>
            <a:off x="0" y="1"/>
            <a:ext cx="4419983" cy="3327662"/>
          </a:xfrm>
          <a:prstGeom prst="rect">
            <a:avLst/>
          </a:prstGeom>
        </p:spPr>
      </p:pic>
      <p:pic>
        <p:nvPicPr>
          <p:cNvPr id="6" name="Picture 5">
            <a:extLst>
              <a:ext uri="{FF2B5EF4-FFF2-40B4-BE49-F238E27FC236}">
                <a16:creationId xmlns:a16="http://schemas.microsoft.com/office/drawing/2014/main" id="{561EBA99-09BC-23EA-697F-936480FFD64F}"/>
              </a:ext>
            </a:extLst>
          </p:cNvPr>
          <p:cNvPicPr>
            <a:picLocks noChangeAspect="1"/>
          </p:cNvPicPr>
          <p:nvPr/>
        </p:nvPicPr>
        <p:blipFill>
          <a:blip r:embed="rId3"/>
          <a:stretch>
            <a:fillRect/>
          </a:stretch>
        </p:blipFill>
        <p:spPr>
          <a:xfrm>
            <a:off x="5395263" y="58269"/>
            <a:ext cx="2862617" cy="2170164"/>
          </a:xfrm>
          <a:prstGeom prst="rect">
            <a:avLst/>
          </a:prstGeom>
        </p:spPr>
      </p:pic>
      <p:pic>
        <p:nvPicPr>
          <p:cNvPr id="7" name="Picture 6">
            <a:extLst>
              <a:ext uri="{FF2B5EF4-FFF2-40B4-BE49-F238E27FC236}">
                <a16:creationId xmlns:a16="http://schemas.microsoft.com/office/drawing/2014/main" id="{2C480A81-5DF7-0A32-70B9-AB57AE529886}"/>
              </a:ext>
            </a:extLst>
          </p:cNvPr>
          <p:cNvPicPr>
            <a:picLocks noChangeAspect="1"/>
          </p:cNvPicPr>
          <p:nvPr/>
        </p:nvPicPr>
        <p:blipFill>
          <a:blip r:embed="rId4"/>
          <a:stretch>
            <a:fillRect/>
          </a:stretch>
        </p:blipFill>
        <p:spPr>
          <a:xfrm>
            <a:off x="4419983" y="2296612"/>
            <a:ext cx="4724017" cy="2919120"/>
          </a:xfrm>
          <a:prstGeom prst="rect">
            <a:avLst/>
          </a:prstGeom>
        </p:spPr>
      </p:pic>
    </p:spTree>
    <p:extLst>
      <p:ext uri="{BB962C8B-B14F-4D97-AF65-F5344CB8AC3E}">
        <p14:creationId xmlns:p14="http://schemas.microsoft.com/office/powerpoint/2010/main" val="4118306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712C176-48CB-DFC0-6229-C26DD820290D}"/>
              </a:ext>
            </a:extLst>
          </p:cNvPr>
          <p:cNvSpPr>
            <a:spLocks noGrp="1"/>
          </p:cNvSpPr>
          <p:nvPr>
            <p:ph type="body" idx="1"/>
          </p:nvPr>
        </p:nvSpPr>
        <p:spPr>
          <a:xfrm>
            <a:off x="113121" y="245097"/>
            <a:ext cx="1348033" cy="1206631"/>
          </a:xfrm>
        </p:spPr>
        <p:txBody>
          <a:bodyPr/>
          <a:lstStyle/>
          <a:p>
            <a:pPr marL="152400" indent="0">
              <a:buNone/>
            </a:pPr>
            <a:r>
              <a:rPr lang="en-GB" dirty="0"/>
              <a:t>BBV PHARMACY</a:t>
            </a:r>
          </a:p>
          <a:p>
            <a:pPr marL="152400" indent="0">
              <a:buNone/>
            </a:pPr>
            <a:r>
              <a:rPr lang="en-GB" dirty="0"/>
              <a:t>PROCESS</a:t>
            </a:r>
          </a:p>
        </p:txBody>
      </p:sp>
      <p:sp>
        <p:nvSpPr>
          <p:cNvPr id="4" name="Picture Placeholder 3">
            <a:extLst>
              <a:ext uri="{FF2B5EF4-FFF2-40B4-BE49-F238E27FC236}">
                <a16:creationId xmlns:a16="http://schemas.microsoft.com/office/drawing/2014/main" id="{7CCD13A5-20FC-EB6A-085A-26833416571D}"/>
              </a:ext>
            </a:extLst>
          </p:cNvPr>
          <p:cNvSpPr>
            <a:spLocks noGrp="1"/>
          </p:cNvSpPr>
          <p:nvPr>
            <p:ph type="pic" idx="2"/>
          </p:nvPr>
        </p:nvSpPr>
        <p:spPr/>
        <p:txBody>
          <a:bodyPr/>
          <a:lstStyle/>
          <a:p>
            <a:endParaRPr lang="en-GB"/>
          </a:p>
        </p:txBody>
      </p:sp>
      <p:pic>
        <p:nvPicPr>
          <p:cNvPr id="6" name="Picture 5">
            <a:extLst>
              <a:ext uri="{FF2B5EF4-FFF2-40B4-BE49-F238E27FC236}">
                <a16:creationId xmlns:a16="http://schemas.microsoft.com/office/drawing/2014/main" id="{CBFB4E41-F3F3-CF0A-0343-C9DF0ADD6793}"/>
              </a:ext>
            </a:extLst>
          </p:cNvPr>
          <p:cNvPicPr>
            <a:picLocks noChangeAspect="1"/>
          </p:cNvPicPr>
          <p:nvPr/>
        </p:nvPicPr>
        <p:blipFill rotWithShape="1">
          <a:blip r:embed="rId2"/>
          <a:srcRect t="2591" r="268"/>
          <a:stretch/>
        </p:blipFill>
        <p:spPr>
          <a:xfrm>
            <a:off x="1801109" y="0"/>
            <a:ext cx="7342892" cy="5194569"/>
          </a:xfrm>
          <a:prstGeom prst="rect">
            <a:avLst/>
          </a:prstGeom>
        </p:spPr>
      </p:pic>
    </p:spTree>
    <p:extLst>
      <p:ext uri="{BB962C8B-B14F-4D97-AF65-F5344CB8AC3E}">
        <p14:creationId xmlns:p14="http://schemas.microsoft.com/office/powerpoint/2010/main" val="2245587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255" name="Google Shape;255;p36"/>
          <p:cNvPicPr preferRelativeResize="0"/>
          <p:nvPr/>
        </p:nvPicPr>
        <p:blipFill rotWithShape="1">
          <a:blip r:embed="rId3">
            <a:alphaModFix/>
          </a:blip>
          <a:srcRect/>
          <a:stretch/>
        </p:blipFill>
        <p:spPr>
          <a:xfrm>
            <a:off x="4490350" y="0"/>
            <a:ext cx="4653653" cy="5186599"/>
          </a:xfrm>
          <a:prstGeom prst="rect">
            <a:avLst/>
          </a:prstGeom>
          <a:noFill/>
          <a:ln>
            <a:noFill/>
          </a:ln>
        </p:spPr>
      </p:pic>
      <p:pic>
        <p:nvPicPr>
          <p:cNvPr id="256" name="Google Shape;256;p36"/>
          <p:cNvPicPr preferRelativeResize="0"/>
          <p:nvPr/>
        </p:nvPicPr>
        <p:blipFill>
          <a:blip r:embed="rId4">
            <a:alphaModFix/>
          </a:blip>
          <a:stretch>
            <a:fillRect/>
          </a:stretch>
        </p:blipFill>
        <p:spPr>
          <a:xfrm>
            <a:off x="0" y="0"/>
            <a:ext cx="4490350" cy="5186601"/>
          </a:xfrm>
          <a:prstGeom prst="rect">
            <a:avLst/>
          </a:prstGeom>
          <a:noFill/>
          <a:ln>
            <a:noFill/>
          </a:ln>
        </p:spPr>
      </p:pic>
    </p:spTree>
    <p:extLst>
      <p:ext uri="{BB962C8B-B14F-4D97-AF65-F5344CB8AC3E}">
        <p14:creationId xmlns:p14="http://schemas.microsoft.com/office/powerpoint/2010/main" val="2495800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66CB0-F301-9BE3-733F-9C07C237F846}"/>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3211873A-FD36-513C-4342-324735FCEB2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a:p>
        </p:txBody>
      </p:sp>
      <p:pic>
        <p:nvPicPr>
          <p:cNvPr id="8" name="Picture 7">
            <a:extLst>
              <a:ext uri="{FF2B5EF4-FFF2-40B4-BE49-F238E27FC236}">
                <a16:creationId xmlns:a16="http://schemas.microsoft.com/office/drawing/2014/main" id="{416CCA5D-2785-A37F-8144-CF5EF2A71A06}"/>
              </a:ext>
            </a:extLst>
          </p:cNvPr>
          <p:cNvPicPr>
            <a:picLocks noChangeAspect="1"/>
          </p:cNvPicPr>
          <p:nvPr/>
        </p:nvPicPr>
        <p:blipFill>
          <a:blip r:embed="rId3"/>
          <a:stretch>
            <a:fillRect/>
          </a:stretch>
        </p:blipFill>
        <p:spPr>
          <a:xfrm>
            <a:off x="0" y="7784"/>
            <a:ext cx="9144000" cy="5127931"/>
          </a:xfrm>
          <a:prstGeom prst="rect">
            <a:avLst/>
          </a:prstGeom>
        </p:spPr>
      </p:pic>
      <p:sp>
        <p:nvSpPr>
          <p:cNvPr id="10" name="TextBox 9">
            <a:extLst>
              <a:ext uri="{FF2B5EF4-FFF2-40B4-BE49-F238E27FC236}">
                <a16:creationId xmlns:a16="http://schemas.microsoft.com/office/drawing/2014/main" id="{193DC93B-2020-6466-F459-211C67DEAFE3}"/>
              </a:ext>
            </a:extLst>
          </p:cNvPr>
          <p:cNvSpPr txBox="1"/>
          <p:nvPr/>
        </p:nvSpPr>
        <p:spPr>
          <a:xfrm>
            <a:off x="725864" y="1414020"/>
            <a:ext cx="1967060" cy="369332"/>
          </a:xfrm>
          <a:prstGeom prst="rect">
            <a:avLst/>
          </a:prstGeom>
          <a:noFill/>
        </p:spPr>
        <p:txBody>
          <a:bodyPr wrap="square" rtlCol="0">
            <a:spAutoFit/>
          </a:bodyPr>
          <a:lstStyle/>
          <a:p>
            <a:r>
              <a:rPr lang="en-GB" sz="1800" b="1" dirty="0">
                <a:solidFill>
                  <a:schemeClr val="accent3"/>
                </a:solidFill>
              </a:rPr>
              <a:t>OUT OF 100?</a:t>
            </a:r>
          </a:p>
        </p:txBody>
      </p:sp>
      <p:pic>
        <p:nvPicPr>
          <p:cNvPr id="11" name="Picture 10">
            <a:extLst>
              <a:ext uri="{FF2B5EF4-FFF2-40B4-BE49-F238E27FC236}">
                <a16:creationId xmlns:a16="http://schemas.microsoft.com/office/drawing/2014/main" id="{530AF5FF-DBA1-C0FB-9DCC-842757F1AB83}"/>
              </a:ext>
            </a:extLst>
          </p:cNvPr>
          <p:cNvPicPr>
            <a:picLocks noChangeAspect="1"/>
          </p:cNvPicPr>
          <p:nvPr/>
        </p:nvPicPr>
        <p:blipFill>
          <a:blip r:embed="rId4"/>
          <a:stretch>
            <a:fillRect/>
          </a:stretch>
        </p:blipFill>
        <p:spPr>
          <a:xfrm>
            <a:off x="5726748" y="1104848"/>
            <a:ext cx="2691388" cy="2686431"/>
          </a:xfrm>
          <a:prstGeom prst="rect">
            <a:avLst/>
          </a:prstGeom>
        </p:spPr>
      </p:pic>
    </p:spTree>
    <p:extLst>
      <p:ext uri="{BB962C8B-B14F-4D97-AF65-F5344CB8AC3E}">
        <p14:creationId xmlns:p14="http://schemas.microsoft.com/office/powerpoint/2010/main" val="1337355182"/>
      </p:ext>
    </p:extLst>
  </p:cSld>
  <p:clrMapOvr>
    <a:masterClrMapping/>
  </p:clrMapOvr>
</p:sld>
</file>

<file path=ppt/theme/theme1.xml><?xml version="1.0" encoding="utf-8"?>
<a:theme xmlns:a="http://schemas.openxmlformats.org/drawingml/2006/main" name="World Health Day Medical Newsletter by Slidesgo">
  <a:themeElements>
    <a:clrScheme name="Simple Light">
      <a:dk1>
        <a:srgbClr val="1F5379"/>
      </a:dk1>
      <a:lt1>
        <a:srgbClr val="B9E6FA"/>
      </a:lt1>
      <a:dk2>
        <a:srgbClr val="073763"/>
      </a:dk2>
      <a:lt2>
        <a:srgbClr val="DC8235"/>
      </a:lt2>
      <a:accent1>
        <a:srgbClr val="E9BF3A"/>
      </a:accent1>
      <a:accent2>
        <a:srgbClr val="FFFFFF"/>
      </a:accent2>
      <a:accent3>
        <a:srgbClr val="FFFFFF"/>
      </a:accent3>
      <a:accent4>
        <a:srgbClr val="FFFFFF"/>
      </a:accent4>
      <a:accent5>
        <a:srgbClr val="FFFFFF"/>
      </a:accent5>
      <a:accent6>
        <a:srgbClr val="FFFFFF"/>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D053D06D3EEF498E1D6603D9F64235" ma:contentTypeVersion="16" ma:contentTypeDescription="Create a new document." ma:contentTypeScope="" ma:versionID="6c0ccdb867515f29bb5de8f53a0fb588">
  <xsd:schema xmlns:xsd="http://www.w3.org/2001/XMLSchema" xmlns:xs="http://www.w3.org/2001/XMLSchema" xmlns:p="http://schemas.microsoft.com/office/2006/metadata/properties" xmlns:ns1="http://schemas.microsoft.com/sharepoint/v3" xmlns:ns2="d533af8e-90fc-435e-9c6f-bd5f3a7a0686" xmlns:ns3="343c576e-92ca-4e81-9a49-c8620aa7a76a" targetNamespace="http://schemas.microsoft.com/office/2006/metadata/properties" ma:root="true" ma:fieldsID="7d28e8fab493ec77995aa479876d7ae5" ns1:_="" ns2:_="" ns3:_="">
    <xsd:import namespace="http://schemas.microsoft.com/sharepoint/v3"/>
    <xsd:import namespace="d533af8e-90fc-435e-9c6f-bd5f3a7a0686"/>
    <xsd:import namespace="343c576e-92ca-4e81-9a49-c8620aa7a76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33af8e-90fc-435e-9c6f-bd5f3a7a06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43c576e-92ca-4e81-9a49-c8620aa7a76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11a023f4-1925-4445-8afb-3af4fddacb3f}" ma:internalName="TaxCatchAll" ma:showField="CatchAllData" ma:web="343c576e-92ca-4e81-9a49-c8620aa7a7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d533af8e-90fc-435e-9c6f-bd5f3a7a0686">
      <Terms xmlns="http://schemas.microsoft.com/office/infopath/2007/PartnerControls"/>
    </lcf76f155ced4ddcb4097134ff3c332f>
    <TaxCatchAll xmlns="343c576e-92ca-4e81-9a49-c8620aa7a76a"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F1B39D84-81D9-4C2E-804F-BE0A0599DF63}"/>
</file>

<file path=customXml/itemProps2.xml><?xml version="1.0" encoding="utf-8"?>
<ds:datastoreItem xmlns:ds="http://schemas.openxmlformats.org/officeDocument/2006/customXml" ds:itemID="{4122FF34-B112-41F9-B6AD-51E0B2B36C7A}"/>
</file>

<file path=customXml/itemProps3.xml><?xml version="1.0" encoding="utf-8"?>
<ds:datastoreItem xmlns:ds="http://schemas.openxmlformats.org/officeDocument/2006/customXml" ds:itemID="{5E2988F6-4C9F-495D-9C90-3D7296846EDF}"/>
</file>

<file path=docProps/app.xml><?xml version="1.0" encoding="utf-8"?>
<Properties xmlns="http://schemas.openxmlformats.org/officeDocument/2006/extended-properties" xmlns:vt="http://schemas.openxmlformats.org/officeDocument/2006/docPropsVTypes">
  <TotalTime>1574</TotalTime>
  <Words>568</Words>
  <Application>Microsoft Office PowerPoint</Application>
  <PresentationFormat>On-screen Show (16:9)</PresentationFormat>
  <Paragraphs>78</Paragraphs>
  <Slides>15</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Raleway</vt:lpstr>
      <vt:lpstr>Passion One</vt:lpstr>
      <vt:lpstr>Open Sans</vt:lpstr>
      <vt:lpstr>Nunito Light</vt:lpstr>
      <vt:lpstr>World Health Day Medical Newsletter by Slidesgo</vt:lpstr>
      <vt:lpstr>BBV  in  Welsh Pharmacies</vt:lpstr>
      <vt:lpstr>PowerPoint Presentation</vt:lpstr>
      <vt:lpstr>PowerPoint Presentation</vt:lpstr>
      <vt:lpstr>Needle and syringe programme</vt:lpstr>
      <vt:lpstr>PowerPoint Presentation</vt:lpstr>
      <vt:lpstr>PowerPoint Presentation</vt:lpstr>
      <vt:lpstr>PowerPoint Presentation</vt:lpstr>
      <vt:lpstr>PowerPoint Presentation</vt:lpstr>
      <vt:lpstr>PowerPoint Presentation</vt:lpstr>
      <vt:lpstr>Wrexham February 2024</vt:lpstr>
      <vt:lpstr>PowerPoint Presentation</vt:lpstr>
      <vt:lpstr>PowerPoint Presentation</vt:lpstr>
      <vt:lpstr>PowerPoint Presentation</vt:lpstr>
      <vt:lpstr>Barriers and solutions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BBV  in  Pharmacy</dc:title>
  <dc:creator>Sarah Thomas</dc:creator>
  <cp:lastModifiedBy>Sarah Thomas</cp:lastModifiedBy>
  <cp:revision>13</cp:revision>
  <dcterms:modified xsi:type="dcterms:W3CDTF">2024-04-17T15:20:47Z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0x0101003DD053D06D3EEF498E1D6603D9F64235</vt:lpwstr>
  </property>
</Properties>
</file>