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diagrams/data2.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17.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colors2.xml" ContentType="application/vnd.openxmlformats-officedocument.drawingml.diagramColors+xml"/>
  <Override PartName="/ppt/diagrams/quickStyle2.xml" ContentType="application/vnd.openxmlformats-officedocument.drawingml.diagramStyle+xml"/>
  <Override PartName="/ppt/charts/chart1.xml" ContentType="application/vnd.openxmlformats-officedocument.drawingml.chart+xml"/>
  <Override PartName="/ppt/diagrams/drawing2.xml" ContentType="application/vnd.ms-office.drawingml.diagramDrawing+xml"/>
  <Override PartName="/ppt/charts/style1.xml" ContentType="application/vnd.ms-office.chartstyle+xml"/>
  <Override PartName="/ppt/charts/colors1.xml" ContentType="application/vnd.ms-office.chartcolorstyle+xml"/>
  <Override PartName="/ppt/diagrams/layout2.xml" ContentType="application/vnd.openxmlformats-officedocument.drawingml.diagramLayout+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8.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66" r:id="rId3"/>
    <p:sldMasterId id="2147483671" r:id="rId4"/>
    <p:sldMasterId id="2147483674" r:id="rId5"/>
    <p:sldMasterId id="2147483682" r:id="rId6"/>
    <p:sldMasterId id="2147483696" r:id="rId7"/>
  </p:sldMasterIdLst>
  <p:notesMasterIdLst>
    <p:notesMasterId r:id="rId30"/>
  </p:notesMasterIdLst>
  <p:sldIdLst>
    <p:sldId id="263" r:id="rId8"/>
    <p:sldId id="265" r:id="rId9"/>
    <p:sldId id="964" r:id="rId10"/>
    <p:sldId id="272" r:id="rId11"/>
    <p:sldId id="2145707054" r:id="rId12"/>
    <p:sldId id="970" r:id="rId13"/>
    <p:sldId id="971" r:id="rId14"/>
    <p:sldId id="784" r:id="rId15"/>
    <p:sldId id="974" r:id="rId16"/>
    <p:sldId id="790" r:id="rId17"/>
    <p:sldId id="975" r:id="rId18"/>
    <p:sldId id="268" r:id="rId19"/>
    <p:sldId id="269" r:id="rId20"/>
    <p:sldId id="2145707087" r:id="rId21"/>
    <p:sldId id="259" r:id="rId22"/>
    <p:sldId id="965" r:id="rId23"/>
    <p:sldId id="260" r:id="rId24"/>
    <p:sldId id="274" r:id="rId25"/>
    <p:sldId id="969" r:id="rId26"/>
    <p:sldId id="781" r:id="rId27"/>
    <p:sldId id="2145707055" r:id="rId28"/>
    <p:sldId id="28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405"/>
  </p:normalViewPr>
  <p:slideViewPr>
    <p:cSldViewPr snapToGrid="0" snapToObjects="1">
      <p:cViewPr varScale="1">
        <p:scale>
          <a:sx n="86" d="100"/>
          <a:sy n="86" d="100"/>
        </p:scale>
        <p:origin x="533"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37" Type="http://schemas.openxmlformats.org/officeDocument/2006/relationships/customXml" Target="../customXml/item3.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customXml" Target="../customXml/item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35" Type="http://schemas.openxmlformats.org/officeDocument/2006/relationships/customXml" Target="../customXml/item1.xml"/><Relationship Id="rId8" Type="http://schemas.openxmlformats.org/officeDocument/2006/relationships/slide" Target="slides/slide1.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oleObject" Target="https://nhsengland.sharepoint.com/sites/CFO/schjaf/qtd/hepc/Restricted%20Library/HCV%20Sustainable%20Rollout%20Project/3.%20Programme%20Management/Data/Weekly%20activity%20reports/2022-23/Copy%20of%20Blueteq%20HCV%20new%20reporting%205th%20February%202023.xls"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[Copy of Blueteq HCV new reporting 5th February 2023.xlsx]ChartData!PivotTable2</c:name>
    <c:fmtId val="-1"/>
  </c:pivotSource>
  <c:chart>
    <c:autoTitleDeleted val="0"/>
    <c:pivotFmts>
      <c:pivotFmt>
        <c:idx val="0"/>
      </c:pivotFmt>
      <c:pivotFmt>
        <c:idx val="1"/>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4103553771178129"/>
          <c:y val="5.2746819161735715E-2"/>
          <c:w val="0.8571263802539334"/>
          <c:h val="0.83221060309705852"/>
        </c:manualLayout>
      </c:layout>
      <c:barChart>
        <c:barDir val="col"/>
        <c:grouping val="clustered"/>
        <c:varyColors val="0"/>
        <c:ser>
          <c:idx val="0"/>
          <c:order val="0"/>
          <c:tx>
            <c:strRef>
              <c:f>ChartData!$F$8</c:f>
              <c:strCache>
                <c:ptCount val="1"/>
                <c:pt idx="0">
                  <c:v>CQUIN Plan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ChartData!$E$9:$E$20</c:f>
              <c:multiLvlStrCache>
                <c:ptCount val="10"/>
                <c:lvl>
                  <c:pt idx="0">
                    <c:v>Apr</c:v>
                  </c:pt>
                  <c:pt idx="1">
                    <c:v>May</c:v>
                  </c:pt>
                  <c:pt idx="2">
                    <c:v>Jun</c:v>
                  </c:pt>
                  <c:pt idx="3">
                    <c:v>Jul</c:v>
                  </c:pt>
                  <c:pt idx="4">
                    <c:v>Aug</c:v>
                  </c:pt>
                  <c:pt idx="5">
                    <c:v>Sep</c:v>
                  </c:pt>
                  <c:pt idx="6">
                    <c:v>Oct</c:v>
                  </c:pt>
                  <c:pt idx="7">
                    <c:v>Nov</c:v>
                  </c:pt>
                  <c:pt idx="8">
                    <c:v>Dec</c:v>
                  </c:pt>
                  <c:pt idx="9">
                    <c:v>Jan</c:v>
                  </c:pt>
                </c:lvl>
                <c:lvl>
                  <c:pt idx="0">
                    <c:v>2022/23</c:v>
                  </c:pt>
                </c:lvl>
              </c:multiLvlStrCache>
            </c:multiLvlStrRef>
          </c:cat>
          <c:val>
            <c:numRef>
              <c:f>ChartData!$F$9:$F$20</c:f>
              <c:numCache>
                <c:formatCode>General</c:formatCode>
                <c:ptCount val="10"/>
                <c:pt idx="0">
                  <c:v>863</c:v>
                </c:pt>
                <c:pt idx="1">
                  <c:v>863</c:v>
                </c:pt>
                <c:pt idx="2">
                  <c:v>863</c:v>
                </c:pt>
                <c:pt idx="3">
                  <c:v>863</c:v>
                </c:pt>
                <c:pt idx="4">
                  <c:v>863</c:v>
                </c:pt>
                <c:pt idx="5">
                  <c:v>863</c:v>
                </c:pt>
                <c:pt idx="6">
                  <c:v>863</c:v>
                </c:pt>
                <c:pt idx="7">
                  <c:v>863</c:v>
                </c:pt>
                <c:pt idx="8">
                  <c:v>863</c:v>
                </c:pt>
                <c:pt idx="9">
                  <c:v>863</c:v>
                </c:pt>
              </c:numCache>
            </c:numRef>
          </c:val>
          <c:extLst>
            <c:ext xmlns:c16="http://schemas.microsoft.com/office/drawing/2014/chart" uri="{C3380CC4-5D6E-409C-BE32-E72D297353CC}">
              <c16:uniqueId val="{00000000-5BA6-47AA-BEF0-8A0EF0EC2680}"/>
            </c:ext>
          </c:extLst>
        </c:ser>
        <c:ser>
          <c:idx val="1"/>
          <c:order val="1"/>
          <c:tx>
            <c:strRef>
              <c:f>ChartData!$G$8</c:f>
              <c:strCache>
                <c:ptCount val="1"/>
                <c:pt idx="0">
                  <c:v>Actual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ChartData!$E$9:$E$20</c:f>
              <c:multiLvlStrCache>
                <c:ptCount val="10"/>
                <c:lvl>
                  <c:pt idx="0">
                    <c:v>Apr</c:v>
                  </c:pt>
                  <c:pt idx="1">
                    <c:v>May</c:v>
                  </c:pt>
                  <c:pt idx="2">
                    <c:v>Jun</c:v>
                  </c:pt>
                  <c:pt idx="3">
                    <c:v>Jul</c:v>
                  </c:pt>
                  <c:pt idx="4">
                    <c:v>Aug</c:v>
                  </c:pt>
                  <c:pt idx="5">
                    <c:v>Sep</c:v>
                  </c:pt>
                  <c:pt idx="6">
                    <c:v>Oct</c:v>
                  </c:pt>
                  <c:pt idx="7">
                    <c:v>Nov</c:v>
                  </c:pt>
                  <c:pt idx="8">
                    <c:v>Dec</c:v>
                  </c:pt>
                  <c:pt idx="9">
                    <c:v>Jan</c:v>
                  </c:pt>
                </c:lvl>
                <c:lvl>
                  <c:pt idx="0">
                    <c:v>2022/23</c:v>
                  </c:pt>
                </c:lvl>
              </c:multiLvlStrCache>
            </c:multiLvlStrRef>
          </c:cat>
          <c:val>
            <c:numRef>
              <c:f>ChartData!$G$9:$G$20</c:f>
              <c:numCache>
                <c:formatCode>General</c:formatCode>
                <c:ptCount val="10"/>
                <c:pt idx="0">
                  <c:v>711</c:v>
                </c:pt>
                <c:pt idx="1">
                  <c:v>785</c:v>
                </c:pt>
                <c:pt idx="2">
                  <c:v>683</c:v>
                </c:pt>
                <c:pt idx="3">
                  <c:v>697</c:v>
                </c:pt>
                <c:pt idx="4">
                  <c:v>723</c:v>
                </c:pt>
                <c:pt idx="5">
                  <c:v>717</c:v>
                </c:pt>
                <c:pt idx="6">
                  <c:v>715</c:v>
                </c:pt>
                <c:pt idx="7">
                  <c:v>755</c:v>
                </c:pt>
                <c:pt idx="8">
                  <c:v>659</c:v>
                </c:pt>
                <c:pt idx="9">
                  <c:v>692</c:v>
                </c:pt>
              </c:numCache>
            </c:numRef>
          </c:val>
          <c:extLst>
            <c:ext xmlns:c16="http://schemas.microsoft.com/office/drawing/2014/chart" uri="{C3380CC4-5D6E-409C-BE32-E72D297353CC}">
              <c16:uniqueId val="{00000001-5BA6-47AA-BEF0-8A0EF0EC2680}"/>
            </c:ext>
          </c:extLst>
        </c:ser>
        <c:dLbls>
          <c:dLblPos val="outEnd"/>
          <c:showLegendKey val="0"/>
          <c:showVal val="1"/>
          <c:showCatName val="0"/>
          <c:showSerName val="0"/>
          <c:showPercent val="0"/>
          <c:showBubbleSize val="0"/>
        </c:dLbls>
        <c:gapWidth val="219"/>
        <c:overlap val="-27"/>
        <c:axId val="565120600"/>
        <c:axId val="565132360"/>
      </c:barChart>
      <c:catAx>
        <c:axId val="565120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5132360"/>
        <c:crosses val="autoZero"/>
        <c:auto val="1"/>
        <c:lblAlgn val="ctr"/>
        <c:lblOffset val="100"/>
        <c:noMultiLvlLbl val="0"/>
      </c:catAx>
      <c:valAx>
        <c:axId val="565132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5120600"/>
        <c:crosses val="autoZero"/>
        <c:crossBetween val="between"/>
      </c:valAx>
      <c:spPr>
        <a:noFill/>
        <a:ln>
          <a:noFill/>
        </a:ln>
        <a:effectLst/>
      </c:spPr>
    </c:plotArea>
    <c:legend>
      <c:legendPos val="r"/>
      <c:layout>
        <c:manualLayout>
          <c:xMode val="edge"/>
          <c:yMode val="edge"/>
          <c:x val="0.87102075949728275"/>
          <c:y val="2.6134595242143931E-3"/>
          <c:w val="9.1231457516207773E-2"/>
          <c:h val="0.1112636004116951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BDC0CC-CED7-4286-BC75-DAF081EC55EA}"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GB"/>
        </a:p>
      </dgm:t>
    </dgm:pt>
    <dgm:pt modelId="{13FCD0F5-2F05-4F3D-AF7C-34A19E544714}">
      <dgm:prSet phldrT="[Text]"/>
      <dgm:spPr>
        <a:solidFill>
          <a:srgbClr val="015FB8"/>
        </a:solidFill>
      </dgm:spPr>
      <dgm:t>
        <a:bodyPr/>
        <a:lstStyle/>
        <a:p>
          <a:r>
            <a:rPr lang="en-GB">
              <a:latin typeface="Arial" panose="020B0604020202020204" pitchFamily="34" charset="0"/>
              <a:cs typeface="Arial" panose="020B0604020202020204" pitchFamily="34" charset="0"/>
            </a:rPr>
            <a:t>Justice System</a:t>
          </a:r>
        </a:p>
      </dgm:t>
    </dgm:pt>
    <dgm:pt modelId="{F25730C2-CD9D-4741-990A-8189A5544E6B}" type="parTrans" cxnId="{F6DA24C4-C297-412B-AC3F-13CDCAE99D7F}">
      <dgm:prSet/>
      <dgm:spPr/>
      <dgm:t>
        <a:bodyPr/>
        <a:lstStyle/>
        <a:p>
          <a:endParaRPr lang="en-GB">
            <a:latin typeface="Arial" panose="020B0604020202020204" pitchFamily="34" charset="0"/>
            <a:cs typeface="Arial" panose="020B0604020202020204" pitchFamily="34" charset="0"/>
          </a:endParaRPr>
        </a:p>
      </dgm:t>
    </dgm:pt>
    <dgm:pt modelId="{1640D51B-3467-466D-A5ED-6E490A4F91DD}" type="sibTrans" cxnId="{F6DA24C4-C297-412B-AC3F-13CDCAE99D7F}">
      <dgm:prSet/>
      <dgm:spPr/>
      <dgm:t>
        <a:bodyPr/>
        <a:lstStyle/>
        <a:p>
          <a:endParaRPr lang="en-GB">
            <a:latin typeface="Arial" panose="020B0604020202020204" pitchFamily="34" charset="0"/>
            <a:cs typeface="Arial" panose="020B0604020202020204" pitchFamily="34" charset="0"/>
          </a:endParaRPr>
        </a:p>
      </dgm:t>
    </dgm:pt>
    <dgm:pt modelId="{68D22F1D-F49F-4407-90F1-FDB10B5B2A9D}">
      <dgm:prSet phldrT="[Text]"/>
      <dgm:spPr/>
      <dgm:t>
        <a:bodyPr/>
        <a:lstStyle/>
        <a:p>
          <a:r>
            <a:rPr lang="en-GB">
              <a:latin typeface="Arial" panose="020B0604020202020204" pitchFamily="34" charset="0"/>
              <a:cs typeface="Arial" panose="020B0604020202020204" pitchFamily="34" charset="0"/>
            </a:rPr>
            <a:t>Prison Reception Testing</a:t>
          </a:r>
        </a:p>
      </dgm:t>
    </dgm:pt>
    <dgm:pt modelId="{E71CA8E3-4A03-44E4-9552-D974F82C823B}" type="parTrans" cxnId="{2A28DB5D-665A-48C1-82FD-AE8C6FB8D6CA}">
      <dgm:prSet/>
      <dgm:spPr/>
      <dgm:t>
        <a:bodyPr/>
        <a:lstStyle/>
        <a:p>
          <a:endParaRPr lang="en-GB">
            <a:latin typeface="Arial" panose="020B0604020202020204" pitchFamily="34" charset="0"/>
            <a:cs typeface="Arial" panose="020B0604020202020204" pitchFamily="34" charset="0"/>
          </a:endParaRPr>
        </a:p>
      </dgm:t>
    </dgm:pt>
    <dgm:pt modelId="{A981C173-6D70-4AEF-92BC-64A7A9C8C5F0}" type="sibTrans" cxnId="{2A28DB5D-665A-48C1-82FD-AE8C6FB8D6CA}">
      <dgm:prSet/>
      <dgm:spPr/>
      <dgm:t>
        <a:bodyPr/>
        <a:lstStyle/>
        <a:p>
          <a:endParaRPr lang="en-GB">
            <a:latin typeface="Arial" panose="020B0604020202020204" pitchFamily="34" charset="0"/>
            <a:cs typeface="Arial" panose="020B0604020202020204" pitchFamily="34" charset="0"/>
          </a:endParaRPr>
        </a:p>
      </dgm:t>
    </dgm:pt>
    <dgm:pt modelId="{9D830EE6-67AE-40D7-B6C9-6F39021F131C}">
      <dgm:prSet phldrT="[Text]"/>
      <dgm:spPr/>
      <dgm:t>
        <a:bodyPr/>
        <a:lstStyle/>
        <a:p>
          <a:r>
            <a:rPr lang="en-GB">
              <a:latin typeface="Arial" panose="020B0604020202020204" pitchFamily="34" charset="0"/>
              <a:cs typeface="Arial" panose="020B0604020202020204" pitchFamily="34" charset="0"/>
            </a:rPr>
            <a:t>Prison Intensive Test &amp; Treat</a:t>
          </a:r>
        </a:p>
      </dgm:t>
    </dgm:pt>
    <dgm:pt modelId="{12753EED-0EFA-4FB9-82A0-311164B601CF}" type="parTrans" cxnId="{D1D559D8-A7C1-4D09-9467-41DBB1BC7991}">
      <dgm:prSet/>
      <dgm:spPr/>
      <dgm:t>
        <a:bodyPr/>
        <a:lstStyle/>
        <a:p>
          <a:endParaRPr lang="en-GB">
            <a:latin typeface="Arial" panose="020B0604020202020204" pitchFamily="34" charset="0"/>
            <a:cs typeface="Arial" panose="020B0604020202020204" pitchFamily="34" charset="0"/>
          </a:endParaRPr>
        </a:p>
      </dgm:t>
    </dgm:pt>
    <dgm:pt modelId="{ADC2ECB3-0FE4-4B60-95D0-42152DF1D0CA}" type="sibTrans" cxnId="{D1D559D8-A7C1-4D09-9467-41DBB1BC7991}">
      <dgm:prSet/>
      <dgm:spPr/>
      <dgm:t>
        <a:bodyPr/>
        <a:lstStyle/>
        <a:p>
          <a:endParaRPr lang="en-GB">
            <a:latin typeface="Arial" panose="020B0604020202020204" pitchFamily="34" charset="0"/>
            <a:cs typeface="Arial" panose="020B0604020202020204" pitchFamily="34" charset="0"/>
          </a:endParaRPr>
        </a:p>
      </dgm:t>
    </dgm:pt>
    <dgm:pt modelId="{CEF185E2-FDFE-4128-95FE-1D05529D71CB}">
      <dgm:prSet phldrT="[Text]"/>
      <dgm:spPr>
        <a:solidFill>
          <a:srgbClr val="015FB8"/>
        </a:solidFill>
      </dgm:spPr>
      <dgm:t>
        <a:bodyPr/>
        <a:lstStyle/>
        <a:p>
          <a:r>
            <a:rPr lang="en-GB">
              <a:latin typeface="Arial" panose="020B0604020202020204" pitchFamily="34" charset="0"/>
              <a:cs typeface="Arial" panose="020B0604020202020204" pitchFamily="34" charset="0"/>
            </a:rPr>
            <a:t>PWIDS</a:t>
          </a:r>
        </a:p>
      </dgm:t>
    </dgm:pt>
    <dgm:pt modelId="{87D22C6C-D317-459B-A890-38286D345B7D}" type="parTrans" cxnId="{67B4D833-A86B-4B98-94A8-E779F360DCA2}">
      <dgm:prSet/>
      <dgm:spPr/>
      <dgm:t>
        <a:bodyPr/>
        <a:lstStyle/>
        <a:p>
          <a:endParaRPr lang="en-GB">
            <a:latin typeface="Arial" panose="020B0604020202020204" pitchFamily="34" charset="0"/>
            <a:cs typeface="Arial" panose="020B0604020202020204" pitchFamily="34" charset="0"/>
          </a:endParaRPr>
        </a:p>
      </dgm:t>
    </dgm:pt>
    <dgm:pt modelId="{CF3BE4D0-F5C7-4752-A71F-707216AF4533}" type="sibTrans" cxnId="{67B4D833-A86B-4B98-94A8-E779F360DCA2}">
      <dgm:prSet/>
      <dgm:spPr/>
      <dgm:t>
        <a:bodyPr/>
        <a:lstStyle/>
        <a:p>
          <a:endParaRPr lang="en-GB">
            <a:latin typeface="Arial" panose="020B0604020202020204" pitchFamily="34" charset="0"/>
            <a:cs typeface="Arial" panose="020B0604020202020204" pitchFamily="34" charset="0"/>
          </a:endParaRPr>
        </a:p>
      </dgm:t>
    </dgm:pt>
    <dgm:pt modelId="{62FEE9AE-1D1B-4543-A2C7-325A53FED191}">
      <dgm:prSet phldrT="[Text]"/>
      <dgm:spPr/>
      <dgm:t>
        <a:bodyPr/>
        <a:lstStyle/>
        <a:p>
          <a:r>
            <a:rPr lang="en-GB">
              <a:latin typeface="Arial" panose="020B0604020202020204" pitchFamily="34" charset="0"/>
              <a:cs typeface="Arial" panose="020B0604020202020204" pitchFamily="34" charset="0"/>
            </a:rPr>
            <a:t>Gilead Initiatives with Providers</a:t>
          </a:r>
        </a:p>
      </dgm:t>
    </dgm:pt>
    <dgm:pt modelId="{903E2336-E9CE-4F1C-BAB4-7638CC02EAF8}" type="parTrans" cxnId="{B1C5AF3B-C2E7-4C7E-9EBE-CF6217927ADA}">
      <dgm:prSet/>
      <dgm:spPr/>
      <dgm:t>
        <a:bodyPr/>
        <a:lstStyle/>
        <a:p>
          <a:endParaRPr lang="en-GB">
            <a:latin typeface="Arial" panose="020B0604020202020204" pitchFamily="34" charset="0"/>
            <a:cs typeface="Arial" panose="020B0604020202020204" pitchFamily="34" charset="0"/>
          </a:endParaRPr>
        </a:p>
      </dgm:t>
    </dgm:pt>
    <dgm:pt modelId="{D080294C-45D7-4E14-A9A9-54FA17798158}" type="sibTrans" cxnId="{B1C5AF3B-C2E7-4C7E-9EBE-CF6217927ADA}">
      <dgm:prSet/>
      <dgm:spPr/>
      <dgm:t>
        <a:bodyPr/>
        <a:lstStyle/>
        <a:p>
          <a:endParaRPr lang="en-GB">
            <a:latin typeface="Arial" panose="020B0604020202020204" pitchFamily="34" charset="0"/>
            <a:cs typeface="Arial" panose="020B0604020202020204" pitchFamily="34" charset="0"/>
          </a:endParaRPr>
        </a:p>
      </dgm:t>
    </dgm:pt>
    <dgm:pt modelId="{FBA91C6E-BB13-4041-A8BD-FAB0140D7AFA}">
      <dgm:prSet phldrT="[Text]"/>
      <dgm:spPr/>
      <dgm:t>
        <a:bodyPr/>
        <a:lstStyle/>
        <a:p>
          <a:r>
            <a:rPr lang="en-GB">
              <a:latin typeface="Arial" panose="020B0604020202020204" pitchFamily="34" charset="0"/>
              <a:cs typeface="Arial" panose="020B0604020202020204" pitchFamily="34" charset="0"/>
            </a:rPr>
            <a:t>Addiction Provider Treatment</a:t>
          </a:r>
        </a:p>
      </dgm:t>
    </dgm:pt>
    <dgm:pt modelId="{E8100CD1-D83B-48CB-B0AE-A07A8C18C28E}" type="parTrans" cxnId="{2DCD458D-BED3-4482-9DCE-730EA5A64D45}">
      <dgm:prSet/>
      <dgm:spPr/>
      <dgm:t>
        <a:bodyPr/>
        <a:lstStyle/>
        <a:p>
          <a:endParaRPr lang="en-GB">
            <a:latin typeface="Arial" panose="020B0604020202020204" pitchFamily="34" charset="0"/>
            <a:cs typeface="Arial" panose="020B0604020202020204" pitchFamily="34" charset="0"/>
          </a:endParaRPr>
        </a:p>
      </dgm:t>
    </dgm:pt>
    <dgm:pt modelId="{52AD9621-770B-4D38-84B3-6BE848AC7D4D}" type="sibTrans" cxnId="{2DCD458D-BED3-4482-9DCE-730EA5A64D45}">
      <dgm:prSet/>
      <dgm:spPr/>
      <dgm:t>
        <a:bodyPr/>
        <a:lstStyle/>
        <a:p>
          <a:endParaRPr lang="en-GB">
            <a:latin typeface="Arial" panose="020B0604020202020204" pitchFamily="34" charset="0"/>
            <a:cs typeface="Arial" panose="020B0604020202020204" pitchFamily="34" charset="0"/>
          </a:endParaRPr>
        </a:p>
      </dgm:t>
    </dgm:pt>
    <dgm:pt modelId="{77C5847E-04D2-449A-9CAE-05D28B4A35CC}">
      <dgm:prSet/>
      <dgm:spPr>
        <a:solidFill>
          <a:srgbClr val="015FB8"/>
        </a:solidFill>
      </dgm:spPr>
      <dgm:t>
        <a:bodyPr/>
        <a:lstStyle/>
        <a:p>
          <a:r>
            <a:rPr lang="en-GB">
              <a:latin typeface="Arial" panose="020B0604020202020204" pitchFamily="34" charset="0"/>
              <a:cs typeface="Arial" panose="020B0604020202020204" pitchFamily="34" charset="0"/>
            </a:rPr>
            <a:t>Primary Care</a:t>
          </a:r>
        </a:p>
      </dgm:t>
    </dgm:pt>
    <dgm:pt modelId="{FCAB2981-8437-4648-B811-D6169271B706}" type="parTrans" cxnId="{178E6F68-3C52-46A5-921C-9E5C9C02CA4C}">
      <dgm:prSet/>
      <dgm:spPr/>
      <dgm:t>
        <a:bodyPr/>
        <a:lstStyle/>
        <a:p>
          <a:endParaRPr lang="en-GB">
            <a:latin typeface="Arial" panose="020B0604020202020204" pitchFamily="34" charset="0"/>
            <a:cs typeface="Arial" panose="020B0604020202020204" pitchFamily="34" charset="0"/>
          </a:endParaRPr>
        </a:p>
      </dgm:t>
    </dgm:pt>
    <dgm:pt modelId="{6A3850EF-647A-4831-95B2-C744EC3B57DB}" type="sibTrans" cxnId="{178E6F68-3C52-46A5-921C-9E5C9C02CA4C}">
      <dgm:prSet/>
      <dgm:spPr/>
      <dgm:t>
        <a:bodyPr/>
        <a:lstStyle/>
        <a:p>
          <a:endParaRPr lang="en-GB">
            <a:latin typeface="Arial" panose="020B0604020202020204" pitchFamily="34" charset="0"/>
            <a:cs typeface="Arial" panose="020B0604020202020204" pitchFamily="34" charset="0"/>
          </a:endParaRPr>
        </a:p>
      </dgm:t>
    </dgm:pt>
    <dgm:pt modelId="{DAC1BD61-F102-4FF3-AFFB-4A741F0CC6B9}">
      <dgm:prSet/>
      <dgm:spPr/>
      <dgm:t>
        <a:bodyPr/>
        <a:lstStyle/>
        <a:p>
          <a:r>
            <a:rPr lang="en-GB">
              <a:latin typeface="Arial" panose="020B0604020202020204" pitchFamily="34" charset="0"/>
              <a:cs typeface="Arial" panose="020B0604020202020204" pitchFamily="34" charset="0"/>
            </a:rPr>
            <a:t>MSD PSI Tool</a:t>
          </a:r>
        </a:p>
      </dgm:t>
    </dgm:pt>
    <dgm:pt modelId="{8B6E1CB6-C9F5-4003-AB59-D93023F9DE95}" type="parTrans" cxnId="{310BF48F-D7F6-4A88-8ACE-D29DCB881019}">
      <dgm:prSet/>
      <dgm:spPr/>
      <dgm:t>
        <a:bodyPr/>
        <a:lstStyle/>
        <a:p>
          <a:endParaRPr lang="en-GB">
            <a:latin typeface="Arial" panose="020B0604020202020204" pitchFamily="34" charset="0"/>
            <a:cs typeface="Arial" panose="020B0604020202020204" pitchFamily="34" charset="0"/>
          </a:endParaRPr>
        </a:p>
      </dgm:t>
    </dgm:pt>
    <dgm:pt modelId="{18AACFC8-8333-4E5D-98D2-563EF4AA1FDA}" type="sibTrans" cxnId="{310BF48F-D7F6-4A88-8ACE-D29DCB881019}">
      <dgm:prSet/>
      <dgm:spPr/>
      <dgm:t>
        <a:bodyPr/>
        <a:lstStyle/>
        <a:p>
          <a:endParaRPr lang="en-GB">
            <a:latin typeface="Arial" panose="020B0604020202020204" pitchFamily="34" charset="0"/>
            <a:cs typeface="Arial" panose="020B0604020202020204" pitchFamily="34" charset="0"/>
          </a:endParaRPr>
        </a:p>
      </dgm:t>
    </dgm:pt>
    <dgm:pt modelId="{6A4EA5E7-CBB5-4A47-98F3-3A7308D8A01E}">
      <dgm:prSet/>
      <dgm:spPr/>
      <dgm:t>
        <a:bodyPr/>
        <a:lstStyle/>
        <a:p>
          <a:r>
            <a:rPr lang="en-GB">
              <a:latin typeface="Arial" panose="020B0604020202020204" pitchFamily="34" charset="0"/>
              <a:cs typeface="Arial" panose="020B0604020202020204" pitchFamily="34" charset="0"/>
            </a:rPr>
            <a:t>Abnormal LFTs</a:t>
          </a:r>
        </a:p>
      </dgm:t>
    </dgm:pt>
    <dgm:pt modelId="{127E9CC8-537C-43F1-A90C-C142DCAEF2B5}" type="parTrans" cxnId="{B4B8F0A3-69E3-475C-AEC1-C87BFD2953EE}">
      <dgm:prSet/>
      <dgm:spPr/>
      <dgm:t>
        <a:bodyPr/>
        <a:lstStyle/>
        <a:p>
          <a:endParaRPr lang="en-GB">
            <a:latin typeface="Arial" panose="020B0604020202020204" pitchFamily="34" charset="0"/>
            <a:cs typeface="Arial" panose="020B0604020202020204" pitchFamily="34" charset="0"/>
          </a:endParaRPr>
        </a:p>
      </dgm:t>
    </dgm:pt>
    <dgm:pt modelId="{B13786EC-E3C6-4557-A5F4-BC24C2011CF2}" type="sibTrans" cxnId="{B4B8F0A3-69E3-475C-AEC1-C87BFD2953EE}">
      <dgm:prSet/>
      <dgm:spPr/>
      <dgm:t>
        <a:bodyPr/>
        <a:lstStyle/>
        <a:p>
          <a:endParaRPr lang="en-GB">
            <a:latin typeface="Arial" panose="020B0604020202020204" pitchFamily="34" charset="0"/>
            <a:cs typeface="Arial" panose="020B0604020202020204" pitchFamily="34" charset="0"/>
          </a:endParaRPr>
        </a:p>
      </dgm:t>
    </dgm:pt>
    <dgm:pt modelId="{775D5C53-2C70-4D45-B0A2-9941E1129FF6}">
      <dgm:prSet/>
      <dgm:spPr>
        <a:solidFill>
          <a:srgbClr val="015FB8"/>
        </a:solidFill>
      </dgm:spPr>
      <dgm:t>
        <a:bodyPr/>
        <a:lstStyle/>
        <a:p>
          <a:r>
            <a:rPr lang="en-GB">
              <a:latin typeface="Arial" panose="020B0604020202020204" pitchFamily="34" charset="0"/>
              <a:cs typeface="Arial" panose="020B0604020202020204" pitchFamily="34" charset="0"/>
            </a:rPr>
            <a:t>Complementary</a:t>
          </a:r>
        </a:p>
        <a:p>
          <a:r>
            <a:rPr lang="en-GB">
              <a:latin typeface="Arial" panose="020B0604020202020204" pitchFamily="34" charset="0"/>
              <a:cs typeface="Arial" panose="020B0604020202020204" pitchFamily="34" charset="0"/>
            </a:rPr>
            <a:t>to existing work</a:t>
          </a:r>
        </a:p>
      </dgm:t>
    </dgm:pt>
    <dgm:pt modelId="{4FE7D8C5-2C74-4B7A-88B0-272FD72BA440}" type="parTrans" cxnId="{C340CAC2-A33B-4B10-ADF8-71E5EFF568B5}">
      <dgm:prSet/>
      <dgm:spPr/>
      <dgm:t>
        <a:bodyPr/>
        <a:lstStyle/>
        <a:p>
          <a:endParaRPr lang="en-GB">
            <a:latin typeface="Arial" panose="020B0604020202020204" pitchFamily="34" charset="0"/>
            <a:cs typeface="Arial" panose="020B0604020202020204" pitchFamily="34" charset="0"/>
          </a:endParaRPr>
        </a:p>
      </dgm:t>
    </dgm:pt>
    <dgm:pt modelId="{4CA1123D-699D-4A53-8F12-39729719F698}" type="sibTrans" cxnId="{C340CAC2-A33B-4B10-ADF8-71E5EFF568B5}">
      <dgm:prSet/>
      <dgm:spPr/>
      <dgm:t>
        <a:bodyPr/>
        <a:lstStyle/>
        <a:p>
          <a:endParaRPr lang="en-GB">
            <a:latin typeface="Arial" panose="020B0604020202020204" pitchFamily="34" charset="0"/>
            <a:cs typeface="Arial" panose="020B0604020202020204" pitchFamily="34" charset="0"/>
          </a:endParaRPr>
        </a:p>
      </dgm:t>
    </dgm:pt>
    <dgm:pt modelId="{FAED1C8A-C0AF-4039-A3EF-5B6A6C186800}">
      <dgm:prSet/>
      <dgm:spPr>
        <a:solidFill>
          <a:srgbClr val="015FB8"/>
        </a:solidFill>
      </dgm:spPr>
      <dgm:t>
        <a:bodyPr/>
        <a:lstStyle/>
        <a:p>
          <a:r>
            <a:rPr lang="en-GB">
              <a:latin typeface="Arial" panose="020B0604020202020204" pitchFamily="34" charset="0"/>
              <a:cs typeface="Arial" panose="020B0604020202020204" pitchFamily="34" charset="0"/>
            </a:rPr>
            <a:t>ODNs</a:t>
          </a:r>
        </a:p>
      </dgm:t>
    </dgm:pt>
    <dgm:pt modelId="{0827B792-B7F9-4276-83FA-D52FA4AFD213}" type="parTrans" cxnId="{B61DD201-BE6D-4F71-B3D2-892F65F80D57}">
      <dgm:prSet/>
      <dgm:spPr/>
      <dgm:t>
        <a:bodyPr/>
        <a:lstStyle/>
        <a:p>
          <a:endParaRPr lang="en-GB">
            <a:latin typeface="Arial" panose="020B0604020202020204" pitchFamily="34" charset="0"/>
            <a:cs typeface="Arial" panose="020B0604020202020204" pitchFamily="34" charset="0"/>
          </a:endParaRPr>
        </a:p>
      </dgm:t>
    </dgm:pt>
    <dgm:pt modelId="{619E8B09-8C0D-4742-91F1-A9891689A183}" type="sibTrans" cxnId="{B61DD201-BE6D-4F71-B3D2-892F65F80D57}">
      <dgm:prSet/>
      <dgm:spPr/>
      <dgm:t>
        <a:bodyPr/>
        <a:lstStyle/>
        <a:p>
          <a:endParaRPr lang="en-GB">
            <a:latin typeface="Arial" panose="020B0604020202020204" pitchFamily="34" charset="0"/>
            <a:cs typeface="Arial" panose="020B0604020202020204" pitchFamily="34" charset="0"/>
          </a:endParaRPr>
        </a:p>
      </dgm:t>
    </dgm:pt>
    <dgm:pt modelId="{2C5BFF03-F767-4199-985D-E16530002573}">
      <dgm:prSet/>
      <dgm:spPr/>
      <dgm:t>
        <a:bodyPr/>
        <a:lstStyle/>
        <a:p>
          <a:r>
            <a:rPr lang="en-GB">
              <a:latin typeface="Arial" panose="020B0604020202020204" pitchFamily="34" charset="0"/>
              <a:cs typeface="Arial" panose="020B0604020202020204" pitchFamily="34" charset="0"/>
            </a:rPr>
            <a:t>Probation</a:t>
          </a:r>
        </a:p>
        <a:p>
          <a:r>
            <a:rPr lang="en-GB">
              <a:latin typeface="Arial" panose="020B0604020202020204" pitchFamily="34" charset="0"/>
              <a:cs typeface="Arial" panose="020B0604020202020204" pitchFamily="34" charset="0"/>
            </a:rPr>
            <a:t>Approved Premises</a:t>
          </a:r>
        </a:p>
      </dgm:t>
    </dgm:pt>
    <dgm:pt modelId="{4F378329-4EEA-46F5-B393-C2CF107087B4}" type="parTrans" cxnId="{53576C21-30A4-4961-86C7-5C2404CBB7C9}">
      <dgm:prSet/>
      <dgm:spPr/>
      <dgm:t>
        <a:bodyPr/>
        <a:lstStyle/>
        <a:p>
          <a:endParaRPr lang="en-GB">
            <a:latin typeface="Arial" panose="020B0604020202020204" pitchFamily="34" charset="0"/>
            <a:cs typeface="Arial" panose="020B0604020202020204" pitchFamily="34" charset="0"/>
          </a:endParaRPr>
        </a:p>
      </dgm:t>
    </dgm:pt>
    <dgm:pt modelId="{638B4E2B-41A0-4429-8318-0F6266B38EA2}" type="sibTrans" cxnId="{53576C21-30A4-4961-86C7-5C2404CBB7C9}">
      <dgm:prSet/>
      <dgm:spPr/>
      <dgm:t>
        <a:bodyPr/>
        <a:lstStyle/>
        <a:p>
          <a:endParaRPr lang="en-GB">
            <a:latin typeface="Arial" panose="020B0604020202020204" pitchFamily="34" charset="0"/>
            <a:cs typeface="Arial" panose="020B0604020202020204" pitchFamily="34" charset="0"/>
          </a:endParaRPr>
        </a:p>
      </dgm:t>
    </dgm:pt>
    <dgm:pt modelId="{9D448B30-7DB1-4AB9-AE96-2F1F96AA0028}">
      <dgm:prSet/>
      <dgm:spPr/>
      <dgm:t>
        <a:bodyPr/>
        <a:lstStyle/>
        <a:p>
          <a:r>
            <a:rPr lang="en-GB">
              <a:latin typeface="Arial" panose="020B0604020202020204" pitchFamily="34" charset="0"/>
              <a:cs typeface="Arial" panose="020B0604020202020204" pitchFamily="34" charset="0"/>
            </a:rPr>
            <a:t>Probation</a:t>
          </a:r>
        </a:p>
        <a:p>
          <a:r>
            <a:rPr lang="en-GB">
              <a:latin typeface="Arial" panose="020B0604020202020204" pitchFamily="34" charset="0"/>
              <a:cs typeface="Arial" panose="020B0604020202020204" pitchFamily="34" charset="0"/>
            </a:rPr>
            <a:t>Post-sentence Supervision</a:t>
          </a:r>
        </a:p>
      </dgm:t>
    </dgm:pt>
    <dgm:pt modelId="{E0676DA0-D7CB-47F0-A17D-2910196E4B85}" type="parTrans" cxnId="{87DA6A84-DF49-4575-93EB-E1516E0B86A5}">
      <dgm:prSet/>
      <dgm:spPr/>
      <dgm:t>
        <a:bodyPr/>
        <a:lstStyle/>
        <a:p>
          <a:endParaRPr lang="en-GB">
            <a:latin typeface="Arial" panose="020B0604020202020204" pitchFamily="34" charset="0"/>
            <a:cs typeface="Arial" panose="020B0604020202020204" pitchFamily="34" charset="0"/>
          </a:endParaRPr>
        </a:p>
      </dgm:t>
    </dgm:pt>
    <dgm:pt modelId="{35E59082-7692-42ED-8F98-8D53CF0C0DB4}" type="sibTrans" cxnId="{87DA6A84-DF49-4575-93EB-E1516E0B86A5}">
      <dgm:prSet/>
      <dgm:spPr/>
      <dgm:t>
        <a:bodyPr/>
        <a:lstStyle/>
        <a:p>
          <a:endParaRPr lang="en-GB">
            <a:latin typeface="Arial" panose="020B0604020202020204" pitchFamily="34" charset="0"/>
            <a:cs typeface="Arial" panose="020B0604020202020204" pitchFamily="34" charset="0"/>
          </a:endParaRPr>
        </a:p>
      </dgm:t>
    </dgm:pt>
    <dgm:pt modelId="{EBB58BB7-0D4C-4252-94D2-59F56BC1A9E0}">
      <dgm:prSet/>
      <dgm:spPr/>
      <dgm:t>
        <a:bodyPr/>
        <a:lstStyle/>
        <a:p>
          <a:r>
            <a:rPr lang="en-GB">
              <a:latin typeface="Arial" panose="020B0604020202020204" pitchFamily="34" charset="0"/>
              <a:cs typeface="Arial" panose="020B0604020202020204" pitchFamily="34" charset="0"/>
            </a:rPr>
            <a:t>Probation</a:t>
          </a:r>
        </a:p>
        <a:p>
          <a:r>
            <a:rPr lang="en-GB">
              <a:latin typeface="Arial" panose="020B0604020202020204" pitchFamily="34" charset="0"/>
              <a:cs typeface="Arial" panose="020B0604020202020204" pitchFamily="34" charset="0"/>
            </a:rPr>
            <a:t>CSTR</a:t>
          </a:r>
        </a:p>
      </dgm:t>
    </dgm:pt>
    <dgm:pt modelId="{56C2FCFD-F587-4D46-8226-3A0668A9C7A5}" type="parTrans" cxnId="{B572226A-EF0F-4382-96E6-80FECEEC4DD2}">
      <dgm:prSet/>
      <dgm:spPr/>
      <dgm:t>
        <a:bodyPr/>
        <a:lstStyle/>
        <a:p>
          <a:endParaRPr lang="en-GB">
            <a:latin typeface="Arial" panose="020B0604020202020204" pitchFamily="34" charset="0"/>
            <a:cs typeface="Arial" panose="020B0604020202020204" pitchFamily="34" charset="0"/>
          </a:endParaRPr>
        </a:p>
      </dgm:t>
    </dgm:pt>
    <dgm:pt modelId="{DC389A72-407F-4D3D-B023-2AC9A26462EA}" type="sibTrans" cxnId="{B572226A-EF0F-4382-96E6-80FECEEC4DD2}">
      <dgm:prSet/>
      <dgm:spPr/>
      <dgm:t>
        <a:bodyPr/>
        <a:lstStyle/>
        <a:p>
          <a:endParaRPr lang="en-GB">
            <a:latin typeface="Arial" panose="020B0604020202020204" pitchFamily="34" charset="0"/>
            <a:cs typeface="Arial" panose="020B0604020202020204" pitchFamily="34" charset="0"/>
          </a:endParaRPr>
        </a:p>
      </dgm:t>
    </dgm:pt>
    <dgm:pt modelId="{5F008C16-AED9-442D-A44C-ABBB9B22B84C}">
      <dgm:prSet/>
      <dgm:spPr/>
      <dgm:t>
        <a:bodyPr/>
        <a:lstStyle/>
        <a:p>
          <a:r>
            <a:rPr lang="en-GB">
              <a:latin typeface="Arial" panose="020B0604020202020204" pitchFamily="34" charset="0"/>
              <a:cs typeface="Arial" panose="020B0604020202020204" pitchFamily="34" charset="0"/>
            </a:rPr>
            <a:t>Police Custody Testing</a:t>
          </a:r>
        </a:p>
      </dgm:t>
    </dgm:pt>
    <dgm:pt modelId="{70421DDA-1D64-42B7-9AB3-7F21F4C400A5}" type="parTrans" cxnId="{B381801C-102A-4227-8C43-B356CDA38740}">
      <dgm:prSet/>
      <dgm:spPr/>
      <dgm:t>
        <a:bodyPr/>
        <a:lstStyle/>
        <a:p>
          <a:endParaRPr lang="en-GB">
            <a:latin typeface="Arial" panose="020B0604020202020204" pitchFamily="34" charset="0"/>
            <a:cs typeface="Arial" panose="020B0604020202020204" pitchFamily="34" charset="0"/>
          </a:endParaRPr>
        </a:p>
      </dgm:t>
    </dgm:pt>
    <dgm:pt modelId="{001DC619-88DC-4DB9-B7B1-45D8155316B0}" type="sibTrans" cxnId="{B381801C-102A-4227-8C43-B356CDA38740}">
      <dgm:prSet/>
      <dgm:spPr/>
      <dgm:t>
        <a:bodyPr/>
        <a:lstStyle/>
        <a:p>
          <a:endParaRPr lang="en-GB">
            <a:latin typeface="Arial" panose="020B0604020202020204" pitchFamily="34" charset="0"/>
            <a:cs typeface="Arial" panose="020B0604020202020204" pitchFamily="34" charset="0"/>
          </a:endParaRPr>
        </a:p>
      </dgm:t>
    </dgm:pt>
    <dgm:pt modelId="{A44BAB9E-5F98-4F4D-A40B-85DC6498E23C}">
      <dgm:prSet/>
      <dgm:spPr>
        <a:solidFill>
          <a:srgbClr val="015FB8"/>
        </a:solidFill>
      </dgm:spPr>
      <dgm:t>
        <a:bodyPr/>
        <a:lstStyle/>
        <a:p>
          <a:r>
            <a:rPr lang="en-GB">
              <a:latin typeface="Arial" panose="020B0604020202020204" pitchFamily="34" charset="0"/>
              <a:cs typeface="Arial" panose="020B0604020202020204" pitchFamily="34" charset="0"/>
            </a:rPr>
            <a:t>Testing &amp; Diagnosis</a:t>
          </a:r>
        </a:p>
      </dgm:t>
    </dgm:pt>
    <dgm:pt modelId="{2BCB4A55-B753-4F9D-B837-E34BFBFAAFB9}" type="parTrans" cxnId="{653CF92E-0DFB-4A95-86E5-24767F658082}">
      <dgm:prSet/>
      <dgm:spPr/>
      <dgm:t>
        <a:bodyPr/>
        <a:lstStyle/>
        <a:p>
          <a:endParaRPr lang="en-GB">
            <a:latin typeface="Arial" panose="020B0604020202020204" pitchFamily="34" charset="0"/>
            <a:cs typeface="Arial" panose="020B0604020202020204" pitchFamily="34" charset="0"/>
          </a:endParaRPr>
        </a:p>
      </dgm:t>
    </dgm:pt>
    <dgm:pt modelId="{558449AB-A268-4A50-8978-4E33C3D34057}" type="sibTrans" cxnId="{653CF92E-0DFB-4A95-86E5-24767F658082}">
      <dgm:prSet/>
      <dgm:spPr/>
      <dgm:t>
        <a:bodyPr/>
        <a:lstStyle/>
        <a:p>
          <a:endParaRPr lang="en-GB">
            <a:latin typeface="Arial" panose="020B0604020202020204" pitchFamily="34" charset="0"/>
            <a:cs typeface="Arial" panose="020B0604020202020204" pitchFamily="34" charset="0"/>
          </a:endParaRPr>
        </a:p>
      </dgm:t>
    </dgm:pt>
    <dgm:pt modelId="{62B4C66A-4F3C-433F-81F3-86888E868B41}">
      <dgm:prSet/>
      <dgm:spPr>
        <a:solidFill>
          <a:srgbClr val="015FB8"/>
        </a:solidFill>
      </dgm:spPr>
      <dgm:t>
        <a:bodyPr/>
        <a:lstStyle/>
        <a:p>
          <a:r>
            <a:rPr lang="en-GB">
              <a:latin typeface="Arial" panose="020B0604020202020204" pitchFamily="34" charset="0"/>
              <a:cs typeface="Arial" panose="020B0604020202020204" pitchFamily="34" charset="0"/>
            </a:rPr>
            <a:t>Prevention</a:t>
          </a:r>
        </a:p>
      </dgm:t>
    </dgm:pt>
    <dgm:pt modelId="{06D0DF79-FD0D-47AB-BEA1-9AC09E622A90}" type="parTrans" cxnId="{4A490599-568F-4A58-B5A0-80504A3394E1}">
      <dgm:prSet/>
      <dgm:spPr/>
      <dgm:t>
        <a:bodyPr/>
        <a:lstStyle/>
        <a:p>
          <a:endParaRPr lang="en-GB">
            <a:latin typeface="Arial" panose="020B0604020202020204" pitchFamily="34" charset="0"/>
            <a:cs typeface="Arial" panose="020B0604020202020204" pitchFamily="34" charset="0"/>
          </a:endParaRPr>
        </a:p>
      </dgm:t>
    </dgm:pt>
    <dgm:pt modelId="{B3340AB6-AEF9-4725-9416-3725093A34FB}" type="sibTrans" cxnId="{4A490599-568F-4A58-B5A0-80504A3394E1}">
      <dgm:prSet/>
      <dgm:spPr/>
      <dgm:t>
        <a:bodyPr/>
        <a:lstStyle/>
        <a:p>
          <a:endParaRPr lang="en-GB">
            <a:latin typeface="Arial" panose="020B0604020202020204" pitchFamily="34" charset="0"/>
            <a:cs typeface="Arial" panose="020B0604020202020204" pitchFamily="34" charset="0"/>
          </a:endParaRPr>
        </a:p>
      </dgm:t>
    </dgm:pt>
    <dgm:pt modelId="{D863E400-21F9-428F-BC46-887020FC3BA7}">
      <dgm:prSet/>
      <dgm:spPr/>
      <dgm:t>
        <a:bodyPr/>
        <a:lstStyle/>
        <a:p>
          <a:r>
            <a:rPr lang="en-GB">
              <a:latin typeface="Arial" panose="020B0604020202020204" pitchFamily="34" charset="0"/>
              <a:cs typeface="Arial" panose="020B0604020202020204" pitchFamily="34" charset="0"/>
            </a:rPr>
            <a:t>LDSS</a:t>
          </a:r>
        </a:p>
      </dgm:t>
    </dgm:pt>
    <dgm:pt modelId="{B3FDBFE2-4615-4586-A050-DE9D40865319}" type="parTrans" cxnId="{6FF2576E-61CC-42F0-81BD-F44A1F9E768A}">
      <dgm:prSet/>
      <dgm:spPr/>
      <dgm:t>
        <a:bodyPr/>
        <a:lstStyle/>
        <a:p>
          <a:endParaRPr lang="en-GB">
            <a:latin typeface="Arial" panose="020B0604020202020204" pitchFamily="34" charset="0"/>
            <a:cs typeface="Arial" panose="020B0604020202020204" pitchFamily="34" charset="0"/>
          </a:endParaRPr>
        </a:p>
      </dgm:t>
    </dgm:pt>
    <dgm:pt modelId="{0D520220-1CB2-4FC5-9172-B21A5BF4ABA5}" type="sibTrans" cxnId="{6FF2576E-61CC-42F0-81BD-F44A1F9E768A}">
      <dgm:prSet/>
      <dgm:spPr/>
      <dgm:t>
        <a:bodyPr/>
        <a:lstStyle/>
        <a:p>
          <a:endParaRPr lang="en-GB">
            <a:latin typeface="Arial" panose="020B0604020202020204" pitchFamily="34" charset="0"/>
            <a:cs typeface="Arial" panose="020B0604020202020204" pitchFamily="34" charset="0"/>
          </a:endParaRPr>
        </a:p>
      </dgm:t>
    </dgm:pt>
    <dgm:pt modelId="{5630D041-DF84-4C3F-B357-974A52A1FCCB}">
      <dgm:prSet/>
      <dgm:spPr/>
      <dgm:t>
        <a:bodyPr/>
        <a:lstStyle/>
        <a:p>
          <a:r>
            <a:rPr lang="en-GB">
              <a:latin typeface="Arial" panose="020B0604020202020204" pitchFamily="34" charset="0"/>
              <a:cs typeface="Arial" panose="020B0604020202020204" pitchFamily="34" charset="0"/>
            </a:rPr>
            <a:t>Availability of Equipment</a:t>
          </a:r>
        </a:p>
      </dgm:t>
    </dgm:pt>
    <dgm:pt modelId="{DED13A7D-551F-47FF-8CE0-077375B6FF2A}" type="parTrans" cxnId="{45BAD19B-1D0F-49F7-8345-DC6030BDEE17}">
      <dgm:prSet/>
      <dgm:spPr/>
      <dgm:t>
        <a:bodyPr/>
        <a:lstStyle/>
        <a:p>
          <a:endParaRPr lang="en-GB">
            <a:latin typeface="Arial" panose="020B0604020202020204" pitchFamily="34" charset="0"/>
            <a:cs typeface="Arial" panose="020B0604020202020204" pitchFamily="34" charset="0"/>
          </a:endParaRPr>
        </a:p>
      </dgm:t>
    </dgm:pt>
    <dgm:pt modelId="{FEEF2F96-1B14-46B0-B1D1-071B9F63EA4C}" type="sibTrans" cxnId="{45BAD19B-1D0F-49F7-8345-DC6030BDEE17}">
      <dgm:prSet/>
      <dgm:spPr/>
      <dgm:t>
        <a:bodyPr/>
        <a:lstStyle/>
        <a:p>
          <a:endParaRPr lang="en-GB">
            <a:latin typeface="Arial" panose="020B0604020202020204" pitchFamily="34" charset="0"/>
            <a:cs typeface="Arial" panose="020B0604020202020204" pitchFamily="34" charset="0"/>
          </a:endParaRPr>
        </a:p>
      </dgm:t>
    </dgm:pt>
    <dgm:pt modelId="{0C433F12-C288-45B7-854D-863ABF998478}">
      <dgm:prSet/>
      <dgm:spPr/>
      <dgm:t>
        <a:bodyPr/>
        <a:lstStyle/>
        <a:p>
          <a:r>
            <a:rPr lang="en-GB">
              <a:latin typeface="Arial" panose="020B0604020202020204" pitchFamily="34" charset="0"/>
              <a:cs typeface="Arial" panose="020B0604020202020204" pitchFamily="34" charset="0"/>
            </a:rPr>
            <a:t>Interventions in NEX</a:t>
          </a:r>
        </a:p>
      </dgm:t>
    </dgm:pt>
    <dgm:pt modelId="{312DBA45-D586-41D5-9AC7-717A154B6A73}" type="parTrans" cxnId="{2FC20699-E0D9-48B7-A36D-0BAEAF1CAF86}">
      <dgm:prSet/>
      <dgm:spPr/>
      <dgm:t>
        <a:bodyPr/>
        <a:lstStyle/>
        <a:p>
          <a:endParaRPr lang="en-GB">
            <a:latin typeface="Arial" panose="020B0604020202020204" pitchFamily="34" charset="0"/>
            <a:cs typeface="Arial" panose="020B0604020202020204" pitchFamily="34" charset="0"/>
          </a:endParaRPr>
        </a:p>
      </dgm:t>
    </dgm:pt>
    <dgm:pt modelId="{B5823FFD-F00F-4F1A-9241-DA5CE362B314}" type="sibTrans" cxnId="{2FC20699-E0D9-48B7-A36D-0BAEAF1CAF86}">
      <dgm:prSet/>
      <dgm:spPr/>
      <dgm:t>
        <a:bodyPr/>
        <a:lstStyle/>
        <a:p>
          <a:endParaRPr lang="en-GB">
            <a:latin typeface="Arial" panose="020B0604020202020204" pitchFamily="34" charset="0"/>
            <a:cs typeface="Arial" panose="020B0604020202020204" pitchFamily="34" charset="0"/>
          </a:endParaRPr>
        </a:p>
      </dgm:t>
    </dgm:pt>
    <dgm:pt modelId="{6D6D84BC-35C9-4D74-B754-57BAF65416F5}">
      <dgm:prSet/>
      <dgm:spPr/>
      <dgm:t>
        <a:bodyPr/>
        <a:lstStyle/>
        <a:p>
          <a:r>
            <a:rPr lang="en-GB" dirty="0">
              <a:latin typeface="Arial" panose="020B0604020202020204" pitchFamily="34" charset="0"/>
              <a:cs typeface="Arial" panose="020B0604020202020204" pitchFamily="34" charset="0"/>
            </a:rPr>
            <a:t>Preventing Re-infection</a:t>
          </a:r>
        </a:p>
      </dgm:t>
    </dgm:pt>
    <dgm:pt modelId="{778D77E7-C5C4-43F3-9674-C7573FA3DEC7}" type="parTrans" cxnId="{CF345BBC-D932-4AE3-990F-A34E49695625}">
      <dgm:prSet/>
      <dgm:spPr/>
      <dgm:t>
        <a:bodyPr/>
        <a:lstStyle/>
        <a:p>
          <a:endParaRPr lang="en-GB">
            <a:latin typeface="Arial" panose="020B0604020202020204" pitchFamily="34" charset="0"/>
            <a:cs typeface="Arial" panose="020B0604020202020204" pitchFamily="34" charset="0"/>
          </a:endParaRPr>
        </a:p>
      </dgm:t>
    </dgm:pt>
    <dgm:pt modelId="{B2A260F8-2B7C-4008-AC28-9612F54BB2B0}" type="sibTrans" cxnId="{CF345BBC-D932-4AE3-990F-A34E49695625}">
      <dgm:prSet/>
      <dgm:spPr/>
      <dgm:t>
        <a:bodyPr/>
        <a:lstStyle/>
        <a:p>
          <a:endParaRPr lang="en-GB">
            <a:latin typeface="Arial" panose="020B0604020202020204" pitchFamily="34" charset="0"/>
            <a:cs typeface="Arial" panose="020B0604020202020204" pitchFamily="34" charset="0"/>
          </a:endParaRPr>
        </a:p>
      </dgm:t>
    </dgm:pt>
    <dgm:pt modelId="{3518109F-4D1F-483D-9B7F-F5274A6ACB6B}">
      <dgm:prSet/>
      <dgm:spPr/>
      <dgm:t>
        <a:bodyPr/>
        <a:lstStyle/>
        <a:p>
          <a:r>
            <a:rPr lang="en-GB">
              <a:latin typeface="Arial" panose="020B0604020202020204" pitchFamily="34" charset="0"/>
              <a:cs typeface="Arial" panose="020B0604020202020204" pitchFamily="34" charset="0"/>
            </a:rPr>
            <a:t>NEX Comms</a:t>
          </a:r>
        </a:p>
      </dgm:t>
    </dgm:pt>
    <dgm:pt modelId="{98D254B8-EEA9-4391-B424-E63F208509CD}" type="parTrans" cxnId="{E53D02EC-09F8-4BDB-A1B2-F0BF44E45010}">
      <dgm:prSet/>
      <dgm:spPr/>
      <dgm:t>
        <a:bodyPr/>
        <a:lstStyle/>
        <a:p>
          <a:endParaRPr lang="en-GB">
            <a:latin typeface="Arial" panose="020B0604020202020204" pitchFamily="34" charset="0"/>
            <a:cs typeface="Arial" panose="020B0604020202020204" pitchFamily="34" charset="0"/>
          </a:endParaRPr>
        </a:p>
      </dgm:t>
    </dgm:pt>
    <dgm:pt modelId="{7FC93307-723A-436A-9AE3-59CF1D394275}" type="sibTrans" cxnId="{E53D02EC-09F8-4BDB-A1B2-F0BF44E45010}">
      <dgm:prSet/>
      <dgm:spPr/>
      <dgm:t>
        <a:bodyPr/>
        <a:lstStyle/>
        <a:p>
          <a:endParaRPr lang="en-GB">
            <a:latin typeface="Arial" panose="020B0604020202020204" pitchFamily="34" charset="0"/>
            <a:cs typeface="Arial" panose="020B0604020202020204" pitchFamily="34" charset="0"/>
          </a:endParaRPr>
        </a:p>
      </dgm:t>
    </dgm:pt>
    <dgm:pt modelId="{C5182CE0-8F8E-4B2C-A52F-026FCAF952ED}">
      <dgm:prSet/>
      <dgm:spPr/>
      <dgm:t>
        <a:bodyPr/>
        <a:lstStyle/>
        <a:p>
          <a:r>
            <a:rPr lang="en-GB">
              <a:latin typeface="Arial" panose="020B0604020202020204" pitchFamily="34" charset="0"/>
              <a:cs typeface="Arial" panose="020B0604020202020204" pitchFamily="34" charset="0"/>
            </a:rPr>
            <a:t>Antenatal</a:t>
          </a:r>
        </a:p>
      </dgm:t>
    </dgm:pt>
    <dgm:pt modelId="{535BC1C2-8BE7-4044-A32D-D153E5A2F51E}" type="parTrans" cxnId="{2D40DB63-5BBD-44F6-A4DC-589A2CA110B7}">
      <dgm:prSet/>
      <dgm:spPr/>
      <dgm:t>
        <a:bodyPr/>
        <a:lstStyle/>
        <a:p>
          <a:endParaRPr lang="en-GB">
            <a:latin typeface="Arial" panose="020B0604020202020204" pitchFamily="34" charset="0"/>
            <a:cs typeface="Arial" panose="020B0604020202020204" pitchFamily="34" charset="0"/>
          </a:endParaRPr>
        </a:p>
      </dgm:t>
    </dgm:pt>
    <dgm:pt modelId="{CB5D4BA7-B102-428B-98D8-D387CA7E28A1}" type="sibTrans" cxnId="{2D40DB63-5BBD-44F6-A4DC-589A2CA110B7}">
      <dgm:prSet/>
      <dgm:spPr/>
      <dgm:t>
        <a:bodyPr/>
        <a:lstStyle/>
        <a:p>
          <a:endParaRPr lang="en-GB">
            <a:latin typeface="Arial" panose="020B0604020202020204" pitchFamily="34" charset="0"/>
            <a:cs typeface="Arial" panose="020B0604020202020204" pitchFamily="34" charset="0"/>
          </a:endParaRPr>
        </a:p>
      </dgm:t>
    </dgm:pt>
    <dgm:pt modelId="{73114BE6-85A5-4C8D-937D-33759D6EFC29}">
      <dgm:prSet/>
      <dgm:spPr/>
      <dgm:t>
        <a:bodyPr/>
        <a:lstStyle/>
        <a:p>
          <a:r>
            <a:rPr lang="en-GB">
              <a:latin typeface="Arial" panose="020B0604020202020204" pitchFamily="34" charset="0"/>
              <a:cs typeface="Arial" panose="020B0604020202020204" pitchFamily="34" charset="0"/>
            </a:rPr>
            <a:t>Sexual Health</a:t>
          </a:r>
        </a:p>
      </dgm:t>
    </dgm:pt>
    <dgm:pt modelId="{ECE1FAAD-DEFF-4198-A48E-65A759E9ADA9}" type="parTrans" cxnId="{ED5D06DC-EA58-4F78-B440-6CA14CED5A84}">
      <dgm:prSet/>
      <dgm:spPr/>
      <dgm:t>
        <a:bodyPr/>
        <a:lstStyle/>
        <a:p>
          <a:endParaRPr lang="en-GB">
            <a:latin typeface="Arial" panose="020B0604020202020204" pitchFamily="34" charset="0"/>
            <a:cs typeface="Arial" panose="020B0604020202020204" pitchFamily="34" charset="0"/>
          </a:endParaRPr>
        </a:p>
      </dgm:t>
    </dgm:pt>
    <dgm:pt modelId="{26DFD850-5CB5-4CDE-9E60-07778FEE0166}" type="sibTrans" cxnId="{ED5D06DC-EA58-4F78-B440-6CA14CED5A84}">
      <dgm:prSet/>
      <dgm:spPr/>
      <dgm:t>
        <a:bodyPr/>
        <a:lstStyle/>
        <a:p>
          <a:endParaRPr lang="en-GB">
            <a:latin typeface="Arial" panose="020B0604020202020204" pitchFamily="34" charset="0"/>
            <a:cs typeface="Arial" panose="020B0604020202020204" pitchFamily="34" charset="0"/>
          </a:endParaRPr>
        </a:p>
      </dgm:t>
    </dgm:pt>
    <dgm:pt modelId="{A8E96A27-EF8D-4638-B2C0-9213836732FE}">
      <dgm:prSet/>
      <dgm:spPr/>
      <dgm:t>
        <a:bodyPr/>
        <a:lstStyle/>
        <a:p>
          <a:r>
            <a:rPr lang="en-GB">
              <a:latin typeface="Arial" panose="020B0604020202020204" pitchFamily="34" charset="0"/>
              <a:cs typeface="Arial" panose="020B0604020202020204" pitchFamily="34" charset="0"/>
            </a:rPr>
            <a:t>Asylum Seekers</a:t>
          </a:r>
        </a:p>
      </dgm:t>
    </dgm:pt>
    <dgm:pt modelId="{B46220F5-5A63-4D0E-A21F-3166868615FE}" type="parTrans" cxnId="{CE66B7ED-F855-417C-A887-1E477B1C8FCD}">
      <dgm:prSet/>
      <dgm:spPr/>
      <dgm:t>
        <a:bodyPr/>
        <a:lstStyle/>
        <a:p>
          <a:endParaRPr lang="en-GB">
            <a:latin typeface="Arial" panose="020B0604020202020204" pitchFamily="34" charset="0"/>
            <a:cs typeface="Arial" panose="020B0604020202020204" pitchFamily="34" charset="0"/>
          </a:endParaRPr>
        </a:p>
      </dgm:t>
    </dgm:pt>
    <dgm:pt modelId="{1165E937-CB3A-4D34-8049-2205732D9B9B}" type="sibTrans" cxnId="{CE66B7ED-F855-417C-A887-1E477B1C8FCD}">
      <dgm:prSet/>
      <dgm:spPr/>
      <dgm:t>
        <a:bodyPr/>
        <a:lstStyle/>
        <a:p>
          <a:endParaRPr lang="en-GB">
            <a:latin typeface="Arial" panose="020B0604020202020204" pitchFamily="34" charset="0"/>
            <a:cs typeface="Arial" panose="020B0604020202020204" pitchFamily="34" charset="0"/>
          </a:endParaRPr>
        </a:p>
      </dgm:t>
    </dgm:pt>
    <dgm:pt modelId="{6B558049-552E-4F88-9AEB-B4BA92719810}">
      <dgm:prSet/>
      <dgm:spPr/>
      <dgm:t>
        <a:bodyPr/>
        <a:lstStyle/>
        <a:p>
          <a:r>
            <a:rPr lang="en-GB">
              <a:latin typeface="Arial" panose="020B0604020202020204" pitchFamily="34" charset="0"/>
              <a:cs typeface="Arial" panose="020B0604020202020204" pitchFamily="34" charset="0"/>
            </a:rPr>
            <a:t>Homeless</a:t>
          </a:r>
        </a:p>
      </dgm:t>
    </dgm:pt>
    <dgm:pt modelId="{E160113A-258F-46BA-B62D-9FD797366DAD}" type="parTrans" cxnId="{A27FD491-1BBE-41CA-B944-D1E5539A7342}">
      <dgm:prSet/>
      <dgm:spPr/>
      <dgm:t>
        <a:bodyPr/>
        <a:lstStyle/>
        <a:p>
          <a:endParaRPr lang="en-GB">
            <a:latin typeface="Arial" panose="020B0604020202020204" pitchFamily="34" charset="0"/>
            <a:cs typeface="Arial" panose="020B0604020202020204" pitchFamily="34" charset="0"/>
          </a:endParaRPr>
        </a:p>
      </dgm:t>
    </dgm:pt>
    <dgm:pt modelId="{A5FC066C-8BC9-4BD3-B3D5-794A0AAC01C7}" type="sibTrans" cxnId="{A27FD491-1BBE-41CA-B944-D1E5539A7342}">
      <dgm:prSet/>
      <dgm:spPr/>
      <dgm:t>
        <a:bodyPr/>
        <a:lstStyle/>
        <a:p>
          <a:endParaRPr lang="en-GB">
            <a:latin typeface="Arial" panose="020B0604020202020204" pitchFamily="34" charset="0"/>
            <a:cs typeface="Arial" panose="020B0604020202020204" pitchFamily="34" charset="0"/>
          </a:endParaRPr>
        </a:p>
      </dgm:t>
    </dgm:pt>
    <dgm:pt modelId="{C55C4B63-1383-4A3C-913F-B6AE2C36F4B6}">
      <dgm:prSet/>
      <dgm:spPr/>
      <dgm:t>
        <a:bodyPr/>
        <a:lstStyle/>
        <a:p>
          <a:r>
            <a:rPr lang="en-GB">
              <a:latin typeface="Arial" panose="020B0604020202020204" pitchFamily="34" charset="0"/>
              <a:cs typeface="Arial" panose="020B0604020202020204" pitchFamily="34" charset="0"/>
            </a:rPr>
            <a:t>Dental</a:t>
          </a:r>
        </a:p>
      </dgm:t>
    </dgm:pt>
    <dgm:pt modelId="{DFD8EDC0-905F-4DD2-BB2B-07511CF5443F}" type="parTrans" cxnId="{EFBDB609-42A4-42F6-BA25-176A8FEBB445}">
      <dgm:prSet/>
      <dgm:spPr/>
      <dgm:t>
        <a:bodyPr/>
        <a:lstStyle/>
        <a:p>
          <a:endParaRPr lang="en-GB">
            <a:latin typeface="Arial" panose="020B0604020202020204" pitchFamily="34" charset="0"/>
            <a:cs typeface="Arial" panose="020B0604020202020204" pitchFamily="34" charset="0"/>
          </a:endParaRPr>
        </a:p>
      </dgm:t>
    </dgm:pt>
    <dgm:pt modelId="{D2AD44DE-47E5-4C43-9A58-139ED01F8946}" type="sibTrans" cxnId="{EFBDB609-42A4-42F6-BA25-176A8FEBB445}">
      <dgm:prSet/>
      <dgm:spPr/>
      <dgm:t>
        <a:bodyPr/>
        <a:lstStyle/>
        <a:p>
          <a:endParaRPr lang="en-GB">
            <a:latin typeface="Arial" panose="020B0604020202020204" pitchFamily="34" charset="0"/>
            <a:cs typeface="Arial" panose="020B0604020202020204" pitchFamily="34" charset="0"/>
          </a:endParaRPr>
        </a:p>
      </dgm:t>
    </dgm:pt>
    <dgm:pt modelId="{4DAEC40A-8CBB-4CEB-BB91-B0ADF0149100}">
      <dgm:prSet/>
      <dgm:spPr/>
      <dgm:t>
        <a:bodyPr/>
        <a:lstStyle/>
        <a:p>
          <a:r>
            <a:rPr lang="en-GB">
              <a:latin typeface="Arial" panose="020B0604020202020204" pitchFamily="34" charset="0"/>
              <a:cs typeface="Arial" panose="020B0604020202020204" pitchFamily="34" charset="0"/>
            </a:rPr>
            <a:t>GP-based Treatment</a:t>
          </a:r>
        </a:p>
      </dgm:t>
    </dgm:pt>
    <dgm:pt modelId="{9EC37437-176F-4B4C-ADED-8FF27B7A6225}" type="parTrans" cxnId="{8A656F41-5EE2-4E99-B400-80FE7B530BCA}">
      <dgm:prSet/>
      <dgm:spPr/>
      <dgm:t>
        <a:bodyPr/>
        <a:lstStyle/>
        <a:p>
          <a:endParaRPr lang="en-GB">
            <a:latin typeface="Arial" panose="020B0604020202020204" pitchFamily="34" charset="0"/>
            <a:cs typeface="Arial" panose="020B0604020202020204" pitchFamily="34" charset="0"/>
          </a:endParaRPr>
        </a:p>
      </dgm:t>
    </dgm:pt>
    <dgm:pt modelId="{2DF5A7BE-309D-4D51-BA56-FAA18EE62F60}" type="sibTrans" cxnId="{8A656F41-5EE2-4E99-B400-80FE7B530BCA}">
      <dgm:prSet/>
      <dgm:spPr/>
      <dgm:t>
        <a:bodyPr/>
        <a:lstStyle/>
        <a:p>
          <a:endParaRPr lang="en-GB">
            <a:latin typeface="Arial" panose="020B0604020202020204" pitchFamily="34" charset="0"/>
            <a:cs typeface="Arial" panose="020B0604020202020204" pitchFamily="34" charset="0"/>
          </a:endParaRPr>
        </a:p>
      </dgm:t>
    </dgm:pt>
    <dgm:pt modelId="{2CB0BC46-7CB5-411E-8486-6BA13BA89598}">
      <dgm:prSet/>
      <dgm:spPr/>
      <dgm:t>
        <a:bodyPr/>
        <a:lstStyle/>
        <a:p>
          <a:r>
            <a:rPr lang="en-GB">
              <a:latin typeface="Arial" panose="020B0604020202020204" pitchFamily="34" charset="0"/>
              <a:cs typeface="Arial" panose="020B0604020202020204" pitchFamily="34" charset="0"/>
            </a:rPr>
            <a:t>Community Van Programme</a:t>
          </a:r>
        </a:p>
      </dgm:t>
    </dgm:pt>
    <dgm:pt modelId="{CBA2F06A-1249-4638-A685-E50130BB8ABE}" type="parTrans" cxnId="{42992DD7-AA2E-414F-B34E-3CC8164A70C3}">
      <dgm:prSet/>
      <dgm:spPr/>
      <dgm:t>
        <a:bodyPr/>
        <a:lstStyle/>
        <a:p>
          <a:endParaRPr lang="en-GB">
            <a:latin typeface="Arial" panose="020B0604020202020204" pitchFamily="34" charset="0"/>
            <a:cs typeface="Arial" panose="020B0604020202020204" pitchFamily="34" charset="0"/>
          </a:endParaRPr>
        </a:p>
      </dgm:t>
    </dgm:pt>
    <dgm:pt modelId="{6D77C889-30FD-4EC4-B9DF-198D6439D087}" type="sibTrans" cxnId="{42992DD7-AA2E-414F-B34E-3CC8164A70C3}">
      <dgm:prSet/>
      <dgm:spPr/>
      <dgm:t>
        <a:bodyPr/>
        <a:lstStyle/>
        <a:p>
          <a:endParaRPr lang="en-GB">
            <a:latin typeface="Arial" panose="020B0604020202020204" pitchFamily="34" charset="0"/>
            <a:cs typeface="Arial" panose="020B0604020202020204" pitchFamily="34" charset="0"/>
          </a:endParaRPr>
        </a:p>
      </dgm:t>
    </dgm:pt>
    <dgm:pt modelId="{23D8DED1-EC07-4263-B4DE-722ADC891290}">
      <dgm:prSet/>
      <dgm:spPr/>
      <dgm:t>
        <a:bodyPr/>
        <a:lstStyle/>
        <a:p>
          <a:r>
            <a:rPr lang="en-GB">
              <a:latin typeface="Arial" panose="020B0604020202020204" pitchFamily="34" charset="0"/>
              <a:cs typeface="Arial" panose="020B0604020202020204" pitchFamily="34" charset="0"/>
            </a:rPr>
            <a:t>London</a:t>
          </a:r>
        </a:p>
        <a:p>
          <a:r>
            <a:rPr lang="en-GB">
              <a:latin typeface="Arial" panose="020B0604020202020204" pitchFamily="34" charset="0"/>
              <a:cs typeface="Arial" panose="020B0604020202020204" pitchFamily="34" charset="0"/>
            </a:rPr>
            <a:t>Find &amp; Treat</a:t>
          </a:r>
        </a:p>
      </dgm:t>
    </dgm:pt>
    <dgm:pt modelId="{CF3538CA-4352-4628-9587-2F8801480E73}" type="parTrans" cxnId="{80DC38AD-098D-47CE-B1B6-56F796C26B2F}">
      <dgm:prSet/>
      <dgm:spPr/>
      <dgm:t>
        <a:bodyPr/>
        <a:lstStyle/>
        <a:p>
          <a:endParaRPr lang="en-GB">
            <a:latin typeface="Arial" panose="020B0604020202020204" pitchFamily="34" charset="0"/>
            <a:cs typeface="Arial" panose="020B0604020202020204" pitchFamily="34" charset="0"/>
          </a:endParaRPr>
        </a:p>
      </dgm:t>
    </dgm:pt>
    <dgm:pt modelId="{7D65EB9C-542C-4B3D-B91B-58122469A075}" type="sibTrans" cxnId="{80DC38AD-098D-47CE-B1B6-56F796C26B2F}">
      <dgm:prSet/>
      <dgm:spPr/>
      <dgm:t>
        <a:bodyPr/>
        <a:lstStyle/>
        <a:p>
          <a:endParaRPr lang="en-GB">
            <a:latin typeface="Arial" panose="020B0604020202020204" pitchFamily="34" charset="0"/>
            <a:cs typeface="Arial" panose="020B0604020202020204" pitchFamily="34" charset="0"/>
          </a:endParaRPr>
        </a:p>
      </dgm:t>
    </dgm:pt>
    <dgm:pt modelId="{753B91CC-7AE8-4E15-956B-194C31E3D00D}">
      <dgm:prSet/>
      <dgm:spPr/>
      <dgm:t>
        <a:bodyPr/>
        <a:lstStyle/>
        <a:p>
          <a:r>
            <a:rPr lang="en-GB">
              <a:latin typeface="Arial" panose="020B0604020202020204" pitchFamily="34" charset="0"/>
              <a:cs typeface="Arial" panose="020B0604020202020204" pitchFamily="34" charset="0"/>
            </a:rPr>
            <a:t>Web Testing Portal</a:t>
          </a:r>
        </a:p>
      </dgm:t>
    </dgm:pt>
    <dgm:pt modelId="{0EB82955-8B3A-46C8-B9BD-51DF9603BEE1}" type="parTrans" cxnId="{CB82870E-D8D0-4B49-80E2-498A1385325C}">
      <dgm:prSet/>
      <dgm:spPr/>
      <dgm:t>
        <a:bodyPr/>
        <a:lstStyle/>
        <a:p>
          <a:endParaRPr lang="en-GB">
            <a:latin typeface="Arial" panose="020B0604020202020204" pitchFamily="34" charset="0"/>
            <a:cs typeface="Arial" panose="020B0604020202020204" pitchFamily="34" charset="0"/>
          </a:endParaRPr>
        </a:p>
      </dgm:t>
    </dgm:pt>
    <dgm:pt modelId="{35F567AF-7314-4FE1-84AB-B3887DC3CBC5}" type="sibTrans" cxnId="{CB82870E-D8D0-4B49-80E2-498A1385325C}">
      <dgm:prSet/>
      <dgm:spPr/>
      <dgm:t>
        <a:bodyPr/>
        <a:lstStyle/>
        <a:p>
          <a:endParaRPr lang="en-GB">
            <a:latin typeface="Arial" panose="020B0604020202020204" pitchFamily="34" charset="0"/>
            <a:cs typeface="Arial" panose="020B0604020202020204" pitchFamily="34" charset="0"/>
          </a:endParaRPr>
        </a:p>
      </dgm:t>
    </dgm:pt>
    <dgm:pt modelId="{8C94C203-23F6-4E25-8A28-835CA4FF516B}">
      <dgm:prSet/>
      <dgm:spPr/>
      <dgm:t>
        <a:bodyPr/>
        <a:lstStyle/>
        <a:p>
          <a:r>
            <a:rPr lang="en-GB">
              <a:latin typeface="Arial" panose="020B0604020202020204" pitchFamily="34" charset="0"/>
              <a:cs typeface="Arial" panose="020B0604020202020204" pitchFamily="34" charset="0"/>
            </a:rPr>
            <a:t>Emergency Departments</a:t>
          </a:r>
        </a:p>
      </dgm:t>
    </dgm:pt>
    <dgm:pt modelId="{F9E55603-0500-4094-938F-9EF365795D43}" type="parTrans" cxnId="{285B3756-1CF2-4B64-912E-2EF9808E535C}">
      <dgm:prSet/>
      <dgm:spPr/>
      <dgm:t>
        <a:bodyPr/>
        <a:lstStyle/>
        <a:p>
          <a:endParaRPr lang="en-GB">
            <a:latin typeface="Arial" panose="020B0604020202020204" pitchFamily="34" charset="0"/>
            <a:cs typeface="Arial" panose="020B0604020202020204" pitchFamily="34" charset="0"/>
          </a:endParaRPr>
        </a:p>
      </dgm:t>
    </dgm:pt>
    <dgm:pt modelId="{57D060A6-5D14-444C-B6D0-FF6920625040}" type="sibTrans" cxnId="{285B3756-1CF2-4B64-912E-2EF9808E535C}">
      <dgm:prSet/>
      <dgm:spPr/>
      <dgm:t>
        <a:bodyPr/>
        <a:lstStyle/>
        <a:p>
          <a:endParaRPr lang="en-GB">
            <a:latin typeface="Arial" panose="020B0604020202020204" pitchFamily="34" charset="0"/>
            <a:cs typeface="Arial" panose="020B0604020202020204" pitchFamily="34" charset="0"/>
          </a:endParaRPr>
        </a:p>
      </dgm:t>
    </dgm:pt>
    <dgm:pt modelId="{0BFDA2B7-3706-4E9A-8167-1058ADA94D1D}">
      <dgm:prSet/>
      <dgm:spPr/>
      <dgm:t>
        <a:bodyPr/>
        <a:lstStyle/>
        <a:p>
          <a:r>
            <a:rPr lang="en-GB">
              <a:latin typeface="Arial" panose="020B0604020202020204" pitchFamily="34" charset="0"/>
              <a:cs typeface="Arial" panose="020B0604020202020204" pitchFamily="34" charset="0"/>
            </a:rPr>
            <a:t>Liver Cancer Programme</a:t>
          </a:r>
        </a:p>
      </dgm:t>
    </dgm:pt>
    <dgm:pt modelId="{866E75F0-2ED7-4B5E-8088-015A37DBF41E}" type="parTrans" cxnId="{5CB6E57A-75C0-4D9E-9E52-B1D387E9D7C9}">
      <dgm:prSet/>
      <dgm:spPr/>
      <dgm:t>
        <a:bodyPr/>
        <a:lstStyle/>
        <a:p>
          <a:endParaRPr lang="en-GB">
            <a:latin typeface="Arial" panose="020B0604020202020204" pitchFamily="34" charset="0"/>
            <a:cs typeface="Arial" panose="020B0604020202020204" pitchFamily="34" charset="0"/>
          </a:endParaRPr>
        </a:p>
      </dgm:t>
    </dgm:pt>
    <dgm:pt modelId="{1E6827F4-2758-45FB-B744-E51E29B1DAD8}" type="sibTrans" cxnId="{5CB6E57A-75C0-4D9E-9E52-B1D387E9D7C9}">
      <dgm:prSet/>
      <dgm:spPr/>
      <dgm:t>
        <a:bodyPr/>
        <a:lstStyle/>
        <a:p>
          <a:endParaRPr lang="en-GB">
            <a:latin typeface="Arial" panose="020B0604020202020204" pitchFamily="34" charset="0"/>
            <a:cs typeface="Arial" panose="020B0604020202020204" pitchFamily="34" charset="0"/>
          </a:endParaRPr>
        </a:p>
      </dgm:t>
    </dgm:pt>
    <dgm:pt modelId="{4C31AFE5-A28D-48AB-AEFE-4DD15BD31C54}">
      <dgm:prSet/>
      <dgm:spPr/>
      <dgm:t>
        <a:bodyPr/>
        <a:lstStyle/>
        <a:p>
          <a:r>
            <a:rPr lang="en-GB">
              <a:latin typeface="Arial" panose="020B0604020202020204" pitchFamily="34" charset="0"/>
              <a:cs typeface="Arial" panose="020B0604020202020204" pitchFamily="34" charset="0"/>
            </a:rPr>
            <a:t>South Asian Communities</a:t>
          </a:r>
        </a:p>
      </dgm:t>
    </dgm:pt>
    <dgm:pt modelId="{9BBB27CE-B80C-4C48-8E94-D1E80B65D763}" type="parTrans" cxnId="{12A46754-3A56-4B26-8685-B6632F2BBC74}">
      <dgm:prSet/>
      <dgm:spPr/>
      <dgm:t>
        <a:bodyPr/>
        <a:lstStyle/>
        <a:p>
          <a:endParaRPr lang="en-GB">
            <a:latin typeface="Arial" panose="020B0604020202020204" pitchFamily="34" charset="0"/>
            <a:cs typeface="Arial" panose="020B0604020202020204" pitchFamily="34" charset="0"/>
          </a:endParaRPr>
        </a:p>
      </dgm:t>
    </dgm:pt>
    <dgm:pt modelId="{2E2FD29D-F1C7-43B1-AB11-49DCDD248DB0}" type="sibTrans" cxnId="{12A46754-3A56-4B26-8685-B6632F2BBC74}">
      <dgm:prSet/>
      <dgm:spPr/>
      <dgm:t>
        <a:bodyPr/>
        <a:lstStyle/>
        <a:p>
          <a:endParaRPr lang="en-GB">
            <a:latin typeface="Arial" panose="020B0604020202020204" pitchFamily="34" charset="0"/>
            <a:cs typeface="Arial" panose="020B0604020202020204" pitchFamily="34" charset="0"/>
          </a:endParaRPr>
        </a:p>
      </dgm:t>
    </dgm:pt>
    <dgm:pt modelId="{76F8C453-95CC-49EC-8D8B-DFC2EC21A522}">
      <dgm:prSet/>
      <dgm:spPr/>
      <dgm:t>
        <a:bodyPr/>
        <a:lstStyle/>
        <a:p>
          <a:r>
            <a:rPr lang="en-GB">
              <a:latin typeface="Arial" panose="020B0604020202020204" pitchFamily="34" charset="0"/>
              <a:cs typeface="Arial" panose="020B0604020202020204" pitchFamily="34" charset="0"/>
            </a:rPr>
            <a:t>Eastern European Comunities</a:t>
          </a:r>
        </a:p>
      </dgm:t>
    </dgm:pt>
    <dgm:pt modelId="{9C078418-3ECC-4041-914E-842E1A3A9328}" type="parTrans" cxnId="{410EFA22-65F1-4EC9-80CA-E8524E90C0DD}">
      <dgm:prSet/>
      <dgm:spPr/>
      <dgm:t>
        <a:bodyPr/>
        <a:lstStyle/>
        <a:p>
          <a:endParaRPr lang="en-GB">
            <a:latin typeface="Arial" panose="020B0604020202020204" pitchFamily="34" charset="0"/>
            <a:cs typeface="Arial" panose="020B0604020202020204" pitchFamily="34" charset="0"/>
          </a:endParaRPr>
        </a:p>
      </dgm:t>
    </dgm:pt>
    <dgm:pt modelId="{C8229D18-700D-4854-9B5C-0D539EB0A4A3}" type="sibTrans" cxnId="{410EFA22-65F1-4EC9-80CA-E8524E90C0DD}">
      <dgm:prSet/>
      <dgm:spPr/>
      <dgm:t>
        <a:bodyPr/>
        <a:lstStyle/>
        <a:p>
          <a:endParaRPr lang="en-GB">
            <a:latin typeface="Arial" panose="020B0604020202020204" pitchFamily="34" charset="0"/>
            <a:cs typeface="Arial" panose="020B0604020202020204" pitchFamily="34" charset="0"/>
          </a:endParaRPr>
        </a:p>
      </dgm:t>
    </dgm:pt>
    <dgm:pt modelId="{B6F32E6D-9AC1-4F73-92FC-6BEC537D2942}">
      <dgm:prSet/>
      <dgm:spPr/>
      <dgm:t>
        <a:bodyPr/>
        <a:lstStyle/>
        <a:p>
          <a:r>
            <a:rPr lang="en-GB">
              <a:latin typeface="Arial" panose="020B0604020202020204" pitchFamily="34" charset="0"/>
              <a:cs typeface="Arial" panose="020B0604020202020204" pitchFamily="34" charset="0"/>
            </a:rPr>
            <a:t>Local Authority Planning &amp; Commisisoning</a:t>
          </a:r>
        </a:p>
      </dgm:t>
    </dgm:pt>
    <dgm:pt modelId="{078973AA-04DC-4617-BEBC-DB97BC056C96}" type="parTrans" cxnId="{60317E9E-50AC-4E76-9DBF-56454DE0042C}">
      <dgm:prSet/>
      <dgm:spPr/>
      <dgm:t>
        <a:bodyPr/>
        <a:lstStyle/>
        <a:p>
          <a:endParaRPr lang="en-GB">
            <a:latin typeface="Arial" panose="020B0604020202020204" pitchFamily="34" charset="0"/>
            <a:cs typeface="Arial" panose="020B0604020202020204" pitchFamily="34" charset="0"/>
          </a:endParaRPr>
        </a:p>
      </dgm:t>
    </dgm:pt>
    <dgm:pt modelId="{60A0A9C5-7786-481F-A303-A330E9489A0C}" type="sibTrans" cxnId="{60317E9E-50AC-4E76-9DBF-56454DE0042C}">
      <dgm:prSet/>
      <dgm:spPr/>
      <dgm:t>
        <a:bodyPr/>
        <a:lstStyle/>
        <a:p>
          <a:endParaRPr lang="en-GB">
            <a:latin typeface="Arial" panose="020B0604020202020204" pitchFamily="34" charset="0"/>
            <a:cs typeface="Arial" panose="020B0604020202020204" pitchFamily="34" charset="0"/>
          </a:endParaRPr>
        </a:p>
      </dgm:t>
    </dgm:pt>
    <dgm:pt modelId="{A6A8F853-30CB-4EDA-AEC8-7852C5D41B85}">
      <dgm:prSet/>
      <dgm:spPr/>
      <dgm:t>
        <a:bodyPr/>
        <a:lstStyle/>
        <a:p>
          <a:r>
            <a:rPr lang="en-GB">
              <a:latin typeface="Arial" panose="020B0604020202020204" pitchFamily="34" charset="0"/>
              <a:cs typeface="Arial" panose="020B0604020202020204" pitchFamily="34" charset="0"/>
            </a:rPr>
            <a:t>Testing Technology in Needle Exchange</a:t>
          </a:r>
        </a:p>
      </dgm:t>
    </dgm:pt>
    <dgm:pt modelId="{BE5AC201-75C9-451F-BBD4-BC823AF38498}" type="parTrans" cxnId="{155A6EC5-88D3-4F3D-A31C-F783F9140326}">
      <dgm:prSet/>
      <dgm:spPr/>
      <dgm:t>
        <a:bodyPr/>
        <a:lstStyle/>
        <a:p>
          <a:endParaRPr lang="en-GB">
            <a:latin typeface="Arial" panose="020B0604020202020204" pitchFamily="34" charset="0"/>
            <a:cs typeface="Arial" panose="020B0604020202020204" pitchFamily="34" charset="0"/>
          </a:endParaRPr>
        </a:p>
      </dgm:t>
    </dgm:pt>
    <dgm:pt modelId="{138C61BF-D8B0-42EF-A12E-96E5C605DCD1}" type="sibTrans" cxnId="{155A6EC5-88D3-4F3D-A31C-F783F9140326}">
      <dgm:prSet/>
      <dgm:spPr/>
      <dgm:t>
        <a:bodyPr/>
        <a:lstStyle/>
        <a:p>
          <a:endParaRPr lang="en-GB">
            <a:latin typeface="Arial" panose="020B0604020202020204" pitchFamily="34" charset="0"/>
            <a:cs typeface="Arial" panose="020B0604020202020204" pitchFamily="34" charset="0"/>
          </a:endParaRPr>
        </a:p>
      </dgm:t>
    </dgm:pt>
    <dgm:pt modelId="{13EE332E-38D8-4873-A0A1-ED02FFD7314A}">
      <dgm:prSet/>
      <dgm:spPr/>
      <dgm:t>
        <a:bodyPr/>
        <a:lstStyle/>
        <a:p>
          <a:r>
            <a:rPr lang="en-GB">
              <a:latin typeface="Arial" panose="020B0604020202020204" pitchFamily="34" charset="0"/>
              <a:cs typeface="Arial" panose="020B0604020202020204" pitchFamily="34" charset="0"/>
            </a:rPr>
            <a:t>Performance &amp; Image Enhancing Drugs</a:t>
          </a:r>
        </a:p>
      </dgm:t>
    </dgm:pt>
    <dgm:pt modelId="{31BC61A3-83F1-411C-B9B8-3DC8B8A16B7D}" type="parTrans" cxnId="{41EAFB2A-66DA-4F16-9701-01D4FACC428F}">
      <dgm:prSet/>
      <dgm:spPr/>
      <dgm:t>
        <a:bodyPr/>
        <a:lstStyle/>
        <a:p>
          <a:endParaRPr lang="en-GB">
            <a:latin typeface="Arial" panose="020B0604020202020204" pitchFamily="34" charset="0"/>
            <a:cs typeface="Arial" panose="020B0604020202020204" pitchFamily="34" charset="0"/>
          </a:endParaRPr>
        </a:p>
      </dgm:t>
    </dgm:pt>
    <dgm:pt modelId="{4251249A-C8CC-451D-871D-D88D07DD6EBC}" type="sibTrans" cxnId="{41EAFB2A-66DA-4F16-9701-01D4FACC428F}">
      <dgm:prSet/>
      <dgm:spPr/>
      <dgm:t>
        <a:bodyPr/>
        <a:lstStyle/>
        <a:p>
          <a:endParaRPr lang="en-GB">
            <a:latin typeface="Arial" panose="020B0604020202020204" pitchFamily="34" charset="0"/>
            <a:cs typeface="Arial" panose="020B0604020202020204" pitchFamily="34" charset="0"/>
          </a:endParaRPr>
        </a:p>
      </dgm:t>
    </dgm:pt>
    <dgm:pt modelId="{A27C7049-82E0-4F1A-956F-36A0063F2A26}">
      <dgm:prSet/>
      <dgm:spPr/>
      <dgm:t>
        <a:bodyPr/>
        <a:lstStyle/>
        <a:p>
          <a:r>
            <a:rPr lang="en-GB">
              <a:latin typeface="Arial" panose="020B0604020202020204" pitchFamily="34" charset="0"/>
              <a:cs typeface="Arial" panose="020B0604020202020204" pitchFamily="34" charset="0"/>
            </a:rPr>
            <a:t>Community Pharmacy Testing and Treatment</a:t>
          </a:r>
        </a:p>
      </dgm:t>
    </dgm:pt>
    <dgm:pt modelId="{394AEC90-BF52-48A5-BF74-66BDE3C96AA6}" type="parTrans" cxnId="{BF8E37B4-6D27-4F9D-9792-92152FDCD072}">
      <dgm:prSet/>
      <dgm:spPr/>
      <dgm:t>
        <a:bodyPr/>
        <a:lstStyle/>
        <a:p>
          <a:endParaRPr lang="en-GB">
            <a:latin typeface="Arial" panose="020B0604020202020204" pitchFamily="34" charset="0"/>
            <a:cs typeface="Arial" panose="020B0604020202020204" pitchFamily="34" charset="0"/>
          </a:endParaRPr>
        </a:p>
      </dgm:t>
    </dgm:pt>
    <dgm:pt modelId="{291C828E-982D-49B9-B751-953F395C32CD}" type="sibTrans" cxnId="{BF8E37B4-6D27-4F9D-9792-92152FDCD072}">
      <dgm:prSet/>
      <dgm:spPr/>
      <dgm:t>
        <a:bodyPr/>
        <a:lstStyle/>
        <a:p>
          <a:endParaRPr lang="en-GB">
            <a:latin typeface="Arial" panose="020B0604020202020204" pitchFamily="34" charset="0"/>
            <a:cs typeface="Arial" panose="020B0604020202020204" pitchFamily="34" charset="0"/>
          </a:endParaRPr>
        </a:p>
      </dgm:t>
    </dgm:pt>
    <dgm:pt modelId="{FD7544B8-5571-4015-B539-86C746E41DA5}">
      <dgm:prSet/>
      <dgm:spPr/>
      <dgm:t>
        <a:bodyPr/>
        <a:lstStyle/>
        <a:p>
          <a:r>
            <a:rPr lang="en-GB">
              <a:latin typeface="Arial" panose="020B0604020202020204" pitchFamily="34" charset="0"/>
              <a:cs typeface="Arial" panose="020B0604020202020204" pitchFamily="34" charset="0"/>
            </a:rPr>
            <a:t>PTPPS</a:t>
          </a:r>
        </a:p>
      </dgm:t>
    </dgm:pt>
    <dgm:pt modelId="{D025B86C-B52C-48AF-B0B1-827B90ED08EF}" type="parTrans" cxnId="{BA7ED265-78A8-4E52-A142-3419C8B59C6B}">
      <dgm:prSet/>
      <dgm:spPr/>
      <dgm:t>
        <a:bodyPr/>
        <a:lstStyle/>
        <a:p>
          <a:endParaRPr lang="en-GB">
            <a:latin typeface="Arial" panose="020B0604020202020204" pitchFamily="34" charset="0"/>
            <a:cs typeface="Arial" panose="020B0604020202020204" pitchFamily="34" charset="0"/>
          </a:endParaRPr>
        </a:p>
      </dgm:t>
    </dgm:pt>
    <dgm:pt modelId="{10EE3E92-B5AB-476E-9831-FC10FD1C4BC2}" type="sibTrans" cxnId="{BA7ED265-78A8-4E52-A142-3419C8B59C6B}">
      <dgm:prSet/>
      <dgm:spPr/>
      <dgm:t>
        <a:bodyPr/>
        <a:lstStyle/>
        <a:p>
          <a:endParaRPr lang="en-GB">
            <a:latin typeface="Arial" panose="020B0604020202020204" pitchFamily="34" charset="0"/>
            <a:cs typeface="Arial" panose="020B0604020202020204" pitchFamily="34" charset="0"/>
          </a:endParaRPr>
        </a:p>
      </dgm:t>
    </dgm:pt>
    <dgm:pt modelId="{1FFC54D4-E60D-45B6-ACB9-39458BDC8E88}">
      <dgm:prSet/>
      <dgm:spPr/>
      <dgm:t>
        <a:bodyPr/>
        <a:lstStyle/>
        <a:p>
          <a:r>
            <a:rPr lang="en-GB">
              <a:latin typeface="Arial" panose="020B0604020202020204" pitchFamily="34" charset="0"/>
              <a:cs typeface="Arial" panose="020B0604020202020204" pitchFamily="34" charset="0"/>
            </a:rPr>
            <a:t>Further, Faster Funding</a:t>
          </a:r>
        </a:p>
      </dgm:t>
    </dgm:pt>
    <dgm:pt modelId="{B3D6D748-3EE7-4328-8575-4E021F30AE8E}" type="parTrans" cxnId="{76609B1F-3A87-4F99-99BE-A5DC1B2C13F1}">
      <dgm:prSet/>
      <dgm:spPr/>
      <dgm:t>
        <a:bodyPr/>
        <a:lstStyle/>
        <a:p>
          <a:endParaRPr lang="en-GB">
            <a:latin typeface="Arial" panose="020B0604020202020204" pitchFamily="34" charset="0"/>
            <a:cs typeface="Arial" panose="020B0604020202020204" pitchFamily="34" charset="0"/>
          </a:endParaRPr>
        </a:p>
      </dgm:t>
    </dgm:pt>
    <dgm:pt modelId="{37154EA9-0A01-4FD1-AEB7-5614D225A4E4}" type="sibTrans" cxnId="{76609B1F-3A87-4F99-99BE-A5DC1B2C13F1}">
      <dgm:prSet/>
      <dgm:spPr/>
      <dgm:t>
        <a:bodyPr/>
        <a:lstStyle/>
        <a:p>
          <a:endParaRPr lang="en-GB">
            <a:latin typeface="Arial" panose="020B0604020202020204" pitchFamily="34" charset="0"/>
            <a:cs typeface="Arial" panose="020B0604020202020204" pitchFamily="34" charset="0"/>
          </a:endParaRPr>
        </a:p>
      </dgm:t>
    </dgm:pt>
    <dgm:pt modelId="{4E4F494A-63D8-4B8C-B290-00AD8B8945C5}">
      <dgm:prSet/>
      <dgm:spPr/>
      <dgm:t>
        <a:bodyPr/>
        <a:lstStyle/>
        <a:p>
          <a:r>
            <a:rPr lang="en-GB">
              <a:latin typeface="Arial" panose="020B0604020202020204" pitchFamily="34" charset="0"/>
              <a:cs typeface="Arial" panose="020B0604020202020204" pitchFamily="34" charset="0"/>
            </a:rPr>
            <a:t>Planning &amp; Support</a:t>
          </a:r>
        </a:p>
      </dgm:t>
    </dgm:pt>
    <dgm:pt modelId="{A9976990-46BA-431D-9173-06C22B5324AC}" type="parTrans" cxnId="{6444BEF0-2EB4-4CB0-9515-1284A3879ED0}">
      <dgm:prSet/>
      <dgm:spPr/>
      <dgm:t>
        <a:bodyPr/>
        <a:lstStyle/>
        <a:p>
          <a:endParaRPr lang="en-GB">
            <a:latin typeface="Arial" panose="020B0604020202020204" pitchFamily="34" charset="0"/>
            <a:cs typeface="Arial" panose="020B0604020202020204" pitchFamily="34" charset="0"/>
          </a:endParaRPr>
        </a:p>
      </dgm:t>
    </dgm:pt>
    <dgm:pt modelId="{DABDDD1C-16E0-4425-B143-33661CE99E50}" type="sibTrans" cxnId="{6444BEF0-2EB4-4CB0-9515-1284A3879ED0}">
      <dgm:prSet/>
      <dgm:spPr/>
      <dgm:t>
        <a:bodyPr/>
        <a:lstStyle/>
        <a:p>
          <a:endParaRPr lang="en-GB">
            <a:latin typeface="Arial" panose="020B0604020202020204" pitchFamily="34" charset="0"/>
            <a:cs typeface="Arial" panose="020B0604020202020204" pitchFamily="34" charset="0"/>
          </a:endParaRPr>
        </a:p>
      </dgm:t>
    </dgm:pt>
    <dgm:pt modelId="{EEBCB6CD-11F1-4333-B39B-4E727BDF8539}">
      <dgm:prSet/>
      <dgm:spPr/>
      <dgm:t>
        <a:bodyPr/>
        <a:lstStyle/>
        <a:p>
          <a:r>
            <a:rPr lang="en-GB">
              <a:latin typeface="Arial" panose="020B0604020202020204" pitchFamily="34" charset="0"/>
              <a:cs typeface="Arial" panose="020B0604020202020204" pitchFamily="34" charset="0"/>
            </a:rPr>
            <a:t>Maintaining Elimination / Sustainability</a:t>
          </a:r>
        </a:p>
      </dgm:t>
    </dgm:pt>
    <dgm:pt modelId="{67A950D3-4A35-479C-8414-9B518C4EB579}" type="parTrans" cxnId="{7844118A-E75B-472B-B307-B69D6EAF9CE7}">
      <dgm:prSet/>
      <dgm:spPr/>
      <dgm:t>
        <a:bodyPr/>
        <a:lstStyle/>
        <a:p>
          <a:endParaRPr lang="en-GB">
            <a:latin typeface="Arial" panose="020B0604020202020204" pitchFamily="34" charset="0"/>
            <a:cs typeface="Arial" panose="020B0604020202020204" pitchFamily="34" charset="0"/>
          </a:endParaRPr>
        </a:p>
      </dgm:t>
    </dgm:pt>
    <dgm:pt modelId="{16A66C3E-DE84-4C93-BD10-C83DB0ECE338}" type="sibTrans" cxnId="{7844118A-E75B-472B-B307-B69D6EAF9CE7}">
      <dgm:prSet/>
      <dgm:spPr/>
      <dgm:t>
        <a:bodyPr/>
        <a:lstStyle/>
        <a:p>
          <a:endParaRPr lang="en-GB">
            <a:latin typeface="Arial" panose="020B0604020202020204" pitchFamily="34" charset="0"/>
            <a:cs typeface="Arial" panose="020B0604020202020204" pitchFamily="34" charset="0"/>
          </a:endParaRPr>
        </a:p>
      </dgm:t>
    </dgm:pt>
    <dgm:pt modelId="{123C0416-6863-46B9-A751-E721F30E7BF8}">
      <dgm:prSet/>
      <dgm:spPr/>
      <dgm:t>
        <a:bodyPr/>
        <a:lstStyle/>
        <a:p>
          <a:r>
            <a:rPr lang="en-GB">
              <a:latin typeface="Arial" panose="020B0604020202020204" pitchFamily="34" charset="0"/>
              <a:cs typeface="Arial" panose="020B0604020202020204" pitchFamily="34" charset="0"/>
            </a:rPr>
            <a:t>External review; England and ODNs</a:t>
          </a:r>
        </a:p>
      </dgm:t>
    </dgm:pt>
    <dgm:pt modelId="{63589D39-3F92-43BB-8F1F-789C93FAE6F3}" type="parTrans" cxnId="{960199F5-F25F-43F5-8771-025B36202FA4}">
      <dgm:prSet/>
      <dgm:spPr/>
      <dgm:t>
        <a:bodyPr/>
        <a:lstStyle/>
        <a:p>
          <a:endParaRPr lang="en-GB">
            <a:latin typeface="Arial" panose="020B0604020202020204" pitchFamily="34" charset="0"/>
            <a:cs typeface="Arial" panose="020B0604020202020204" pitchFamily="34" charset="0"/>
          </a:endParaRPr>
        </a:p>
      </dgm:t>
    </dgm:pt>
    <dgm:pt modelId="{45FEA694-E4B7-43FB-8041-6DCCC35D609B}" type="sibTrans" cxnId="{960199F5-F25F-43F5-8771-025B36202FA4}">
      <dgm:prSet/>
      <dgm:spPr/>
      <dgm:t>
        <a:bodyPr/>
        <a:lstStyle/>
        <a:p>
          <a:endParaRPr lang="en-GB">
            <a:latin typeface="Arial" panose="020B0604020202020204" pitchFamily="34" charset="0"/>
            <a:cs typeface="Arial" panose="020B0604020202020204" pitchFamily="34" charset="0"/>
          </a:endParaRPr>
        </a:p>
      </dgm:t>
    </dgm:pt>
    <dgm:pt modelId="{4800C02B-DD35-402B-808C-378A17C3645B}">
      <dgm:prSet/>
      <dgm:spPr/>
      <dgm:t>
        <a:bodyPr/>
        <a:lstStyle/>
        <a:p>
          <a:r>
            <a:rPr lang="en-GB">
              <a:latin typeface="Arial" panose="020B0604020202020204" pitchFamily="34" charset="0"/>
              <a:cs typeface="Arial" panose="020B0604020202020204" pitchFamily="34" charset="0"/>
            </a:rPr>
            <a:t>Network Treatment</a:t>
          </a:r>
        </a:p>
      </dgm:t>
    </dgm:pt>
    <dgm:pt modelId="{97397A3D-FE10-4A81-A4BE-61906FB23840}" type="parTrans" cxnId="{8C87CCA1-2725-4891-908F-93E6B50925B0}">
      <dgm:prSet/>
      <dgm:spPr/>
      <dgm:t>
        <a:bodyPr/>
        <a:lstStyle/>
        <a:p>
          <a:endParaRPr lang="en-GB">
            <a:latin typeface="Arial" panose="020B0604020202020204" pitchFamily="34" charset="0"/>
            <a:cs typeface="Arial" panose="020B0604020202020204" pitchFamily="34" charset="0"/>
          </a:endParaRPr>
        </a:p>
      </dgm:t>
    </dgm:pt>
    <dgm:pt modelId="{310DCE3E-AB33-44AF-AABE-ABEBC94C6948}" type="sibTrans" cxnId="{8C87CCA1-2725-4891-908F-93E6B50925B0}">
      <dgm:prSet/>
      <dgm:spPr/>
      <dgm:t>
        <a:bodyPr/>
        <a:lstStyle/>
        <a:p>
          <a:endParaRPr lang="en-GB">
            <a:latin typeface="Arial" panose="020B0604020202020204" pitchFamily="34" charset="0"/>
            <a:cs typeface="Arial" panose="020B0604020202020204" pitchFamily="34" charset="0"/>
          </a:endParaRPr>
        </a:p>
      </dgm:t>
    </dgm:pt>
    <dgm:pt modelId="{0D12AE22-86B2-44B0-B689-BF4D4379B3F7}">
      <dgm:prSet/>
      <dgm:spPr/>
      <dgm:t>
        <a:bodyPr/>
        <a:lstStyle/>
        <a:p>
          <a:r>
            <a:rPr lang="en-GB">
              <a:latin typeface="Arial" panose="020B0604020202020204" pitchFamily="34" charset="0"/>
              <a:cs typeface="Arial" panose="020B0604020202020204" pitchFamily="34" charset="0"/>
            </a:rPr>
            <a:t>Unknowns</a:t>
          </a:r>
        </a:p>
      </dgm:t>
    </dgm:pt>
    <dgm:pt modelId="{C8E3369C-F71E-4E07-8C9B-524A69BEF2D7}" type="parTrans" cxnId="{B635B71D-C8D7-46EA-BC80-37C284823BDF}">
      <dgm:prSet/>
      <dgm:spPr/>
      <dgm:t>
        <a:bodyPr/>
        <a:lstStyle/>
        <a:p>
          <a:endParaRPr lang="en-GB">
            <a:latin typeface="Arial" panose="020B0604020202020204" pitchFamily="34" charset="0"/>
            <a:cs typeface="Arial" panose="020B0604020202020204" pitchFamily="34" charset="0"/>
          </a:endParaRPr>
        </a:p>
      </dgm:t>
    </dgm:pt>
    <dgm:pt modelId="{20884B16-ADF7-4084-94DC-BB11DD9CFF9C}" type="sibTrans" cxnId="{B635B71D-C8D7-46EA-BC80-37C284823BDF}">
      <dgm:prSet/>
      <dgm:spPr/>
      <dgm:t>
        <a:bodyPr/>
        <a:lstStyle/>
        <a:p>
          <a:endParaRPr lang="en-GB">
            <a:latin typeface="Arial" panose="020B0604020202020204" pitchFamily="34" charset="0"/>
            <a:cs typeface="Arial" panose="020B0604020202020204" pitchFamily="34" charset="0"/>
          </a:endParaRPr>
        </a:p>
      </dgm:t>
    </dgm:pt>
    <dgm:pt modelId="{351ED13C-0853-4723-B967-E6092A9DDA02}">
      <dgm:prSet/>
      <dgm:spPr/>
      <dgm:t>
        <a:bodyPr/>
        <a:lstStyle/>
        <a:p>
          <a:r>
            <a:rPr lang="en-GB">
              <a:latin typeface="Arial" panose="020B0604020202020204" pitchFamily="34" charset="0"/>
              <a:cs typeface="Arial" panose="020B0604020202020204" pitchFamily="34" charset="0"/>
            </a:rPr>
            <a:t>Forensic Mental Health</a:t>
          </a:r>
        </a:p>
      </dgm:t>
    </dgm:pt>
    <dgm:pt modelId="{D06281E4-8E58-486B-A8AA-C886F6C859D2}" type="parTrans" cxnId="{761404A6-0CE1-4DA1-8D50-253E26E7FBAF}">
      <dgm:prSet/>
      <dgm:spPr/>
      <dgm:t>
        <a:bodyPr/>
        <a:lstStyle/>
        <a:p>
          <a:endParaRPr lang="en-GB">
            <a:latin typeface="Arial" panose="020B0604020202020204" pitchFamily="34" charset="0"/>
            <a:cs typeface="Arial" panose="020B0604020202020204" pitchFamily="34" charset="0"/>
          </a:endParaRPr>
        </a:p>
      </dgm:t>
    </dgm:pt>
    <dgm:pt modelId="{6D0782C3-255D-42E8-8E66-35F1989E28E9}" type="sibTrans" cxnId="{761404A6-0CE1-4DA1-8D50-253E26E7FBAF}">
      <dgm:prSet/>
      <dgm:spPr/>
      <dgm:t>
        <a:bodyPr/>
        <a:lstStyle/>
        <a:p>
          <a:endParaRPr lang="en-GB">
            <a:latin typeface="Arial" panose="020B0604020202020204" pitchFamily="34" charset="0"/>
            <a:cs typeface="Arial" panose="020B0604020202020204" pitchFamily="34" charset="0"/>
          </a:endParaRPr>
        </a:p>
      </dgm:t>
    </dgm:pt>
    <dgm:pt modelId="{F5A4BA37-16C2-4454-9B35-B1DCAE1EBC48}">
      <dgm:prSet/>
      <dgm:spPr>
        <a:solidFill>
          <a:srgbClr val="015FB8"/>
        </a:solidFill>
      </dgm:spPr>
      <dgm:t>
        <a:bodyPr/>
        <a:lstStyle/>
        <a:p>
          <a:r>
            <a:rPr lang="en-GB">
              <a:latin typeface="Arial" panose="020B0604020202020204" pitchFamily="34" charset="0"/>
              <a:cs typeface="Arial" panose="020B0604020202020204" pitchFamily="34" charset="0"/>
            </a:rPr>
            <a:t>Data</a:t>
          </a:r>
        </a:p>
      </dgm:t>
    </dgm:pt>
    <dgm:pt modelId="{0EAEEB7A-5896-467D-95EC-5B6FD4D3EEB8}" type="parTrans" cxnId="{977B2422-56AA-4FEE-812B-B6852F903316}">
      <dgm:prSet/>
      <dgm:spPr/>
      <dgm:t>
        <a:bodyPr/>
        <a:lstStyle/>
        <a:p>
          <a:endParaRPr lang="en-GB">
            <a:latin typeface="Arial" panose="020B0604020202020204" pitchFamily="34" charset="0"/>
            <a:cs typeface="Arial" panose="020B0604020202020204" pitchFamily="34" charset="0"/>
          </a:endParaRPr>
        </a:p>
      </dgm:t>
    </dgm:pt>
    <dgm:pt modelId="{0CF564BC-A249-46D8-8A14-8010808BF0F6}" type="sibTrans" cxnId="{977B2422-56AA-4FEE-812B-B6852F903316}">
      <dgm:prSet/>
      <dgm:spPr/>
      <dgm:t>
        <a:bodyPr/>
        <a:lstStyle/>
        <a:p>
          <a:endParaRPr lang="en-GB">
            <a:latin typeface="Arial" panose="020B0604020202020204" pitchFamily="34" charset="0"/>
            <a:cs typeface="Arial" panose="020B0604020202020204" pitchFamily="34" charset="0"/>
          </a:endParaRPr>
        </a:p>
      </dgm:t>
    </dgm:pt>
    <dgm:pt modelId="{6D2D0B2D-50AF-4E90-AC59-6388ED0F9090}">
      <dgm:prSet/>
      <dgm:spPr/>
      <dgm:t>
        <a:bodyPr/>
        <a:lstStyle/>
        <a:p>
          <a:r>
            <a:rPr lang="en-GB" dirty="0">
              <a:latin typeface="Arial" panose="020B0604020202020204" pitchFamily="34" charset="0"/>
              <a:cs typeface="Arial" panose="020B0604020202020204" pitchFamily="34" charset="0"/>
            </a:rPr>
            <a:t>Data Quality</a:t>
          </a:r>
        </a:p>
      </dgm:t>
    </dgm:pt>
    <dgm:pt modelId="{49929624-B6E0-4D06-9440-044977FBF8A6}" type="parTrans" cxnId="{56696889-5E8A-4305-8E93-63D97E72F42B}">
      <dgm:prSet/>
      <dgm:spPr/>
      <dgm:t>
        <a:bodyPr/>
        <a:lstStyle/>
        <a:p>
          <a:endParaRPr lang="en-GB">
            <a:latin typeface="Arial" panose="020B0604020202020204" pitchFamily="34" charset="0"/>
            <a:cs typeface="Arial" panose="020B0604020202020204" pitchFamily="34" charset="0"/>
          </a:endParaRPr>
        </a:p>
      </dgm:t>
    </dgm:pt>
    <dgm:pt modelId="{8E804F0D-A6DB-4656-B0CE-A7D26B9DD011}" type="sibTrans" cxnId="{56696889-5E8A-4305-8E93-63D97E72F42B}">
      <dgm:prSet/>
      <dgm:spPr/>
      <dgm:t>
        <a:bodyPr/>
        <a:lstStyle/>
        <a:p>
          <a:endParaRPr lang="en-GB">
            <a:latin typeface="Arial" panose="020B0604020202020204" pitchFamily="34" charset="0"/>
            <a:cs typeface="Arial" panose="020B0604020202020204" pitchFamily="34" charset="0"/>
          </a:endParaRPr>
        </a:p>
      </dgm:t>
    </dgm:pt>
    <dgm:pt modelId="{2460CB22-AEAD-4FAE-AB68-1DD1EB36434E}">
      <dgm:prSet/>
      <dgm:spPr/>
      <dgm:t>
        <a:bodyPr/>
        <a:lstStyle/>
        <a:p>
          <a:r>
            <a:rPr lang="en-GB">
              <a:latin typeface="Arial" panose="020B0604020202020204" pitchFamily="34" charset="0"/>
              <a:cs typeface="Arial" panose="020B0604020202020204" pitchFamily="34" charset="0"/>
            </a:rPr>
            <a:t>Understanding of prevalence</a:t>
          </a:r>
        </a:p>
      </dgm:t>
    </dgm:pt>
    <dgm:pt modelId="{D83DABC7-30B1-46DD-B972-F6DE4ED886E5}" type="parTrans" cxnId="{F7499BE3-7129-45F8-96EF-8516957EBC5B}">
      <dgm:prSet/>
      <dgm:spPr/>
      <dgm:t>
        <a:bodyPr/>
        <a:lstStyle/>
        <a:p>
          <a:endParaRPr lang="en-GB">
            <a:latin typeface="Arial" panose="020B0604020202020204" pitchFamily="34" charset="0"/>
            <a:cs typeface="Arial" panose="020B0604020202020204" pitchFamily="34" charset="0"/>
          </a:endParaRPr>
        </a:p>
      </dgm:t>
    </dgm:pt>
    <dgm:pt modelId="{00C951BE-C816-49F4-A5DF-DB419C1A34EF}" type="sibTrans" cxnId="{F7499BE3-7129-45F8-96EF-8516957EBC5B}">
      <dgm:prSet/>
      <dgm:spPr/>
      <dgm:t>
        <a:bodyPr/>
        <a:lstStyle/>
        <a:p>
          <a:endParaRPr lang="en-GB">
            <a:latin typeface="Arial" panose="020B0604020202020204" pitchFamily="34" charset="0"/>
            <a:cs typeface="Arial" panose="020B0604020202020204" pitchFamily="34" charset="0"/>
          </a:endParaRPr>
        </a:p>
      </dgm:t>
    </dgm:pt>
    <dgm:pt modelId="{00338A64-447D-4158-8198-0A99E71DDFC5}">
      <dgm:prSet/>
      <dgm:spPr/>
      <dgm:t>
        <a:bodyPr/>
        <a:lstStyle/>
        <a:p>
          <a:r>
            <a:rPr lang="en-GB">
              <a:latin typeface="Arial" panose="020B0604020202020204" pitchFamily="34" charset="0"/>
              <a:cs typeface="Arial" panose="020B0604020202020204" pitchFamily="34" charset="0"/>
            </a:rPr>
            <a:t>National data meeting</a:t>
          </a:r>
        </a:p>
      </dgm:t>
    </dgm:pt>
    <dgm:pt modelId="{C39754C2-07C2-4E9B-BD82-28039A7EA6E9}" type="parTrans" cxnId="{D808B9BD-2BCE-4F02-B2F5-0F86CAF4BBC0}">
      <dgm:prSet/>
      <dgm:spPr/>
      <dgm:t>
        <a:bodyPr/>
        <a:lstStyle/>
        <a:p>
          <a:endParaRPr lang="en-GB">
            <a:latin typeface="Arial" panose="020B0604020202020204" pitchFamily="34" charset="0"/>
            <a:cs typeface="Arial" panose="020B0604020202020204" pitchFamily="34" charset="0"/>
          </a:endParaRPr>
        </a:p>
      </dgm:t>
    </dgm:pt>
    <dgm:pt modelId="{1B8E48E5-1C34-477E-A377-6B7207E46251}" type="sibTrans" cxnId="{D808B9BD-2BCE-4F02-B2F5-0F86CAF4BBC0}">
      <dgm:prSet/>
      <dgm:spPr/>
      <dgm:t>
        <a:bodyPr/>
        <a:lstStyle/>
        <a:p>
          <a:endParaRPr lang="en-GB">
            <a:latin typeface="Arial" panose="020B0604020202020204" pitchFamily="34" charset="0"/>
            <a:cs typeface="Arial" panose="020B0604020202020204" pitchFamily="34" charset="0"/>
          </a:endParaRPr>
        </a:p>
      </dgm:t>
    </dgm:pt>
    <dgm:pt modelId="{CCCA8FB0-7447-4A85-9CDB-FA4BB5CFB88B}">
      <dgm:prSet/>
      <dgm:spPr/>
      <dgm:t>
        <a:bodyPr/>
        <a:lstStyle/>
        <a:p>
          <a:r>
            <a:rPr lang="en-GB">
              <a:latin typeface="Arial" panose="020B0604020202020204" pitchFamily="34" charset="0"/>
              <a:cs typeface="Arial" panose="020B0604020202020204" pitchFamily="34" charset="0"/>
            </a:rPr>
            <a:t>Understanding infection / reinfection</a:t>
          </a:r>
        </a:p>
      </dgm:t>
    </dgm:pt>
    <dgm:pt modelId="{B93D90B7-A103-4D59-BE88-B5EEA6B07AA5}" type="parTrans" cxnId="{643898EF-4FC6-4CF1-837C-2A0530924428}">
      <dgm:prSet/>
      <dgm:spPr/>
      <dgm:t>
        <a:bodyPr/>
        <a:lstStyle/>
        <a:p>
          <a:endParaRPr lang="en-GB">
            <a:latin typeface="Arial" panose="020B0604020202020204" pitchFamily="34" charset="0"/>
            <a:cs typeface="Arial" panose="020B0604020202020204" pitchFamily="34" charset="0"/>
          </a:endParaRPr>
        </a:p>
      </dgm:t>
    </dgm:pt>
    <dgm:pt modelId="{0634D26C-6CB4-47AA-9B77-1791D64D75FC}" type="sibTrans" cxnId="{643898EF-4FC6-4CF1-837C-2A0530924428}">
      <dgm:prSet/>
      <dgm:spPr/>
      <dgm:t>
        <a:bodyPr/>
        <a:lstStyle/>
        <a:p>
          <a:endParaRPr lang="en-GB">
            <a:latin typeface="Arial" panose="020B0604020202020204" pitchFamily="34" charset="0"/>
            <a:cs typeface="Arial" panose="020B0604020202020204" pitchFamily="34" charset="0"/>
          </a:endParaRPr>
        </a:p>
      </dgm:t>
    </dgm:pt>
    <dgm:pt modelId="{10EBDDC6-A027-4F62-8270-9EAF97277D3E}">
      <dgm:prSet/>
      <dgm:spPr/>
      <dgm:t>
        <a:bodyPr/>
        <a:lstStyle/>
        <a:p>
          <a:r>
            <a:rPr lang="en-GB">
              <a:latin typeface="Arial" panose="020B0604020202020204" pitchFamily="34" charset="0"/>
              <a:cs typeface="Arial" panose="020B0604020202020204" pitchFamily="34" charset="0"/>
            </a:rPr>
            <a:t>Evidencing elimination</a:t>
          </a:r>
        </a:p>
      </dgm:t>
    </dgm:pt>
    <dgm:pt modelId="{40170E62-1379-4ACB-8975-8B54607272D1}" type="parTrans" cxnId="{8BCA5BBA-1F43-4D95-AC4D-5A13F4675A72}">
      <dgm:prSet/>
      <dgm:spPr/>
      <dgm:t>
        <a:bodyPr/>
        <a:lstStyle/>
        <a:p>
          <a:endParaRPr lang="en-GB">
            <a:latin typeface="Arial" panose="020B0604020202020204" pitchFamily="34" charset="0"/>
            <a:cs typeface="Arial" panose="020B0604020202020204" pitchFamily="34" charset="0"/>
          </a:endParaRPr>
        </a:p>
      </dgm:t>
    </dgm:pt>
    <dgm:pt modelId="{899E3C18-3999-4D4B-9921-CAC395BD1381}" type="sibTrans" cxnId="{8BCA5BBA-1F43-4D95-AC4D-5A13F4675A72}">
      <dgm:prSet/>
      <dgm:spPr/>
      <dgm:t>
        <a:bodyPr/>
        <a:lstStyle/>
        <a:p>
          <a:endParaRPr lang="en-GB">
            <a:latin typeface="Arial" panose="020B0604020202020204" pitchFamily="34" charset="0"/>
            <a:cs typeface="Arial" panose="020B0604020202020204" pitchFamily="34" charset="0"/>
          </a:endParaRPr>
        </a:p>
      </dgm:t>
    </dgm:pt>
    <dgm:pt modelId="{D32D0A45-F0E6-4D00-B73D-8106485EE915}">
      <dgm:prSet/>
      <dgm:spPr/>
      <dgm:t>
        <a:bodyPr/>
        <a:lstStyle/>
        <a:p>
          <a:r>
            <a:rPr lang="en-GB">
              <a:latin typeface="Arial" panose="020B0604020202020204" pitchFamily="34" charset="0"/>
              <a:cs typeface="Arial" panose="020B0604020202020204" pitchFamily="34" charset="0"/>
            </a:rPr>
            <a:t>Run rate</a:t>
          </a:r>
        </a:p>
      </dgm:t>
    </dgm:pt>
    <dgm:pt modelId="{8C1750D9-788B-43B4-AD8D-92DFFB881871}" type="parTrans" cxnId="{15ADA3D3-D1F5-4962-8BE5-BBC4E7AE82EA}">
      <dgm:prSet/>
      <dgm:spPr/>
      <dgm:t>
        <a:bodyPr/>
        <a:lstStyle/>
        <a:p>
          <a:endParaRPr lang="en-GB">
            <a:latin typeface="Arial" panose="020B0604020202020204" pitchFamily="34" charset="0"/>
            <a:cs typeface="Arial" panose="020B0604020202020204" pitchFamily="34" charset="0"/>
          </a:endParaRPr>
        </a:p>
      </dgm:t>
    </dgm:pt>
    <dgm:pt modelId="{B38A3C4F-F8BD-4EB2-8E57-87BBFBBA9638}" type="sibTrans" cxnId="{15ADA3D3-D1F5-4962-8BE5-BBC4E7AE82EA}">
      <dgm:prSet/>
      <dgm:spPr/>
      <dgm:t>
        <a:bodyPr/>
        <a:lstStyle/>
        <a:p>
          <a:endParaRPr lang="en-GB">
            <a:latin typeface="Arial" panose="020B0604020202020204" pitchFamily="34" charset="0"/>
            <a:cs typeface="Arial" panose="020B0604020202020204" pitchFamily="34" charset="0"/>
          </a:endParaRPr>
        </a:p>
      </dgm:t>
    </dgm:pt>
    <dgm:pt modelId="{F9F3116C-0B0A-4A2D-8363-6C3C3FDED0ED}">
      <dgm:prSet/>
      <dgm:spPr/>
      <dgm:t>
        <a:bodyPr/>
        <a:lstStyle/>
        <a:p>
          <a:r>
            <a:rPr lang="en-GB">
              <a:latin typeface="Arial" panose="020B0604020202020204" pitchFamily="34" charset="0"/>
              <a:cs typeface="Arial" panose="020B0604020202020204" pitchFamily="34" charset="0"/>
            </a:rPr>
            <a:t>NSP Treatment Pathways</a:t>
          </a:r>
        </a:p>
      </dgm:t>
    </dgm:pt>
    <dgm:pt modelId="{1A139A27-F404-4879-8DA9-301CB3BB468D}" type="parTrans" cxnId="{03171259-CB0C-4DC3-A411-47192C360F7F}">
      <dgm:prSet/>
      <dgm:spPr/>
      <dgm:t>
        <a:bodyPr/>
        <a:lstStyle/>
        <a:p>
          <a:endParaRPr lang="en-GB">
            <a:latin typeface="Arial" panose="020B0604020202020204" pitchFamily="34" charset="0"/>
            <a:cs typeface="Arial" panose="020B0604020202020204" pitchFamily="34" charset="0"/>
          </a:endParaRPr>
        </a:p>
      </dgm:t>
    </dgm:pt>
    <dgm:pt modelId="{EBCE4F81-3A46-477C-A8A7-F3E5034F95D8}" type="sibTrans" cxnId="{03171259-CB0C-4DC3-A411-47192C360F7F}">
      <dgm:prSet/>
      <dgm:spPr/>
      <dgm:t>
        <a:bodyPr/>
        <a:lstStyle/>
        <a:p>
          <a:endParaRPr lang="en-GB">
            <a:latin typeface="Arial" panose="020B0604020202020204" pitchFamily="34" charset="0"/>
            <a:cs typeface="Arial" panose="020B0604020202020204" pitchFamily="34" charset="0"/>
          </a:endParaRPr>
        </a:p>
      </dgm:t>
    </dgm:pt>
    <dgm:pt modelId="{A913F99B-D40F-41B6-8DDF-C5B58A4A1023}">
      <dgm:prSet/>
      <dgm:spPr/>
      <dgm:t>
        <a:bodyPr/>
        <a:lstStyle/>
        <a:p>
          <a:r>
            <a:rPr lang="en-GB">
              <a:latin typeface="Arial" panose="020B0604020202020204" pitchFamily="34" charset="0"/>
              <a:cs typeface="Arial" panose="020B0604020202020204" pitchFamily="34" charset="0"/>
            </a:rPr>
            <a:t>Reinfection Testing</a:t>
          </a:r>
        </a:p>
      </dgm:t>
    </dgm:pt>
    <dgm:pt modelId="{CE82B475-4B41-444D-9468-6525432D3151}" type="parTrans" cxnId="{F2EE57F6-7E35-4EBC-996D-BA819280CA60}">
      <dgm:prSet/>
      <dgm:spPr/>
      <dgm:t>
        <a:bodyPr/>
        <a:lstStyle/>
        <a:p>
          <a:endParaRPr lang="en-GB">
            <a:latin typeface="Arial" panose="020B0604020202020204" pitchFamily="34" charset="0"/>
            <a:cs typeface="Arial" panose="020B0604020202020204" pitchFamily="34" charset="0"/>
          </a:endParaRPr>
        </a:p>
      </dgm:t>
    </dgm:pt>
    <dgm:pt modelId="{1745C724-42F9-4403-A1E9-A2549220948F}" type="sibTrans" cxnId="{F2EE57F6-7E35-4EBC-996D-BA819280CA60}">
      <dgm:prSet/>
      <dgm:spPr/>
      <dgm:t>
        <a:bodyPr/>
        <a:lstStyle/>
        <a:p>
          <a:endParaRPr lang="en-GB">
            <a:latin typeface="Arial" panose="020B0604020202020204" pitchFamily="34" charset="0"/>
            <a:cs typeface="Arial" panose="020B0604020202020204" pitchFamily="34" charset="0"/>
          </a:endParaRPr>
        </a:p>
      </dgm:t>
    </dgm:pt>
    <dgm:pt modelId="{2BEA6DC5-1C1B-4879-9AB5-8F34DBD711D6}">
      <dgm:prSet/>
      <dgm:spPr/>
      <dgm:t>
        <a:bodyPr/>
        <a:lstStyle/>
        <a:p>
          <a:r>
            <a:rPr lang="en-GB">
              <a:latin typeface="Arial" panose="020B0604020202020204" pitchFamily="34" charset="0"/>
              <a:cs typeface="Arial" panose="020B0604020202020204" pitchFamily="34" charset="0"/>
            </a:rPr>
            <a:t>EIs</a:t>
          </a:r>
        </a:p>
      </dgm:t>
    </dgm:pt>
    <dgm:pt modelId="{6BE8BB58-34C5-4399-84DD-0F5DD733105F}" type="parTrans" cxnId="{4C4AA117-8C9C-4330-A95B-1ECD37CCC727}">
      <dgm:prSet/>
      <dgm:spPr/>
      <dgm:t>
        <a:bodyPr/>
        <a:lstStyle/>
        <a:p>
          <a:endParaRPr lang="en-GB">
            <a:latin typeface="Arial" panose="020B0604020202020204" pitchFamily="34" charset="0"/>
            <a:cs typeface="Arial" panose="020B0604020202020204" pitchFamily="34" charset="0"/>
          </a:endParaRPr>
        </a:p>
      </dgm:t>
    </dgm:pt>
    <dgm:pt modelId="{7C8F3AA7-ECAF-48BA-A2CA-1846BC4822D4}" type="sibTrans" cxnId="{4C4AA117-8C9C-4330-A95B-1ECD37CCC727}">
      <dgm:prSet/>
      <dgm:spPr/>
      <dgm:t>
        <a:bodyPr/>
        <a:lstStyle/>
        <a:p>
          <a:endParaRPr lang="en-GB">
            <a:latin typeface="Arial" panose="020B0604020202020204" pitchFamily="34" charset="0"/>
            <a:cs typeface="Arial" panose="020B0604020202020204" pitchFamily="34" charset="0"/>
          </a:endParaRPr>
        </a:p>
      </dgm:t>
    </dgm:pt>
    <dgm:pt modelId="{76A9C220-06E9-4B54-9D4C-B74723210424}">
      <dgm:prSet/>
      <dgm:spPr/>
      <dgm:t>
        <a:bodyPr/>
        <a:lstStyle/>
        <a:p>
          <a:r>
            <a:rPr lang="en-GB">
              <a:latin typeface="Arial" panose="020B0604020202020204" pitchFamily="34" charset="0"/>
              <a:cs typeface="Arial" panose="020B0604020202020204" pitchFamily="34" charset="0"/>
            </a:rPr>
            <a:t>Paediatric ODN</a:t>
          </a:r>
        </a:p>
      </dgm:t>
    </dgm:pt>
    <dgm:pt modelId="{84AE07CD-999F-4738-B19A-61CF1B057D76}" type="parTrans" cxnId="{072E7FC0-6A56-4208-B74C-36F3E579F6A7}">
      <dgm:prSet/>
      <dgm:spPr/>
      <dgm:t>
        <a:bodyPr/>
        <a:lstStyle/>
        <a:p>
          <a:endParaRPr lang="en-GB">
            <a:latin typeface="Arial" panose="020B0604020202020204" pitchFamily="34" charset="0"/>
            <a:cs typeface="Arial" panose="020B0604020202020204" pitchFamily="34" charset="0"/>
          </a:endParaRPr>
        </a:p>
      </dgm:t>
    </dgm:pt>
    <dgm:pt modelId="{1A6D69AF-17C5-4F06-B10C-7FCDFB34858F}" type="sibTrans" cxnId="{072E7FC0-6A56-4208-B74C-36F3E579F6A7}">
      <dgm:prSet/>
      <dgm:spPr/>
      <dgm:t>
        <a:bodyPr/>
        <a:lstStyle/>
        <a:p>
          <a:endParaRPr lang="en-GB">
            <a:latin typeface="Arial" panose="020B0604020202020204" pitchFamily="34" charset="0"/>
            <a:cs typeface="Arial" panose="020B0604020202020204" pitchFamily="34" charset="0"/>
          </a:endParaRPr>
        </a:p>
      </dgm:t>
    </dgm:pt>
    <dgm:pt modelId="{25CF61AA-CA07-4E50-8FD0-F14B3F1A1B98}">
      <dgm:prSet/>
      <dgm:spPr/>
      <dgm:t>
        <a:bodyPr/>
        <a:lstStyle/>
        <a:p>
          <a:r>
            <a:rPr lang="en-GB">
              <a:latin typeface="Arial" panose="020B0604020202020204" pitchFamily="34" charset="0"/>
              <a:cs typeface="Arial" panose="020B0604020202020204" pitchFamily="34" charset="0"/>
            </a:rPr>
            <a:t>Local Authority Planning &amp; Commissioning</a:t>
          </a:r>
        </a:p>
      </dgm:t>
    </dgm:pt>
    <dgm:pt modelId="{A28EF909-C7F6-4E64-A63E-7888B5FB72CB}" type="parTrans" cxnId="{123F1E4F-CB7F-4C6B-892D-87F278195B77}">
      <dgm:prSet/>
      <dgm:spPr/>
      <dgm:t>
        <a:bodyPr/>
        <a:lstStyle/>
        <a:p>
          <a:endParaRPr lang="en-GB">
            <a:latin typeface="Arial" panose="020B0604020202020204" pitchFamily="34" charset="0"/>
            <a:cs typeface="Arial" panose="020B0604020202020204" pitchFamily="34" charset="0"/>
          </a:endParaRPr>
        </a:p>
      </dgm:t>
    </dgm:pt>
    <dgm:pt modelId="{328AE169-2594-4767-B7A9-B4FEBD02B503}" type="sibTrans" cxnId="{123F1E4F-CB7F-4C6B-892D-87F278195B77}">
      <dgm:prSet/>
      <dgm:spPr/>
      <dgm:t>
        <a:bodyPr/>
        <a:lstStyle/>
        <a:p>
          <a:endParaRPr lang="en-GB">
            <a:latin typeface="Arial" panose="020B0604020202020204" pitchFamily="34" charset="0"/>
            <a:cs typeface="Arial" panose="020B0604020202020204" pitchFamily="34" charset="0"/>
          </a:endParaRPr>
        </a:p>
      </dgm:t>
    </dgm:pt>
    <dgm:pt modelId="{78DA856C-9A2A-4C0F-97C3-A3F204D8C3AC}">
      <dgm:prSet/>
      <dgm:spPr/>
      <dgm:t>
        <a:bodyPr/>
        <a:lstStyle/>
        <a:p>
          <a:r>
            <a:rPr lang="en-GB">
              <a:latin typeface="Arial" panose="020B0604020202020204" pitchFamily="34" charset="0"/>
              <a:cs typeface="Arial" panose="020B0604020202020204" pitchFamily="34" charset="0"/>
            </a:rPr>
            <a:t>Incidence Testing</a:t>
          </a:r>
        </a:p>
      </dgm:t>
    </dgm:pt>
    <dgm:pt modelId="{B34FBDC8-1DC7-4C0A-9042-A237DFC6A76B}" type="parTrans" cxnId="{BB2506E7-7C96-411F-8DE5-D71C7214343A}">
      <dgm:prSet/>
      <dgm:spPr/>
      <dgm:t>
        <a:bodyPr/>
        <a:lstStyle/>
        <a:p>
          <a:endParaRPr lang="en-GB">
            <a:latin typeface="Arial" panose="020B0604020202020204" pitchFamily="34" charset="0"/>
            <a:cs typeface="Arial" panose="020B0604020202020204" pitchFamily="34" charset="0"/>
          </a:endParaRPr>
        </a:p>
      </dgm:t>
    </dgm:pt>
    <dgm:pt modelId="{89343E8F-EE21-477C-A21D-B0765C95A282}" type="sibTrans" cxnId="{BB2506E7-7C96-411F-8DE5-D71C7214343A}">
      <dgm:prSet/>
      <dgm:spPr/>
      <dgm:t>
        <a:bodyPr/>
        <a:lstStyle/>
        <a:p>
          <a:endParaRPr lang="en-GB">
            <a:latin typeface="Arial" panose="020B0604020202020204" pitchFamily="34" charset="0"/>
            <a:cs typeface="Arial" panose="020B0604020202020204" pitchFamily="34" charset="0"/>
          </a:endParaRPr>
        </a:p>
      </dgm:t>
    </dgm:pt>
    <dgm:pt modelId="{FA3227BE-67A7-480A-A0B4-CEF8BDD4C96B}">
      <dgm:prSet/>
      <dgm:spPr/>
      <dgm:t>
        <a:bodyPr/>
        <a:lstStyle/>
        <a:p>
          <a:r>
            <a:rPr lang="en-GB">
              <a:latin typeface="Arial" panose="020B0604020202020204" pitchFamily="34" charset="0"/>
              <a:cs typeface="Arial" panose="020B0604020202020204" pitchFamily="34" charset="0"/>
            </a:rPr>
            <a:t>IRCs</a:t>
          </a:r>
        </a:p>
      </dgm:t>
    </dgm:pt>
    <dgm:pt modelId="{E5882D0F-7CD9-4C2A-9E5E-32669337B8F6}" type="parTrans" cxnId="{3FDE66DC-FE50-4EC1-BB2A-D9D5CA33A4D7}">
      <dgm:prSet/>
      <dgm:spPr/>
      <dgm:t>
        <a:bodyPr/>
        <a:lstStyle/>
        <a:p>
          <a:endParaRPr lang="en-GB">
            <a:latin typeface="Arial" panose="020B0604020202020204" pitchFamily="34" charset="0"/>
            <a:cs typeface="Arial" panose="020B0604020202020204" pitchFamily="34" charset="0"/>
          </a:endParaRPr>
        </a:p>
      </dgm:t>
    </dgm:pt>
    <dgm:pt modelId="{694D138B-6518-4221-BEDC-C843F5A11C6D}" type="sibTrans" cxnId="{3FDE66DC-FE50-4EC1-BB2A-D9D5CA33A4D7}">
      <dgm:prSet/>
      <dgm:spPr/>
      <dgm:t>
        <a:bodyPr/>
        <a:lstStyle/>
        <a:p>
          <a:endParaRPr lang="en-GB">
            <a:latin typeface="Arial" panose="020B0604020202020204" pitchFamily="34" charset="0"/>
            <a:cs typeface="Arial" panose="020B0604020202020204" pitchFamily="34" charset="0"/>
          </a:endParaRPr>
        </a:p>
      </dgm:t>
    </dgm:pt>
    <dgm:pt modelId="{95CAF04E-202E-4E8E-B34E-C0E1327B13BE}">
      <dgm:prSet/>
      <dgm:spPr/>
      <dgm:t>
        <a:bodyPr/>
        <a:lstStyle/>
        <a:p>
          <a:r>
            <a:rPr lang="en-GB">
              <a:latin typeface="Arial" panose="020B0604020202020204" pitchFamily="34" charset="0"/>
              <a:cs typeface="Arial" panose="020B0604020202020204" pitchFamily="34" charset="0"/>
            </a:rPr>
            <a:t>GRT testing</a:t>
          </a:r>
        </a:p>
      </dgm:t>
    </dgm:pt>
    <dgm:pt modelId="{7773F4A9-1886-4BD7-B106-776961AC3124}" type="parTrans" cxnId="{A575A887-A80A-4672-AE4A-88BA6BFE60B2}">
      <dgm:prSet/>
      <dgm:spPr/>
      <dgm:t>
        <a:bodyPr/>
        <a:lstStyle/>
        <a:p>
          <a:endParaRPr lang="en-GB">
            <a:latin typeface="Arial" panose="020B0604020202020204" pitchFamily="34" charset="0"/>
            <a:cs typeface="Arial" panose="020B0604020202020204" pitchFamily="34" charset="0"/>
          </a:endParaRPr>
        </a:p>
      </dgm:t>
    </dgm:pt>
    <dgm:pt modelId="{0959828B-1D84-4619-8E3E-7F688532571F}" type="sibTrans" cxnId="{A575A887-A80A-4672-AE4A-88BA6BFE60B2}">
      <dgm:prSet/>
      <dgm:spPr/>
      <dgm:t>
        <a:bodyPr/>
        <a:lstStyle/>
        <a:p>
          <a:endParaRPr lang="en-GB">
            <a:latin typeface="Arial" panose="020B0604020202020204" pitchFamily="34" charset="0"/>
            <a:cs typeface="Arial" panose="020B0604020202020204" pitchFamily="34" charset="0"/>
          </a:endParaRPr>
        </a:p>
      </dgm:t>
    </dgm:pt>
    <dgm:pt modelId="{8B0F14C1-F92D-4DB6-A415-AB9268676477}">
      <dgm:prSet/>
      <dgm:spPr/>
      <dgm:t>
        <a:bodyPr/>
        <a:lstStyle/>
        <a:p>
          <a:r>
            <a:rPr lang="en-GB">
              <a:latin typeface="Arial" panose="020B0604020202020204" pitchFamily="34" charset="0"/>
              <a:cs typeface="Arial" panose="020B0604020202020204" pitchFamily="34" charset="0"/>
            </a:rPr>
            <a:t>Large Employers / Migrant Workers</a:t>
          </a:r>
        </a:p>
      </dgm:t>
    </dgm:pt>
    <dgm:pt modelId="{EFC74BAF-B0AF-464B-8728-94749086D458}" type="parTrans" cxnId="{874CA8E9-6CAE-40B2-8EE5-EA8E55081F18}">
      <dgm:prSet/>
      <dgm:spPr/>
      <dgm:t>
        <a:bodyPr/>
        <a:lstStyle/>
        <a:p>
          <a:endParaRPr lang="en-GB">
            <a:latin typeface="Arial" panose="020B0604020202020204" pitchFamily="34" charset="0"/>
            <a:cs typeface="Arial" panose="020B0604020202020204" pitchFamily="34" charset="0"/>
          </a:endParaRPr>
        </a:p>
      </dgm:t>
    </dgm:pt>
    <dgm:pt modelId="{A70FCDF8-73C0-4801-BD23-41776DB64790}" type="sibTrans" cxnId="{874CA8E9-6CAE-40B2-8EE5-EA8E55081F18}">
      <dgm:prSet/>
      <dgm:spPr/>
      <dgm:t>
        <a:bodyPr/>
        <a:lstStyle/>
        <a:p>
          <a:endParaRPr lang="en-GB">
            <a:latin typeface="Arial" panose="020B0604020202020204" pitchFamily="34" charset="0"/>
            <a:cs typeface="Arial" panose="020B0604020202020204" pitchFamily="34" charset="0"/>
          </a:endParaRPr>
        </a:p>
      </dgm:t>
    </dgm:pt>
    <dgm:pt modelId="{C7447ED0-FB8D-46A4-A825-1499DFF4CEA8}">
      <dgm:prSet/>
      <dgm:spPr/>
      <dgm:t>
        <a:bodyPr/>
        <a:lstStyle/>
        <a:p>
          <a:r>
            <a:rPr lang="en-GB">
              <a:latin typeface="Arial" panose="020B0604020202020204" pitchFamily="34" charset="0"/>
              <a:cs typeface="Arial" panose="020B0604020202020204" pitchFamily="34" charset="0"/>
            </a:rPr>
            <a:t>EMIS Pathway</a:t>
          </a:r>
        </a:p>
      </dgm:t>
    </dgm:pt>
    <dgm:pt modelId="{0661C208-E3CA-4BE6-8684-D4300CCD9436}" type="parTrans" cxnId="{4F2DC5DD-B284-4335-9C35-93BF4909CB78}">
      <dgm:prSet/>
      <dgm:spPr/>
      <dgm:t>
        <a:bodyPr/>
        <a:lstStyle/>
        <a:p>
          <a:endParaRPr lang="en-GB">
            <a:latin typeface="Arial" panose="020B0604020202020204" pitchFamily="34" charset="0"/>
            <a:cs typeface="Arial" panose="020B0604020202020204" pitchFamily="34" charset="0"/>
          </a:endParaRPr>
        </a:p>
      </dgm:t>
    </dgm:pt>
    <dgm:pt modelId="{1207F410-3014-4793-A22C-52139A869852}" type="sibTrans" cxnId="{4F2DC5DD-B284-4335-9C35-93BF4909CB78}">
      <dgm:prSet/>
      <dgm:spPr/>
      <dgm:t>
        <a:bodyPr/>
        <a:lstStyle/>
        <a:p>
          <a:endParaRPr lang="en-GB">
            <a:latin typeface="Arial" panose="020B0604020202020204" pitchFamily="34" charset="0"/>
            <a:cs typeface="Arial" panose="020B0604020202020204" pitchFamily="34" charset="0"/>
          </a:endParaRPr>
        </a:p>
      </dgm:t>
    </dgm:pt>
    <dgm:pt modelId="{D6ACBEFA-BAC8-4324-BE5C-08040794A737}">
      <dgm:prSet/>
      <dgm:spPr/>
      <dgm:t>
        <a:bodyPr/>
        <a:lstStyle/>
        <a:p>
          <a:r>
            <a:rPr lang="en-GB">
              <a:latin typeface="Arial" panose="020B0604020202020204" pitchFamily="34" charset="0"/>
              <a:cs typeface="Arial" panose="020B0604020202020204" pitchFamily="34" charset="0"/>
            </a:rPr>
            <a:t>Evaluating EIs</a:t>
          </a:r>
        </a:p>
      </dgm:t>
    </dgm:pt>
    <dgm:pt modelId="{592B8B83-2881-4171-A3CE-4D68B42B4907}" type="parTrans" cxnId="{0A0678A7-CA75-4474-91E1-FA76481E5451}">
      <dgm:prSet/>
      <dgm:spPr/>
      <dgm:t>
        <a:bodyPr/>
        <a:lstStyle/>
        <a:p>
          <a:endParaRPr lang="en-GB">
            <a:latin typeface="Arial" panose="020B0604020202020204" pitchFamily="34" charset="0"/>
            <a:cs typeface="Arial" panose="020B0604020202020204" pitchFamily="34" charset="0"/>
          </a:endParaRPr>
        </a:p>
      </dgm:t>
    </dgm:pt>
    <dgm:pt modelId="{C03F2EE2-0398-4BAB-8B44-6CE344821E89}" type="sibTrans" cxnId="{0A0678A7-CA75-4474-91E1-FA76481E5451}">
      <dgm:prSet/>
      <dgm:spPr/>
      <dgm:t>
        <a:bodyPr/>
        <a:lstStyle/>
        <a:p>
          <a:endParaRPr lang="en-GB">
            <a:latin typeface="Arial" panose="020B0604020202020204" pitchFamily="34" charset="0"/>
            <a:cs typeface="Arial" panose="020B0604020202020204" pitchFamily="34" charset="0"/>
          </a:endParaRPr>
        </a:p>
      </dgm:t>
    </dgm:pt>
    <dgm:pt modelId="{379CD496-1ADA-4877-973E-92AC3B2B4558}" type="pres">
      <dgm:prSet presAssocID="{FEBDC0CC-CED7-4286-BC75-DAF081EC55EA}" presName="diagram" presStyleCnt="0">
        <dgm:presLayoutVars>
          <dgm:chPref val="1"/>
          <dgm:dir/>
          <dgm:animOne val="branch"/>
          <dgm:animLvl val="lvl"/>
          <dgm:resizeHandles/>
        </dgm:presLayoutVars>
      </dgm:prSet>
      <dgm:spPr/>
    </dgm:pt>
    <dgm:pt modelId="{9CE40FBA-A345-45C0-B21C-7CA4E8402434}" type="pres">
      <dgm:prSet presAssocID="{62B4C66A-4F3C-433F-81F3-86888E868B41}" presName="root" presStyleCnt="0"/>
      <dgm:spPr/>
    </dgm:pt>
    <dgm:pt modelId="{C891E297-6A14-449F-A30D-1BA121451249}" type="pres">
      <dgm:prSet presAssocID="{62B4C66A-4F3C-433F-81F3-86888E868B41}" presName="rootComposite" presStyleCnt="0"/>
      <dgm:spPr/>
    </dgm:pt>
    <dgm:pt modelId="{2E8517EE-1B49-4C96-929F-68D1268B5A7B}" type="pres">
      <dgm:prSet presAssocID="{62B4C66A-4F3C-433F-81F3-86888E868B41}" presName="rootText" presStyleLbl="node1" presStyleIdx="0" presStyleCnt="8"/>
      <dgm:spPr/>
    </dgm:pt>
    <dgm:pt modelId="{9BDB533F-9C93-4595-9ECB-0715B374B06A}" type="pres">
      <dgm:prSet presAssocID="{62B4C66A-4F3C-433F-81F3-86888E868B41}" presName="rootConnector" presStyleLbl="node1" presStyleIdx="0" presStyleCnt="8"/>
      <dgm:spPr/>
    </dgm:pt>
    <dgm:pt modelId="{629E912F-C73E-4124-A6A1-5F4513CD49CA}" type="pres">
      <dgm:prSet presAssocID="{62B4C66A-4F3C-433F-81F3-86888E868B41}" presName="childShape" presStyleCnt="0"/>
      <dgm:spPr/>
    </dgm:pt>
    <dgm:pt modelId="{CEDED9C9-E639-4160-9399-D891F217F33B}" type="pres">
      <dgm:prSet presAssocID="{B3FDBFE2-4615-4586-A050-DE9D40865319}" presName="Name13" presStyleLbl="parChTrans1D2" presStyleIdx="0" presStyleCnt="57"/>
      <dgm:spPr/>
    </dgm:pt>
    <dgm:pt modelId="{325F7DF8-7E1D-49E3-BD8C-4EDA17A238E4}" type="pres">
      <dgm:prSet presAssocID="{D863E400-21F9-428F-BC46-887020FC3BA7}" presName="childText" presStyleLbl="bgAcc1" presStyleIdx="0" presStyleCnt="57" custLinFactNeighborY="-1486">
        <dgm:presLayoutVars>
          <dgm:bulletEnabled val="1"/>
        </dgm:presLayoutVars>
      </dgm:prSet>
      <dgm:spPr/>
    </dgm:pt>
    <dgm:pt modelId="{DD68FA7C-9BBA-4280-9D80-18AE8B22A40D}" type="pres">
      <dgm:prSet presAssocID="{DED13A7D-551F-47FF-8CE0-077375B6FF2A}" presName="Name13" presStyleLbl="parChTrans1D2" presStyleIdx="1" presStyleCnt="57"/>
      <dgm:spPr/>
    </dgm:pt>
    <dgm:pt modelId="{B764346C-0F7F-4784-8A09-30C75458D6A5}" type="pres">
      <dgm:prSet presAssocID="{5630D041-DF84-4C3F-B357-974A52A1FCCB}" presName="childText" presStyleLbl="bgAcc1" presStyleIdx="1" presStyleCnt="57">
        <dgm:presLayoutVars>
          <dgm:bulletEnabled val="1"/>
        </dgm:presLayoutVars>
      </dgm:prSet>
      <dgm:spPr/>
    </dgm:pt>
    <dgm:pt modelId="{30825CE4-B3CC-4E2B-A788-1937C76A227C}" type="pres">
      <dgm:prSet presAssocID="{312DBA45-D586-41D5-9AC7-717A154B6A73}" presName="Name13" presStyleLbl="parChTrans1D2" presStyleIdx="2" presStyleCnt="57"/>
      <dgm:spPr/>
    </dgm:pt>
    <dgm:pt modelId="{4FC2EB64-0660-44FA-849A-D0EC72CA4C81}" type="pres">
      <dgm:prSet presAssocID="{0C433F12-C288-45B7-854D-863ABF998478}" presName="childText" presStyleLbl="bgAcc1" presStyleIdx="2" presStyleCnt="57">
        <dgm:presLayoutVars>
          <dgm:bulletEnabled val="1"/>
        </dgm:presLayoutVars>
      </dgm:prSet>
      <dgm:spPr/>
    </dgm:pt>
    <dgm:pt modelId="{409E75A0-E064-454B-9CD7-78C663E72EB7}" type="pres">
      <dgm:prSet presAssocID="{778D77E7-C5C4-43F3-9674-C7573FA3DEC7}" presName="Name13" presStyleLbl="parChTrans1D2" presStyleIdx="3" presStyleCnt="57"/>
      <dgm:spPr/>
    </dgm:pt>
    <dgm:pt modelId="{D576F57A-6B45-4061-A389-70F8BEEB6A20}" type="pres">
      <dgm:prSet presAssocID="{6D6D84BC-35C9-4D74-B754-57BAF65416F5}" presName="childText" presStyleLbl="bgAcc1" presStyleIdx="3" presStyleCnt="57">
        <dgm:presLayoutVars>
          <dgm:bulletEnabled val="1"/>
        </dgm:presLayoutVars>
      </dgm:prSet>
      <dgm:spPr/>
    </dgm:pt>
    <dgm:pt modelId="{5DD43750-0D01-4F13-A2EF-1E8638FCBC22}" type="pres">
      <dgm:prSet presAssocID="{98D254B8-EEA9-4391-B424-E63F208509CD}" presName="Name13" presStyleLbl="parChTrans1D2" presStyleIdx="4" presStyleCnt="57"/>
      <dgm:spPr/>
    </dgm:pt>
    <dgm:pt modelId="{00965CB7-3E30-4AE4-95AA-AE5B8E770515}" type="pres">
      <dgm:prSet presAssocID="{3518109F-4D1F-483D-9B7F-F5274A6ACB6B}" presName="childText" presStyleLbl="bgAcc1" presStyleIdx="4" presStyleCnt="57">
        <dgm:presLayoutVars>
          <dgm:bulletEnabled val="1"/>
        </dgm:presLayoutVars>
      </dgm:prSet>
      <dgm:spPr/>
    </dgm:pt>
    <dgm:pt modelId="{5843E1AA-1301-48D8-A2C9-0CC4BB43D3B3}" type="pres">
      <dgm:prSet presAssocID="{A28EF909-C7F6-4E64-A63E-7888B5FB72CB}" presName="Name13" presStyleLbl="parChTrans1D2" presStyleIdx="5" presStyleCnt="57"/>
      <dgm:spPr/>
    </dgm:pt>
    <dgm:pt modelId="{D2C5DAB7-D624-48F9-88C6-B686FE7AC2E1}" type="pres">
      <dgm:prSet presAssocID="{25CF61AA-CA07-4E50-8FD0-F14B3F1A1B98}" presName="childText" presStyleLbl="bgAcc1" presStyleIdx="5" presStyleCnt="57">
        <dgm:presLayoutVars>
          <dgm:bulletEnabled val="1"/>
        </dgm:presLayoutVars>
      </dgm:prSet>
      <dgm:spPr/>
    </dgm:pt>
    <dgm:pt modelId="{CE2402F2-69AC-468C-8EDE-F0DE7FBA49BB}" type="pres">
      <dgm:prSet presAssocID="{A44BAB9E-5F98-4F4D-A40B-85DC6498E23C}" presName="root" presStyleCnt="0"/>
      <dgm:spPr/>
    </dgm:pt>
    <dgm:pt modelId="{3A17F383-FB8B-4FA9-AE8D-ADFABA6BA13C}" type="pres">
      <dgm:prSet presAssocID="{A44BAB9E-5F98-4F4D-A40B-85DC6498E23C}" presName="rootComposite" presStyleCnt="0"/>
      <dgm:spPr/>
    </dgm:pt>
    <dgm:pt modelId="{7E0526FA-378F-4790-B67B-94FE4B59F756}" type="pres">
      <dgm:prSet presAssocID="{A44BAB9E-5F98-4F4D-A40B-85DC6498E23C}" presName="rootText" presStyleLbl="node1" presStyleIdx="1" presStyleCnt="8"/>
      <dgm:spPr/>
    </dgm:pt>
    <dgm:pt modelId="{194527D6-74B8-4EAD-8067-4AC1A156494E}" type="pres">
      <dgm:prSet presAssocID="{A44BAB9E-5F98-4F4D-A40B-85DC6498E23C}" presName="rootConnector" presStyleLbl="node1" presStyleIdx="1" presStyleCnt="8"/>
      <dgm:spPr/>
    </dgm:pt>
    <dgm:pt modelId="{4AE686DC-9518-41DE-9268-059D20957068}" type="pres">
      <dgm:prSet presAssocID="{A44BAB9E-5F98-4F4D-A40B-85DC6498E23C}" presName="childShape" presStyleCnt="0"/>
      <dgm:spPr/>
    </dgm:pt>
    <dgm:pt modelId="{6D7B78D6-E8B5-487D-8684-B8008B0D0FF0}" type="pres">
      <dgm:prSet presAssocID="{CBA2F06A-1249-4638-A685-E50130BB8ABE}" presName="Name13" presStyleLbl="parChTrans1D2" presStyleIdx="6" presStyleCnt="57"/>
      <dgm:spPr/>
    </dgm:pt>
    <dgm:pt modelId="{B74E81D0-4C67-4F33-8F22-47D8EE8C013F}" type="pres">
      <dgm:prSet presAssocID="{2CB0BC46-7CB5-411E-8486-6BA13BA89598}" presName="childText" presStyleLbl="bgAcc1" presStyleIdx="6" presStyleCnt="57">
        <dgm:presLayoutVars>
          <dgm:bulletEnabled val="1"/>
        </dgm:presLayoutVars>
      </dgm:prSet>
      <dgm:spPr/>
    </dgm:pt>
    <dgm:pt modelId="{CCB396AA-F2B7-4516-8C5C-AEB3B315A873}" type="pres">
      <dgm:prSet presAssocID="{CF3538CA-4352-4628-9587-2F8801480E73}" presName="Name13" presStyleLbl="parChTrans1D2" presStyleIdx="7" presStyleCnt="57"/>
      <dgm:spPr/>
    </dgm:pt>
    <dgm:pt modelId="{CE05B701-FF07-4881-879D-229C303B041B}" type="pres">
      <dgm:prSet presAssocID="{23D8DED1-EC07-4263-B4DE-722ADC891290}" presName="childText" presStyleLbl="bgAcc1" presStyleIdx="7" presStyleCnt="57">
        <dgm:presLayoutVars>
          <dgm:bulletEnabled val="1"/>
        </dgm:presLayoutVars>
      </dgm:prSet>
      <dgm:spPr/>
    </dgm:pt>
    <dgm:pt modelId="{9F925095-AD2B-499D-BD29-2261E36E253C}" type="pres">
      <dgm:prSet presAssocID="{0EB82955-8B3A-46C8-B9BD-51DF9603BEE1}" presName="Name13" presStyleLbl="parChTrans1D2" presStyleIdx="8" presStyleCnt="57"/>
      <dgm:spPr/>
    </dgm:pt>
    <dgm:pt modelId="{907A9AE4-C433-404F-8DF9-882D6C66D502}" type="pres">
      <dgm:prSet presAssocID="{753B91CC-7AE8-4E15-956B-194C31E3D00D}" presName="childText" presStyleLbl="bgAcc1" presStyleIdx="8" presStyleCnt="57">
        <dgm:presLayoutVars>
          <dgm:bulletEnabled val="1"/>
        </dgm:presLayoutVars>
      </dgm:prSet>
      <dgm:spPr/>
    </dgm:pt>
    <dgm:pt modelId="{29E73E29-E35A-4079-A595-ADEA39E7DADA}" type="pres">
      <dgm:prSet presAssocID="{F9E55603-0500-4094-938F-9EF365795D43}" presName="Name13" presStyleLbl="parChTrans1D2" presStyleIdx="9" presStyleCnt="57"/>
      <dgm:spPr/>
    </dgm:pt>
    <dgm:pt modelId="{18FE2477-D61B-4B32-B381-436D3A0A2AA7}" type="pres">
      <dgm:prSet presAssocID="{8C94C203-23F6-4E25-8A28-835CA4FF516B}" presName="childText" presStyleLbl="bgAcc1" presStyleIdx="9" presStyleCnt="57">
        <dgm:presLayoutVars>
          <dgm:bulletEnabled val="1"/>
        </dgm:presLayoutVars>
      </dgm:prSet>
      <dgm:spPr/>
    </dgm:pt>
    <dgm:pt modelId="{DEBE799C-AD10-4D29-A08B-62C0AC2F75F7}" type="pres">
      <dgm:prSet presAssocID="{866E75F0-2ED7-4B5E-8088-015A37DBF41E}" presName="Name13" presStyleLbl="parChTrans1D2" presStyleIdx="10" presStyleCnt="57"/>
      <dgm:spPr/>
    </dgm:pt>
    <dgm:pt modelId="{A35DE8AA-D9FD-440F-AB7A-A6E763C9D56C}" type="pres">
      <dgm:prSet presAssocID="{0BFDA2B7-3706-4E9A-8167-1058ADA94D1D}" presName="childText" presStyleLbl="bgAcc1" presStyleIdx="10" presStyleCnt="57">
        <dgm:presLayoutVars>
          <dgm:bulletEnabled val="1"/>
        </dgm:presLayoutVars>
      </dgm:prSet>
      <dgm:spPr/>
    </dgm:pt>
    <dgm:pt modelId="{33B682BD-41BD-442E-B2DA-0E6A32DCCE1E}" type="pres">
      <dgm:prSet presAssocID="{CE82B475-4B41-444D-9468-6525432D3151}" presName="Name13" presStyleLbl="parChTrans1D2" presStyleIdx="11" presStyleCnt="57"/>
      <dgm:spPr/>
    </dgm:pt>
    <dgm:pt modelId="{8F065BAC-D65B-4DD2-88F6-DAC5301E2374}" type="pres">
      <dgm:prSet presAssocID="{A913F99B-D40F-41B6-8DDF-C5B58A4A1023}" presName="childText" presStyleLbl="bgAcc1" presStyleIdx="11" presStyleCnt="57">
        <dgm:presLayoutVars>
          <dgm:bulletEnabled val="1"/>
        </dgm:presLayoutVars>
      </dgm:prSet>
      <dgm:spPr/>
    </dgm:pt>
    <dgm:pt modelId="{FD97D959-4D8A-46DC-B97F-CB5C7F4D0E1A}" type="pres">
      <dgm:prSet presAssocID="{B34FBDC8-1DC7-4C0A-9042-A237DFC6A76B}" presName="Name13" presStyleLbl="parChTrans1D2" presStyleIdx="12" presStyleCnt="57"/>
      <dgm:spPr/>
    </dgm:pt>
    <dgm:pt modelId="{A7BBDB3A-0674-4F21-B7E0-EF6C8042D7F9}" type="pres">
      <dgm:prSet presAssocID="{78DA856C-9A2A-4C0F-97C3-A3F204D8C3AC}" presName="childText" presStyleLbl="bgAcc1" presStyleIdx="12" presStyleCnt="57">
        <dgm:presLayoutVars>
          <dgm:bulletEnabled val="1"/>
        </dgm:presLayoutVars>
      </dgm:prSet>
      <dgm:spPr/>
    </dgm:pt>
    <dgm:pt modelId="{973196D0-0C93-4B5A-ABFC-4EE57B10D060}" type="pres">
      <dgm:prSet presAssocID="{7773F4A9-1886-4BD7-B106-776961AC3124}" presName="Name13" presStyleLbl="parChTrans1D2" presStyleIdx="13" presStyleCnt="57"/>
      <dgm:spPr/>
    </dgm:pt>
    <dgm:pt modelId="{403D04D8-FB32-4754-AEA8-6FC968364CB6}" type="pres">
      <dgm:prSet presAssocID="{95CAF04E-202E-4E8E-B34E-C0E1327B13BE}" presName="childText" presStyleLbl="bgAcc1" presStyleIdx="13" presStyleCnt="57">
        <dgm:presLayoutVars>
          <dgm:bulletEnabled val="1"/>
        </dgm:presLayoutVars>
      </dgm:prSet>
      <dgm:spPr/>
    </dgm:pt>
    <dgm:pt modelId="{C63900D7-ACAE-45BB-888E-99A0CD184B90}" type="pres">
      <dgm:prSet presAssocID="{13FCD0F5-2F05-4F3D-AF7C-34A19E544714}" presName="root" presStyleCnt="0"/>
      <dgm:spPr/>
    </dgm:pt>
    <dgm:pt modelId="{6F83A850-3FC4-4D94-A9A9-09EE0F2EC81A}" type="pres">
      <dgm:prSet presAssocID="{13FCD0F5-2F05-4F3D-AF7C-34A19E544714}" presName="rootComposite" presStyleCnt="0"/>
      <dgm:spPr/>
    </dgm:pt>
    <dgm:pt modelId="{04CD5371-7A51-4BE8-AA20-866ACF5AB5A0}" type="pres">
      <dgm:prSet presAssocID="{13FCD0F5-2F05-4F3D-AF7C-34A19E544714}" presName="rootText" presStyleLbl="node1" presStyleIdx="2" presStyleCnt="8"/>
      <dgm:spPr/>
    </dgm:pt>
    <dgm:pt modelId="{2A104C01-3856-4E71-B384-1F12FF280A78}" type="pres">
      <dgm:prSet presAssocID="{13FCD0F5-2F05-4F3D-AF7C-34A19E544714}" presName="rootConnector" presStyleLbl="node1" presStyleIdx="2" presStyleCnt="8"/>
      <dgm:spPr/>
    </dgm:pt>
    <dgm:pt modelId="{2D8D4C9F-0F27-433F-A060-614BAFC2058F}" type="pres">
      <dgm:prSet presAssocID="{13FCD0F5-2F05-4F3D-AF7C-34A19E544714}" presName="childShape" presStyleCnt="0"/>
      <dgm:spPr/>
    </dgm:pt>
    <dgm:pt modelId="{8134EB78-06AB-4437-9A02-0B39C87F58D5}" type="pres">
      <dgm:prSet presAssocID="{E71CA8E3-4A03-44E4-9552-D974F82C823B}" presName="Name13" presStyleLbl="parChTrans1D2" presStyleIdx="14" presStyleCnt="57"/>
      <dgm:spPr/>
    </dgm:pt>
    <dgm:pt modelId="{11DD5C05-8958-444B-ABDA-A7464165B670}" type="pres">
      <dgm:prSet presAssocID="{68D22F1D-F49F-4407-90F1-FDB10B5B2A9D}" presName="childText" presStyleLbl="bgAcc1" presStyleIdx="14" presStyleCnt="57">
        <dgm:presLayoutVars>
          <dgm:bulletEnabled val="1"/>
        </dgm:presLayoutVars>
      </dgm:prSet>
      <dgm:spPr/>
    </dgm:pt>
    <dgm:pt modelId="{27496E9B-05D4-45D8-951B-D0C34151728E}" type="pres">
      <dgm:prSet presAssocID="{12753EED-0EFA-4FB9-82A0-311164B601CF}" presName="Name13" presStyleLbl="parChTrans1D2" presStyleIdx="15" presStyleCnt="57"/>
      <dgm:spPr/>
    </dgm:pt>
    <dgm:pt modelId="{E143D79B-D5D1-4B8D-8D9D-63962400592D}" type="pres">
      <dgm:prSet presAssocID="{9D830EE6-67AE-40D7-B6C9-6F39021F131C}" presName="childText" presStyleLbl="bgAcc1" presStyleIdx="15" presStyleCnt="57">
        <dgm:presLayoutVars>
          <dgm:bulletEnabled val="1"/>
        </dgm:presLayoutVars>
      </dgm:prSet>
      <dgm:spPr/>
    </dgm:pt>
    <dgm:pt modelId="{6915EED9-4A95-47BB-B032-E0C4A8380444}" type="pres">
      <dgm:prSet presAssocID="{4F378329-4EEA-46F5-B393-C2CF107087B4}" presName="Name13" presStyleLbl="parChTrans1D2" presStyleIdx="16" presStyleCnt="57"/>
      <dgm:spPr/>
    </dgm:pt>
    <dgm:pt modelId="{263D65AD-1349-44EA-90E9-A046F70E9109}" type="pres">
      <dgm:prSet presAssocID="{2C5BFF03-F767-4199-985D-E16530002573}" presName="childText" presStyleLbl="bgAcc1" presStyleIdx="16" presStyleCnt="57">
        <dgm:presLayoutVars>
          <dgm:bulletEnabled val="1"/>
        </dgm:presLayoutVars>
      </dgm:prSet>
      <dgm:spPr/>
    </dgm:pt>
    <dgm:pt modelId="{A1B8CF0E-36C7-4E77-BAD3-C9C25E58BC35}" type="pres">
      <dgm:prSet presAssocID="{E0676DA0-D7CB-47F0-A17D-2910196E4B85}" presName="Name13" presStyleLbl="parChTrans1D2" presStyleIdx="17" presStyleCnt="57"/>
      <dgm:spPr/>
    </dgm:pt>
    <dgm:pt modelId="{71AD22CD-BE09-4B30-9EBA-AA2963CE7B10}" type="pres">
      <dgm:prSet presAssocID="{9D448B30-7DB1-4AB9-AE96-2F1F96AA0028}" presName="childText" presStyleLbl="bgAcc1" presStyleIdx="17" presStyleCnt="57">
        <dgm:presLayoutVars>
          <dgm:bulletEnabled val="1"/>
        </dgm:presLayoutVars>
      </dgm:prSet>
      <dgm:spPr/>
    </dgm:pt>
    <dgm:pt modelId="{5F246D24-0E4C-4867-9DA2-64677EE52F7C}" type="pres">
      <dgm:prSet presAssocID="{56C2FCFD-F587-4D46-8226-3A0668A9C7A5}" presName="Name13" presStyleLbl="parChTrans1D2" presStyleIdx="18" presStyleCnt="57"/>
      <dgm:spPr/>
    </dgm:pt>
    <dgm:pt modelId="{AAC2E8D7-8490-4216-B1D6-0B3878555BCE}" type="pres">
      <dgm:prSet presAssocID="{EBB58BB7-0D4C-4252-94D2-59F56BC1A9E0}" presName="childText" presStyleLbl="bgAcc1" presStyleIdx="18" presStyleCnt="57">
        <dgm:presLayoutVars>
          <dgm:bulletEnabled val="1"/>
        </dgm:presLayoutVars>
      </dgm:prSet>
      <dgm:spPr/>
    </dgm:pt>
    <dgm:pt modelId="{3FC0CF07-D80E-4AB7-8E83-9DE7F973A7E8}" type="pres">
      <dgm:prSet presAssocID="{70421DDA-1D64-42B7-9AB3-7F21F4C400A5}" presName="Name13" presStyleLbl="parChTrans1D2" presStyleIdx="19" presStyleCnt="57"/>
      <dgm:spPr/>
    </dgm:pt>
    <dgm:pt modelId="{DB9BE2A3-CD01-48A8-8213-791891DE4B88}" type="pres">
      <dgm:prSet presAssocID="{5F008C16-AED9-442D-A44C-ABBB9B22B84C}" presName="childText" presStyleLbl="bgAcc1" presStyleIdx="19" presStyleCnt="57">
        <dgm:presLayoutVars>
          <dgm:bulletEnabled val="1"/>
        </dgm:presLayoutVars>
      </dgm:prSet>
      <dgm:spPr/>
    </dgm:pt>
    <dgm:pt modelId="{B16EA7DC-8FFF-4C76-9B2F-A531E5B0ED02}" type="pres">
      <dgm:prSet presAssocID="{D06281E4-8E58-486B-A8AA-C886F6C859D2}" presName="Name13" presStyleLbl="parChTrans1D2" presStyleIdx="20" presStyleCnt="57"/>
      <dgm:spPr/>
    </dgm:pt>
    <dgm:pt modelId="{AFA97DE6-D023-4B0F-8F81-7F99739C6264}" type="pres">
      <dgm:prSet presAssocID="{351ED13C-0853-4723-B967-E6092A9DDA02}" presName="childText" presStyleLbl="bgAcc1" presStyleIdx="20" presStyleCnt="57">
        <dgm:presLayoutVars>
          <dgm:bulletEnabled val="1"/>
        </dgm:presLayoutVars>
      </dgm:prSet>
      <dgm:spPr/>
    </dgm:pt>
    <dgm:pt modelId="{191A71C9-9296-4818-8AB3-514C957CD0FE}" type="pres">
      <dgm:prSet presAssocID="{E5882D0F-7CD9-4C2A-9E5E-32669337B8F6}" presName="Name13" presStyleLbl="parChTrans1D2" presStyleIdx="21" presStyleCnt="57"/>
      <dgm:spPr/>
    </dgm:pt>
    <dgm:pt modelId="{56486675-C5A4-498F-86B3-9B31201FF1FA}" type="pres">
      <dgm:prSet presAssocID="{FA3227BE-67A7-480A-A0B4-CEF8BDD4C96B}" presName="childText" presStyleLbl="bgAcc1" presStyleIdx="21" presStyleCnt="57">
        <dgm:presLayoutVars>
          <dgm:bulletEnabled val="1"/>
        </dgm:presLayoutVars>
      </dgm:prSet>
      <dgm:spPr/>
    </dgm:pt>
    <dgm:pt modelId="{628D79A6-6905-40D4-85E2-706C49DDF394}" type="pres">
      <dgm:prSet presAssocID="{CEF185E2-FDFE-4128-95FE-1D05529D71CB}" presName="root" presStyleCnt="0"/>
      <dgm:spPr/>
    </dgm:pt>
    <dgm:pt modelId="{D7C27DD4-FB3B-4CC3-8FE0-513F0D23B848}" type="pres">
      <dgm:prSet presAssocID="{CEF185E2-FDFE-4128-95FE-1D05529D71CB}" presName="rootComposite" presStyleCnt="0"/>
      <dgm:spPr/>
    </dgm:pt>
    <dgm:pt modelId="{3B8E9188-467B-484E-AA9D-F7E421562FFC}" type="pres">
      <dgm:prSet presAssocID="{CEF185E2-FDFE-4128-95FE-1D05529D71CB}" presName="rootText" presStyleLbl="node1" presStyleIdx="3" presStyleCnt="8"/>
      <dgm:spPr/>
    </dgm:pt>
    <dgm:pt modelId="{FDCC8EF4-B761-48B1-8B82-119E9AFB0765}" type="pres">
      <dgm:prSet presAssocID="{CEF185E2-FDFE-4128-95FE-1D05529D71CB}" presName="rootConnector" presStyleLbl="node1" presStyleIdx="3" presStyleCnt="8"/>
      <dgm:spPr/>
    </dgm:pt>
    <dgm:pt modelId="{4364BC51-9A0B-4E96-A549-CEB3607B19EB}" type="pres">
      <dgm:prSet presAssocID="{CEF185E2-FDFE-4128-95FE-1D05529D71CB}" presName="childShape" presStyleCnt="0"/>
      <dgm:spPr/>
    </dgm:pt>
    <dgm:pt modelId="{C70BD40C-30B8-4E59-9E29-77EF48B2BE44}" type="pres">
      <dgm:prSet presAssocID="{903E2336-E9CE-4F1C-BAB4-7638CC02EAF8}" presName="Name13" presStyleLbl="parChTrans1D2" presStyleIdx="22" presStyleCnt="57"/>
      <dgm:spPr/>
    </dgm:pt>
    <dgm:pt modelId="{C9882904-0793-4251-A572-0743505BE4B1}" type="pres">
      <dgm:prSet presAssocID="{62FEE9AE-1D1B-4543-A2C7-325A53FED191}" presName="childText" presStyleLbl="bgAcc1" presStyleIdx="22" presStyleCnt="57">
        <dgm:presLayoutVars>
          <dgm:bulletEnabled val="1"/>
        </dgm:presLayoutVars>
      </dgm:prSet>
      <dgm:spPr/>
    </dgm:pt>
    <dgm:pt modelId="{8B65BF6B-6946-44A5-954A-653AC11FEC96}" type="pres">
      <dgm:prSet presAssocID="{E8100CD1-D83B-48CB-B0AE-A07A8C18C28E}" presName="Name13" presStyleLbl="parChTrans1D2" presStyleIdx="23" presStyleCnt="57"/>
      <dgm:spPr/>
    </dgm:pt>
    <dgm:pt modelId="{3E8E54EE-FD88-4049-A16D-743DF7AB1CE3}" type="pres">
      <dgm:prSet presAssocID="{FBA91C6E-BB13-4041-A8BD-FAB0140D7AFA}" presName="childText" presStyleLbl="bgAcc1" presStyleIdx="23" presStyleCnt="57">
        <dgm:presLayoutVars>
          <dgm:bulletEnabled val="1"/>
        </dgm:presLayoutVars>
      </dgm:prSet>
      <dgm:spPr/>
    </dgm:pt>
    <dgm:pt modelId="{1E488341-9B98-490A-9AB3-ECFF64F866D8}" type="pres">
      <dgm:prSet presAssocID="{078973AA-04DC-4617-BEBC-DB97BC056C96}" presName="Name13" presStyleLbl="parChTrans1D2" presStyleIdx="24" presStyleCnt="57"/>
      <dgm:spPr/>
    </dgm:pt>
    <dgm:pt modelId="{04607126-FF39-496C-B2B7-ED53F236DA0F}" type="pres">
      <dgm:prSet presAssocID="{B6F32E6D-9AC1-4F73-92FC-6BEC537D2942}" presName="childText" presStyleLbl="bgAcc1" presStyleIdx="24" presStyleCnt="57">
        <dgm:presLayoutVars>
          <dgm:bulletEnabled val="1"/>
        </dgm:presLayoutVars>
      </dgm:prSet>
      <dgm:spPr/>
    </dgm:pt>
    <dgm:pt modelId="{DC4F8C66-4FA4-4A65-837F-67962BE8540A}" type="pres">
      <dgm:prSet presAssocID="{BE5AC201-75C9-451F-BBD4-BC823AF38498}" presName="Name13" presStyleLbl="parChTrans1D2" presStyleIdx="25" presStyleCnt="57"/>
      <dgm:spPr/>
    </dgm:pt>
    <dgm:pt modelId="{396482D8-EBFE-4146-AC3D-617139493A08}" type="pres">
      <dgm:prSet presAssocID="{A6A8F853-30CB-4EDA-AEC8-7852C5D41B85}" presName="childText" presStyleLbl="bgAcc1" presStyleIdx="25" presStyleCnt="57">
        <dgm:presLayoutVars>
          <dgm:bulletEnabled val="1"/>
        </dgm:presLayoutVars>
      </dgm:prSet>
      <dgm:spPr/>
    </dgm:pt>
    <dgm:pt modelId="{D7C88727-3973-4034-8DE6-74F81F6577FB}" type="pres">
      <dgm:prSet presAssocID="{31BC61A3-83F1-411C-B9B8-3DC8B8A16B7D}" presName="Name13" presStyleLbl="parChTrans1D2" presStyleIdx="26" presStyleCnt="57"/>
      <dgm:spPr/>
    </dgm:pt>
    <dgm:pt modelId="{F1044F59-94E7-4F8A-B6B6-5A8C2B1BD437}" type="pres">
      <dgm:prSet presAssocID="{13EE332E-38D8-4873-A0A1-ED02FFD7314A}" presName="childText" presStyleLbl="bgAcc1" presStyleIdx="26" presStyleCnt="57">
        <dgm:presLayoutVars>
          <dgm:bulletEnabled val="1"/>
        </dgm:presLayoutVars>
      </dgm:prSet>
      <dgm:spPr/>
    </dgm:pt>
    <dgm:pt modelId="{B72B35D0-E821-4AF4-9715-C16451497848}" type="pres">
      <dgm:prSet presAssocID="{97397A3D-FE10-4A81-A4BE-61906FB23840}" presName="Name13" presStyleLbl="parChTrans1D2" presStyleIdx="27" presStyleCnt="57"/>
      <dgm:spPr/>
    </dgm:pt>
    <dgm:pt modelId="{C0C1687A-536B-4678-8A08-09AF36F9CFAD}" type="pres">
      <dgm:prSet presAssocID="{4800C02B-DD35-402B-808C-378A17C3645B}" presName="childText" presStyleLbl="bgAcc1" presStyleIdx="27" presStyleCnt="57">
        <dgm:presLayoutVars>
          <dgm:bulletEnabled val="1"/>
        </dgm:presLayoutVars>
      </dgm:prSet>
      <dgm:spPr/>
    </dgm:pt>
    <dgm:pt modelId="{01094638-AA60-43B5-B046-8DD60370A538}" type="pres">
      <dgm:prSet presAssocID="{1A139A27-F404-4879-8DA9-301CB3BB468D}" presName="Name13" presStyleLbl="parChTrans1D2" presStyleIdx="28" presStyleCnt="57"/>
      <dgm:spPr/>
    </dgm:pt>
    <dgm:pt modelId="{C3BFC45C-B10D-455C-B271-06B3D13385B0}" type="pres">
      <dgm:prSet presAssocID="{F9F3116C-0B0A-4A2D-8363-6C3C3FDED0ED}" presName="childText" presStyleLbl="bgAcc1" presStyleIdx="28" presStyleCnt="57">
        <dgm:presLayoutVars>
          <dgm:bulletEnabled val="1"/>
        </dgm:presLayoutVars>
      </dgm:prSet>
      <dgm:spPr/>
    </dgm:pt>
    <dgm:pt modelId="{C4E75E27-BC4A-487D-8569-7691586EDCCD}" type="pres">
      <dgm:prSet presAssocID="{77C5847E-04D2-449A-9CAE-05D28B4A35CC}" presName="root" presStyleCnt="0"/>
      <dgm:spPr/>
    </dgm:pt>
    <dgm:pt modelId="{562F01C6-D6D7-49E1-A146-389664BB4D3E}" type="pres">
      <dgm:prSet presAssocID="{77C5847E-04D2-449A-9CAE-05D28B4A35CC}" presName="rootComposite" presStyleCnt="0"/>
      <dgm:spPr/>
    </dgm:pt>
    <dgm:pt modelId="{2C3358F5-E71C-4331-8A8B-2F9BE91F27BB}" type="pres">
      <dgm:prSet presAssocID="{77C5847E-04D2-449A-9CAE-05D28B4A35CC}" presName="rootText" presStyleLbl="node1" presStyleIdx="4" presStyleCnt="8"/>
      <dgm:spPr/>
    </dgm:pt>
    <dgm:pt modelId="{22B693E9-39A8-49CA-9F4C-D2A7037A822F}" type="pres">
      <dgm:prSet presAssocID="{77C5847E-04D2-449A-9CAE-05D28B4A35CC}" presName="rootConnector" presStyleLbl="node1" presStyleIdx="4" presStyleCnt="8"/>
      <dgm:spPr/>
    </dgm:pt>
    <dgm:pt modelId="{6EC86404-5681-44BA-AB9B-A39838D50B09}" type="pres">
      <dgm:prSet presAssocID="{77C5847E-04D2-449A-9CAE-05D28B4A35CC}" presName="childShape" presStyleCnt="0"/>
      <dgm:spPr/>
    </dgm:pt>
    <dgm:pt modelId="{391BA14B-3828-42F4-A407-29D8CBBD54B6}" type="pres">
      <dgm:prSet presAssocID="{8B6E1CB6-C9F5-4003-AB59-D93023F9DE95}" presName="Name13" presStyleLbl="parChTrans1D2" presStyleIdx="29" presStyleCnt="57"/>
      <dgm:spPr/>
    </dgm:pt>
    <dgm:pt modelId="{FD78FB51-1696-4DA7-B466-340370FD9066}" type="pres">
      <dgm:prSet presAssocID="{DAC1BD61-F102-4FF3-AFFB-4A741F0CC6B9}" presName="childText" presStyleLbl="bgAcc1" presStyleIdx="29" presStyleCnt="57">
        <dgm:presLayoutVars>
          <dgm:bulletEnabled val="1"/>
        </dgm:presLayoutVars>
      </dgm:prSet>
      <dgm:spPr/>
    </dgm:pt>
    <dgm:pt modelId="{9AD204A4-90B2-4387-BD5F-605F5D86C0CA}" type="pres">
      <dgm:prSet presAssocID="{127E9CC8-537C-43F1-A90C-C142DCAEF2B5}" presName="Name13" presStyleLbl="parChTrans1D2" presStyleIdx="30" presStyleCnt="57"/>
      <dgm:spPr/>
    </dgm:pt>
    <dgm:pt modelId="{51D6D3CE-5CEC-4A6C-9BE9-3EBF8F5CBCBA}" type="pres">
      <dgm:prSet presAssocID="{6A4EA5E7-CBB5-4A47-98F3-3A7308D8A01E}" presName="childText" presStyleLbl="bgAcc1" presStyleIdx="30" presStyleCnt="57">
        <dgm:presLayoutVars>
          <dgm:bulletEnabled val="1"/>
        </dgm:presLayoutVars>
      </dgm:prSet>
      <dgm:spPr/>
    </dgm:pt>
    <dgm:pt modelId="{7CFB6CDB-35CB-4A3E-AAC0-46ACD2BCAF7B}" type="pres">
      <dgm:prSet presAssocID="{9EC37437-176F-4B4C-ADED-8FF27B7A6225}" presName="Name13" presStyleLbl="parChTrans1D2" presStyleIdx="31" presStyleCnt="57"/>
      <dgm:spPr/>
    </dgm:pt>
    <dgm:pt modelId="{2C88F71A-5830-4DD5-AF65-C8BF1DE7DAB6}" type="pres">
      <dgm:prSet presAssocID="{4DAEC40A-8CBB-4CEB-BB91-B0ADF0149100}" presName="childText" presStyleLbl="bgAcc1" presStyleIdx="31" presStyleCnt="57">
        <dgm:presLayoutVars>
          <dgm:bulletEnabled val="1"/>
        </dgm:presLayoutVars>
      </dgm:prSet>
      <dgm:spPr/>
    </dgm:pt>
    <dgm:pt modelId="{4C7863BA-03AF-4E04-A725-7B4A8D1DC59F}" type="pres">
      <dgm:prSet presAssocID="{9BBB27CE-B80C-4C48-8E94-D1E80B65D763}" presName="Name13" presStyleLbl="parChTrans1D2" presStyleIdx="32" presStyleCnt="57"/>
      <dgm:spPr/>
    </dgm:pt>
    <dgm:pt modelId="{ED4AFE6E-7E6D-40CE-9A21-D06D10447BDC}" type="pres">
      <dgm:prSet presAssocID="{4C31AFE5-A28D-48AB-AEFE-4DD15BD31C54}" presName="childText" presStyleLbl="bgAcc1" presStyleIdx="32" presStyleCnt="57">
        <dgm:presLayoutVars>
          <dgm:bulletEnabled val="1"/>
        </dgm:presLayoutVars>
      </dgm:prSet>
      <dgm:spPr/>
    </dgm:pt>
    <dgm:pt modelId="{B70433C1-E62D-493F-BD61-380011714E3B}" type="pres">
      <dgm:prSet presAssocID="{9C078418-3ECC-4041-914E-842E1A3A9328}" presName="Name13" presStyleLbl="parChTrans1D2" presStyleIdx="33" presStyleCnt="57"/>
      <dgm:spPr/>
    </dgm:pt>
    <dgm:pt modelId="{A7C8D9C5-9BA0-4F29-B8D7-742C3398E2B5}" type="pres">
      <dgm:prSet presAssocID="{76F8C453-95CC-49EC-8D8B-DFC2EC21A522}" presName="childText" presStyleLbl="bgAcc1" presStyleIdx="33" presStyleCnt="57">
        <dgm:presLayoutVars>
          <dgm:bulletEnabled val="1"/>
        </dgm:presLayoutVars>
      </dgm:prSet>
      <dgm:spPr/>
    </dgm:pt>
    <dgm:pt modelId="{6FDD0ED7-CC86-4488-9A38-0BBB96CFB780}" type="pres">
      <dgm:prSet presAssocID="{394AEC90-BF52-48A5-BF74-66BDE3C96AA6}" presName="Name13" presStyleLbl="parChTrans1D2" presStyleIdx="34" presStyleCnt="57"/>
      <dgm:spPr/>
    </dgm:pt>
    <dgm:pt modelId="{A44D01D9-5D2D-4675-9AE4-B9E76C810BF0}" type="pres">
      <dgm:prSet presAssocID="{A27C7049-82E0-4F1A-956F-36A0063F2A26}" presName="childText" presStyleLbl="bgAcc1" presStyleIdx="34" presStyleCnt="57">
        <dgm:presLayoutVars>
          <dgm:bulletEnabled val="1"/>
        </dgm:presLayoutVars>
      </dgm:prSet>
      <dgm:spPr/>
    </dgm:pt>
    <dgm:pt modelId="{5FA3DDF4-0AE3-4C76-85F3-7716DD94DAEF}" type="pres">
      <dgm:prSet presAssocID="{C8E3369C-F71E-4E07-8C9B-524A69BEF2D7}" presName="Name13" presStyleLbl="parChTrans1D2" presStyleIdx="35" presStyleCnt="57"/>
      <dgm:spPr/>
    </dgm:pt>
    <dgm:pt modelId="{7BA65995-28A0-4478-BE76-DCA3874D2E2D}" type="pres">
      <dgm:prSet presAssocID="{0D12AE22-86B2-44B0-B689-BF4D4379B3F7}" presName="childText" presStyleLbl="bgAcc1" presStyleIdx="35" presStyleCnt="57">
        <dgm:presLayoutVars>
          <dgm:bulletEnabled val="1"/>
        </dgm:presLayoutVars>
      </dgm:prSet>
      <dgm:spPr/>
    </dgm:pt>
    <dgm:pt modelId="{365969F3-4832-4B7F-83DA-00BB1B24536D}" type="pres">
      <dgm:prSet presAssocID="{0661C208-E3CA-4BE6-8684-D4300CCD9436}" presName="Name13" presStyleLbl="parChTrans1D2" presStyleIdx="36" presStyleCnt="57"/>
      <dgm:spPr/>
    </dgm:pt>
    <dgm:pt modelId="{41596B66-F3A9-42E4-952D-9072A37536EF}" type="pres">
      <dgm:prSet presAssocID="{C7447ED0-FB8D-46A4-A825-1499DFF4CEA8}" presName="childText" presStyleLbl="bgAcc1" presStyleIdx="36" presStyleCnt="57">
        <dgm:presLayoutVars>
          <dgm:bulletEnabled val="1"/>
        </dgm:presLayoutVars>
      </dgm:prSet>
      <dgm:spPr/>
    </dgm:pt>
    <dgm:pt modelId="{61A256B7-BD33-4AF5-8C47-11C54C7D8D7A}" type="pres">
      <dgm:prSet presAssocID="{775D5C53-2C70-4D45-B0A2-9941E1129FF6}" presName="root" presStyleCnt="0"/>
      <dgm:spPr/>
    </dgm:pt>
    <dgm:pt modelId="{812406E4-B386-443D-A5A5-826316D34F53}" type="pres">
      <dgm:prSet presAssocID="{775D5C53-2C70-4D45-B0A2-9941E1129FF6}" presName="rootComposite" presStyleCnt="0"/>
      <dgm:spPr/>
    </dgm:pt>
    <dgm:pt modelId="{629992F6-0C7C-47AA-92BB-CF0E8B978062}" type="pres">
      <dgm:prSet presAssocID="{775D5C53-2C70-4D45-B0A2-9941E1129FF6}" presName="rootText" presStyleLbl="node1" presStyleIdx="5" presStyleCnt="8"/>
      <dgm:spPr/>
    </dgm:pt>
    <dgm:pt modelId="{0EA71C51-9FB5-473B-BEA0-1369B2C25CDB}" type="pres">
      <dgm:prSet presAssocID="{775D5C53-2C70-4D45-B0A2-9941E1129FF6}" presName="rootConnector" presStyleLbl="node1" presStyleIdx="5" presStyleCnt="8"/>
      <dgm:spPr/>
    </dgm:pt>
    <dgm:pt modelId="{02942DF3-89EC-4174-AC58-D7A33C3B2513}" type="pres">
      <dgm:prSet presAssocID="{775D5C53-2C70-4D45-B0A2-9941E1129FF6}" presName="childShape" presStyleCnt="0"/>
      <dgm:spPr/>
    </dgm:pt>
    <dgm:pt modelId="{1F39FCF0-8A3E-4403-B025-EBB895EB4663}" type="pres">
      <dgm:prSet presAssocID="{535BC1C2-8BE7-4044-A32D-D153E5A2F51E}" presName="Name13" presStyleLbl="parChTrans1D2" presStyleIdx="37" presStyleCnt="57"/>
      <dgm:spPr/>
    </dgm:pt>
    <dgm:pt modelId="{5ECB9B89-A205-4033-B6C0-4D928BE62661}" type="pres">
      <dgm:prSet presAssocID="{C5182CE0-8F8E-4B2C-A52F-026FCAF952ED}" presName="childText" presStyleLbl="bgAcc1" presStyleIdx="37" presStyleCnt="57">
        <dgm:presLayoutVars>
          <dgm:bulletEnabled val="1"/>
        </dgm:presLayoutVars>
      </dgm:prSet>
      <dgm:spPr/>
    </dgm:pt>
    <dgm:pt modelId="{7012745E-4DD0-4D6B-B21A-A9103837019A}" type="pres">
      <dgm:prSet presAssocID="{ECE1FAAD-DEFF-4198-A48E-65A759E9ADA9}" presName="Name13" presStyleLbl="parChTrans1D2" presStyleIdx="38" presStyleCnt="57"/>
      <dgm:spPr/>
    </dgm:pt>
    <dgm:pt modelId="{1E661614-CBF4-4738-A39C-118B6BA4E9F8}" type="pres">
      <dgm:prSet presAssocID="{73114BE6-85A5-4C8D-937D-33759D6EFC29}" presName="childText" presStyleLbl="bgAcc1" presStyleIdx="38" presStyleCnt="57">
        <dgm:presLayoutVars>
          <dgm:bulletEnabled val="1"/>
        </dgm:presLayoutVars>
      </dgm:prSet>
      <dgm:spPr/>
    </dgm:pt>
    <dgm:pt modelId="{27BE3F08-233D-47CD-81A2-49884BAE03DF}" type="pres">
      <dgm:prSet presAssocID="{B46220F5-5A63-4D0E-A21F-3166868615FE}" presName="Name13" presStyleLbl="parChTrans1D2" presStyleIdx="39" presStyleCnt="57"/>
      <dgm:spPr/>
    </dgm:pt>
    <dgm:pt modelId="{B53F460A-D132-422D-8D13-C6989F36224E}" type="pres">
      <dgm:prSet presAssocID="{A8E96A27-EF8D-4638-B2C0-9213836732FE}" presName="childText" presStyleLbl="bgAcc1" presStyleIdx="39" presStyleCnt="57">
        <dgm:presLayoutVars>
          <dgm:bulletEnabled val="1"/>
        </dgm:presLayoutVars>
      </dgm:prSet>
      <dgm:spPr/>
    </dgm:pt>
    <dgm:pt modelId="{76918CD7-9BAC-4A1A-86EB-EA6A7FFC44A3}" type="pres">
      <dgm:prSet presAssocID="{E160113A-258F-46BA-B62D-9FD797366DAD}" presName="Name13" presStyleLbl="parChTrans1D2" presStyleIdx="40" presStyleCnt="57"/>
      <dgm:spPr/>
    </dgm:pt>
    <dgm:pt modelId="{34C45D82-57A2-478B-9226-BA4B882F66B5}" type="pres">
      <dgm:prSet presAssocID="{6B558049-552E-4F88-9AEB-B4BA92719810}" presName="childText" presStyleLbl="bgAcc1" presStyleIdx="40" presStyleCnt="57">
        <dgm:presLayoutVars>
          <dgm:bulletEnabled val="1"/>
        </dgm:presLayoutVars>
      </dgm:prSet>
      <dgm:spPr/>
    </dgm:pt>
    <dgm:pt modelId="{915F2CBD-68E6-4686-A5DE-19A6F99B8230}" type="pres">
      <dgm:prSet presAssocID="{DFD8EDC0-905F-4DD2-BB2B-07511CF5443F}" presName="Name13" presStyleLbl="parChTrans1D2" presStyleIdx="41" presStyleCnt="57"/>
      <dgm:spPr/>
    </dgm:pt>
    <dgm:pt modelId="{F73D921E-D74D-4CCF-8F85-AC134A8B2914}" type="pres">
      <dgm:prSet presAssocID="{C55C4B63-1383-4A3C-913F-B6AE2C36F4B6}" presName="childText" presStyleLbl="bgAcc1" presStyleIdx="41" presStyleCnt="57">
        <dgm:presLayoutVars>
          <dgm:bulletEnabled val="1"/>
        </dgm:presLayoutVars>
      </dgm:prSet>
      <dgm:spPr/>
    </dgm:pt>
    <dgm:pt modelId="{5216C839-5943-4456-BF04-577FDDC6AF19}" type="pres">
      <dgm:prSet presAssocID="{EFC74BAF-B0AF-464B-8728-94749086D458}" presName="Name13" presStyleLbl="parChTrans1D2" presStyleIdx="42" presStyleCnt="57"/>
      <dgm:spPr/>
    </dgm:pt>
    <dgm:pt modelId="{0AFF0AC5-89C3-4272-889D-F51ACA3744D5}" type="pres">
      <dgm:prSet presAssocID="{8B0F14C1-F92D-4DB6-A415-AB9268676477}" presName="childText" presStyleLbl="bgAcc1" presStyleIdx="42" presStyleCnt="57">
        <dgm:presLayoutVars>
          <dgm:bulletEnabled val="1"/>
        </dgm:presLayoutVars>
      </dgm:prSet>
      <dgm:spPr/>
    </dgm:pt>
    <dgm:pt modelId="{04AAEFFF-F011-45C6-93B8-04C131EDFE53}" type="pres">
      <dgm:prSet presAssocID="{FAED1C8A-C0AF-4039-A3EF-5B6A6C186800}" presName="root" presStyleCnt="0"/>
      <dgm:spPr/>
    </dgm:pt>
    <dgm:pt modelId="{280BB102-9E27-4736-B240-A0A9311E1EAD}" type="pres">
      <dgm:prSet presAssocID="{FAED1C8A-C0AF-4039-A3EF-5B6A6C186800}" presName="rootComposite" presStyleCnt="0"/>
      <dgm:spPr/>
    </dgm:pt>
    <dgm:pt modelId="{75765E36-BE2F-4114-9604-B3816358A23E}" type="pres">
      <dgm:prSet presAssocID="{FAED1C8A-C0AF-4039-A3EF-5B6A6C186800}" presName="rootText" presStyleLbl="node1" presStyleIdx="6" presStyleCnt="8"/>
      <dgm:spPr/>
    </dgm:pt>
    <dgm:pt modelId="{C4C8A3AB-2AB7-4D73-8E79-67B2FA26B2CA}" type="pres">
      <dgm:prSet presAssocID="{FAED1C8A-C0AF-4039-A3EF-5B6A6C186800}" presName="rootConnector" presStyleLbl="node1" presStyleIdx="6" presStyleCnt="8"/>
      <dgm:spPr/>
    </dgm:pt>
    <dgm:pt modelId="{0A616BE6-AFF7-4BFC-AF27-70EAC312F729}" type="pres">
      <dgm:prSet presAssocID="{FAED1C8A-C0AF-4039-A3EF-5B6A6C186800}" presName="childShape" presStyleCnt="0"/>
      <dgm:spPr/>
    </dgm:pt>
    <dgm:pt modelId="{F9EB7FBE-401A-49D3-AD84-584D5F70A27E}" type="pres">
      <dgm:prSet presAssocID="{D025B86C-B52C-48AF-B0B1-827B90ED08EF}" presName="Name13" presStyleLbl="parChTrans1D2" presStyleIdx="43" presStyleCnt="57"/>
      <dgm:spPr/>
    </dgm:pt>
    <dgm:pt modelId="{330E2682-F80F-45C7-8EAB-3504D5E4C894}" type="pres">
      <dgm:prSet presAssocID="{FD7544B8-5571-4015-B539-86C746E41DA5}" presName="childText" presStyleLbl="bgAcc1" presStyleIdx="43" presStyleCnt="57">
        <dgm:presLayoutVars>
          <dgm:bulletEnabled val="1"/>
        </dgm:presLayoutVars>
      </dgm:prSet>
      <dgm:spPr/>
    </dgm:pt>
    <dgm:pt modelId="{F144BEC1-1190-4428-88B4-93A6E094BFE9}" type="pres">
      <dgm:prSet presAssocID="{B3D6D748-3EE7-4328-8575-4E021F30AE8E}" presName="Name13" presStyleLbl="parChTrans1D2" presStyleIdx="44" presStyleCnt="57"/>
      <dgm:spPr/>
    </dgm:pt>
    <dgm:pt modelId="{77878258-B3DD-4D1C-9F28-196A94DEC503}" type="pres">
      <dgm:prSet presAssocID="{1FFC54D4-E60D-45B6-ACB9-39458BDC8E88}" presName="childText" presStyleLbl="bgAcc1" presStyleIdx="44" presStyleCnt="57">
        <dgm:presLayoutVars>
          <dgm:bulletEnabled val="1"/>
        </dgm:presLayoutVars>
      </dgm:prSet>
      <dgm:spPr/>
    </dgm:pt>
    <dgm:pt modelId="{E39E7765-81BA-44F3-BA1F-63C86E324D2B}" type="pres">
      <dgm:prSet presAssocID="{A9976990-46BA-431D-9173-06C22B5324AC}" presName="Name13" presStyleLbl="parChTrans1D2" presStyleIdx="45" presStyleCnt="57"/>
      <dgm:spPr/>
    </dgm:pt>
    <dgm:pt modelId="{3672BC64-ED56-4EAB-9144-582B2599BE50}" type="pres">
      <dgm:prSet presAssocID="{4E4F494A-63D8-4B8C-B290-00AD8B8945C5}" presName="childText" presStyleLbl="bgAcc1" presStyleIdx="45" presStyleCnt="57">
        <dgm:presLayoutVars>
          <dgm:bulletEnabled val="1"/>
        </dgm:presLayoutVars>
      </dgm:prSet>
      <dgm:spPr/>
    </dgm:pt>
    <dgm:pt modelId="{10BC88D5-D3C7-44DF-B549-9C849A2B1AED}" type="pres">
      <dgm:prSet presAssocID="{67A950D3-4A35-479C-8414-9B518C4EB579}" presName="Name13" presStyleLbl="parChTrans1D2" presStyleIdx="46" presStyleCnt="57"/>
      <dgm:spPr/>
    </dgm:pt>
    <dgm:pt modelId="{A8F47354-3A4C-42D7-885E-6695D8EAB7D3}" type="pres">
      <dgm:prSet presAssocID="{EEBCB6CD-11F1-4333-B39B-4E727BDF8539}" presName="childText" presStyleLbl="bgAcc1" presStyleIdx="46" presStyleCnt="57">
        <dgm:presLayoutVars>
          <dgm:bulletEnabled val="1"/>
        </dgm:presLayoutVars>
      </dgm:prSet>
      <dgm:spPr/>
    </dgm:pt>
    <dgm:pt modelId="{1BAF18A4-3B49-447D-8FFC-C98E33DA9C8F}" type="pres">
      <dgm:prSet presAssocID="{63589D39-3F92-43BB-8F1F-789C93FAE6F3}" presName="Name13" presStyleLbl="parChTrans1D2" presStyleIdx="47" presStyleCnt="57"/>
      <dgm:spPr/>
    </dgm:pt>
    <dgm:pt modelId="{67918F6B-5D9F-4311-9B17-0421074BFEA3}" type="pres">
      <dgm:prSet presAssocID="{123C0416-6863-46B9-A751-E721F30E7BF8}" presName="childText" presStyleLbl="bgAcc1" presStyleIdx="47" presStyleCnt="57">
        <dgm:presLayoutVars>
          <dgm:bulletEnabled val="1"/>
        </dgm:presLayoutVars>
      </dgm:prSet>
      <dgm:spPr/>
    </dgm:pt>
    <dgm:pt modelId="{B77A9E28-6586-4C8E-AC51-F305EAFD8110}" type="pres">
      <dgm:prSet presAssocID="{6BE8BB58-34C5-4399-84DD-0F5DD733105F}" presName="Name13" presStyleLbl="parChTrans1D2" presStyleIdx="48" presStyleCnt="57"/>
      <dgm:spPr/>
    </dgm:pt>
    <dgm:pt modelId="{16FC296C-2A62-42BE-A129-6A0E9DB5A2F5}" type="pres">
      <dgm:prSet presAssocID="{2BEA6DC5-1C1B-4879-9AB5-8F34DBD711D6}" presName="childText" presStyleLbl="bgAcc1" presStyleIdx="48" presStyleCnt="57">
        <dgm:presLayoutVars>
          <dgm:bulletEnabled val="1"/>
        </dgm:presLayoutVars>
      </dgm:prSet>
      <dgm:spPr/>
    </dgm:pt>
    <dgm:pt modelId="{B5429BDE-BE09-40E1-B453-261D5258C15A}" type="pres">
      <dgm:prSet presAssocID="{84AE07CD-999F-4738-B19A-61CF1B057D76}" presName="Name13" presStyleLbl="parChTrans1D2" presStyleIdx="49" presStyleCnt="57"/>
      <dgm:spPr/>
    </dgm:pt>
    <dgm:pt modelId="{D9F5BB7F-5F20-4C6E-9F0D-F6B01173024F}" type="pres">
      <dgm:prSet presAssocID="{76A9C220-06E9-4B54-9D4C-B74723210424}" presName="childText" presStyleLbl="bgAcc1" presStyleIdx="49" presStyleCnt="57">
        <dgm:presLayoutVars>
          <dgm:bulletEnabled val="1"/>
        </dgm:presLayoutVars>
      </dgm:prSet>
      <dgm:spPr/>
    </dgm:pt>
    <dgm:pt modelId="{90C4EF7A-70CF-4101-988A-3DE8D8A140F2}" type="pres">
      <dgm:prSet presAssocID="{F5A4BA37-16C2-4454-9B35-B1DCAE1EBC48}" presName="root" presStyleCnt="0"/>
      <dgm:spPr/>
    </dgm:pt>
    <dgm:pt modelId="{FDD09B54-469A-4EA7-A522-435D3515681A}" type="pres">
      <dgm:prSet presAssocID="{F5A4BA37-16C2-4454-9B35-B1DCAE1EBC48}" presName="rootComposite" presStyleCnt="0"/>
      <dgm:spPr/>
    </dgm:pt>
    <dgm:pt modelId="{E05E7357-DA9D-48AD-AF70-E1679F4BCD70}" type="pres">
      <dgm:prSet presAssocID="{F5A4BA37-16C2-4454-9B35-B1DCAE1EBC48}" presName="rootText" presStyleLbl="node1" presStyleIdx="7" presStyleCnt="8"/>
      <dgm:spPr/>
    </dgm:pt>
    <dgm:pt modelId="{7472A0D4-99FE-4A2A-9DD9-F9A47756CB94}" type="pres">
      <dgm:prSet presAssocID="{F5A4BA37-16C2-4454-9B35-B1DCAE1EBC48}" presName="rootConnector" presStyleLbl="node1" presStyleIdx="7" presStyleCnt="8"/>
      <dgm:spPr/>
    </dgm:pt>
    <dgm:pt modelId="{6D84DF81-9F98-49EF-8778-7B0F778DFD30}" type="pres">
      <dgm:prSet presAssocID="{F5A4BA37-16C2-4454-9B35-B1DCAE1EBC48}" presName="childShape" presStyleCnt="0"/>
      <dgm:spPr/>
    </dgm:pt>
    <dgm:pt modelId="{F4B770A9-D791-46E6-9C5E-CAACB499E5FC}" type="pres">
      <dgm:prSet presAssocID="{49929624-B6E0-4D06-9440-044977FBF8A6}" presName="Name13" presStyleLbl="parChTrans1D2" presStyleIdx="50" presStyleCnt="57"/>
      <dgm:spPr/>
    </dgm:pt>
    <dgm:pt modelId="{2BA8C2F5-FAC4-4985-99DD-D4E30B48EFCE}" type="pres">
      <dgm:prSet presAssocID="{6D2D0B2D-50AF-4E90-AC59-6388ED0F9090}" presName="childText" presStyleLbl="bgAcc1" presStyleIdx="50" presStyleCnt="57">
        <dgm:presLayoutVars>
          <dgm:bulletEnabled val="1"/>
        </dgm:presLayoutVars>
      </dgm:prSet>
      <dgm:spPr/>
    </dgm:pt>
    <dgm:pt modelId="{C17ECF21-0F94-4F00-898B-561BE6306B9F}" type="pres">
      <dgm:prSet presAssocID="{D83DABC7-30B1-46DD-B972-F6DE4ED886E5}" presName="Name13" presStyleLbl="parChTrans1D2" presStyleIdx="51" presStyleCnt="57"/>
      <dgm:spPr/>
    </dgm:pt>
    <dgm:pt modelId="{88477730-B1DA-4F95-8A4C-4622BE7E3C97}" type="pres">
      <dgm:prSet presAssocID="{2460CB22-AEAD-4FAE-AB68-1DD1EB36434E}" presName="childText" presStyleLbl="bgAcc1" presStyleIdx="51" presStyleCnt="57">
        <dgm:presLayoutVars>
          <dgm:bulletEnabled val="1"/>
        </dgm:presLayoutVars>
      </dgm:prSet>
      <dgm:spPr/>
    </dgm:pt>
    <dgm:pt modelId="{D06EFA85-1E1D-4FDB-AA35-3979757F93CC}" type="pres">
      <dgm:prSet presAssocID="{C39754C2-07C2-4E9B-BD82-28039A7EA6E9}" presName="Name13" presStyleLbl="parChTrans1D2" presStyleIdx="52" presStyleCnt="57"/>
      <dgm:spPr/>
    </dgm:pt>
    <dgm:pt modelId="{C6B45BE7-DA3D-4FA5-89AD-FC109561BED5}" type="pres">
      <dgm:prSet presAssocID="{00338A64-447D-4158-8198-0A99E71DDFC5}" presName="childText" presStyleLbl="bgAcc1" presStyleIdx="52" presStyleCnt="57">
        <dgm:presLayoutVars>
          <dgm:bulletEnabled val="1"/>
        </dgm:presLayoutVars>
      </dgm:prSet>
      <dgm:spPr/>
    </dgm:pt>
    <dgm:pt modelId="{7D6A3615-524B-40D2-9D91-FE89FEB3E8F9}" type="pres">
      <dgm:prSet presAssocID="{B93D90B7-A103-4D59-BE88-B5EEA6B07AA5}" presName="Name13" presStyleLbl="parChTrans1D2" presStyleIdx="53" presStyleCnt="57"/>
      <dgm:spPr/>
    </dgm:pt>
    <dgm:pt modelId="{FCF19C4F-DC0F-4D8A-B13F-B1B034E19295}" type="pres">
      <dgm:prSet presAssocID="{CCCA8FB0-7447-4A85-9CDB-FA4BB5CFB88B}" presName="childText" presStyleLbl="bgAcc1" presStyleIdx="53" presStyleCnt="57">
        <dgm:presLayoutVars>
          <dgm:bulletEnabled val="1"/>
        </dgm:presLayoutVars>
      </dgm:prSet>
      <dgm:spPr/>
    </dgm:pt>
    <dgm:pt modelId="{277DBB48-2675-45E3-A8DA-49F70885F48E}" type="pres">
      <dgm:prSet presAssocID="{40170E62-1379-4ACB-8975-8B54607272D1}" presName="Name13" presStyleLbl="parChTrans1D2" presStyleIdx="54" presStyleCnt="57"/>
      <dgm:spPr/>
    </dgm:pt>
    <dgm:pt modelId="{510C3EB6-4274-45A3-9869-A8CAB017ADC8}" type="pres">
      <dgm:prSet presAssocID="{10EBDDC6-A027-4F62-8270-9EAF97277D3E}" presName="childText" presStyleLbl="bgAcc1" presStyleIdx="54" presStyleCnt="57">
        <dgm:presLayoutVars>
          <dgm:bulletEnabled val="1"/>
        </dgm:presLayoutVars>
      </dgm:prSet>
      <dgm:spPr/>
    </dgm:pt>
    <dgm:pt modelId="{A544A086-AC8F-4D1C-8297-08042ED171C9}" type="pres">
      <dgm:prSet presAssocID="{8C1750D9-788B-43B4-AD8D-92DFFB881871}" presName="Name13" presStyleLbl="parChTrans1D2" presStyleIdx="55" presStyleCnt="57"/>
      <dgm:spPr/>
    </dgm:pt>
    <dgm:pt modelId="{F6C739E7-CBCB-49DC-BFC1-66FFBD90173C}" type="pres">
      <dgm:prSet presAssocID="{D32D0A45-F0E6-4D00-B73D-8106485EE915}" presName="childText" presStyleLbl="bgAcc1" presStyleIdx="55" presStyleCnt="57">
        <dgm:presLayoutVars>
          <dgm:bulletEnabled val="1"/>
        </dgm:presLayoutVars>
      </dgm:prSet>
      <dgm:spPr/>
    </dgm:pt>
    <dgm:pt modelId="{655A16EF-9238-40FA-9EB3-D455C0C5E7BB}" type="pres">
      <dgm:prSet presAssocID="{592B8B83-2881-4171-A3CE-4D68B42B4907}" presName="Name13" presStyleLbl="parChTrans1D2" presStyleIdx="56" presStyleCnt="57"/>
      <dgm:spPr/>
    </dgm:pt>
    <dgm:pt modelId="{85406F9E-1C11-49EC-AA24-1A7A3E4BF176}" type="pres">
      <dgm:prSet presAssocID="{D6ACBEFA-BAC8-4324-BE5C-08040794A737}" presName="childText" presStyleLbl="bgAcc1" presStyleIdx="56" presStyleCnt="57">
        <dgm:presLayoutVars>
          <dgm:bulletEnabled val="1"/>
        </dgm:presLayoutVars>
      </dgm:prSet>
      <dgm:spPr/>
    </dgm:pt>
  </dgm:ptLst>
  <dgm:cxnLst>
    <dgm:cxn modelId="{DB131300-0330-41FD-939A-D9C5B82E01EE}" type="presOf" srcId="{F9F3116C-0B0A-4A2D-8363-6C3C3FDED0ED}" destId="{C3BFC45C-B10D-455C-B271-06B3D13385B0}" srcOrd="0" destOrd="0" presId="urn:microsoft.com/office/officeart/2005/8/layout/hierarchy3"/>
    <dgm:cxn modelId="{51F8D101-1561-446E-ACD0-5A798C8279DB}" type="presOf" srcId="{078973AA-04DC-4617-BEBC-DB97BC056C96}" destId="{1E488341-9B98-490A-9AB3-ECFF64F866D8}" srcOrd="0" destOrd="0" presId="urn:microsoft.com/office/officeart/2005/8/layout/hierarchy3"/>
    <dgm:cxn modelId="{B61DD201-BE6D-4F71-B3D2-892F65F80D57}" srcId="{FEBDC0CC-CED7-4286-BC75-DAF081EC55EA}" destId="{FAED1C8A-C0AF-4039-A3EF-5B6A6C186800}" srcOrd="6" destOrd="0" parTransId="{0827B792-B7F9-4276-83FA-D52FA4AFD213}" sibTransId="{619E8B09-8C0D-4742-91F1-A9891689A183}"/>
    <dgm:cxn modelId="{67D40A04-F943-4811-9A3A-1159854E4C1D}" type="presOf" srcId="{FAED1C8A-C0AF-4039-A3EF-5B6A6C186800}" destId="{75765E36-BE2F-4114-9604-B3816358A23E}" srcOrd="0" destOrd="0" presId="urn:microsoft.com/office/officeart/2005/8/layout/hierarchy3"/>
    <dgm:cxn modelId="{2AE24204-C683-40B8-90B7-4829FE56F86A}" type="presOf" srcId="{95CAF04E-202E-4E8E-B34E-C0E1327B13BE}" destId="{403D04D8-FB32-4754-AEA8-6FC968364CB6}" srcOrd="0" destOrd="0" presId="urn:microsoft.com/office/officeart/2005/8/layout/hierarchy3"/>
    <dgm:cxn modelId="{B792CD04-E8F0-4CFB-9AF8-0AAE2447E86F}" type="presOf" srcId="{73114BE6-85A5-4C8D-937D-33759D6EFC29}" destId="{1E661614-CBF4-4738-A39C-118B6BA4E9F8}" srcOrd="0" destOrd="0" presId="urn:microsoft.com/office/officeart/2005/8/layout/hierarchy3"/>
    <dgm:cxn modelId="{B48ECE05-19C0-4311-90F9-F6DFC07D87F1}" type="presOf" srcId="{A44BAB9E-5F98-4F4D-A40B-85DC6498E23C}" destId="{194527D6-74B8-4EAD-8067-4AC1A156494E}" srcOrd="1" destOrd="0" presId="urn:microsoft.com/office/officeart/2005/8/layout/hierarchy3"/>
    <dgm:cxn modelId="{671BC506-A524-4C2B-8D6F-1A1970560C5E}" type="presOf" srcId="{535BC1C2-8BE7-4044-A32D-D153E5A2F51E}" destId="{1F39FCF0-8A3E-4403-B025-EBB895EB4663}" srcOrd="0" destOrd="0" presId="urn:microsoft.com/office/officeart/2005/8/layout/hierarchy3"/>
    <dgm:cxn modelId="{E547D706-8947-4C0E-81A6-A35EB1128EB9}" type="presOf" srcId="{F5A4BA37-16C2-4454-9B35-B1DCAE1EBC48}" destId="{7472A0D4-99FE-4A2A-9DD9-F9A47756CB94}" srcOrd="1" destOrd="0" presId="urn:microsoft.com/office/officeart/2005/8/layout/hierarchy3"/>
    <dgm:cxn modelId="{FC94C008-081B-42B3-B3FC-3DB2146D8B45}" type="presOf" srcId="{9EC37437-176F-4B4C-ADED-8FF27B7A6225}" destId="{7CFB6CDB-35CB-4A3E-AAC0-46ACD2BCAF7B}" srcOrd="0" destOrd="0" presId="urn:microsoft.com/office/officeart/2005/8/layout/hierarchy3"/>
    <dgm:cxn modelId="{56BC4709-053E-48D5-8B17-4B65B8F887E7}" type="presOf" srcId="{B6F32E6D-9AC1-4F73-92FC-6BEC537D2942}" destId="{04607126-FF39-496C-B2B7-ED53F236DA0F}" srcOrd="0" destOrd="0" presId="urn:microsoft.com/office/officeart/2005/8/layout/hierarchy3"/>
    <dgm:cxn modelId="{EFBDB609-42A4-42F6-BA25-176A8FEBB445}" srcId="{775D5C53-2C70-4D45-B0A2-9941E1129FF6}" destId="{C55C4B63-1383-4A3C-913F-B6AE2C36F4B6}" srcOrd="4" destOrd="0" parTransId="{DFD8EDC0-905F-4DD2-BB2B-07511CF5443F}" sibTransId="{D2AD44DE-47E5-4C43-9A58-139ED01F8946}"/>
    <dgm:cxn modelId="{D98BD70C-704B-4355-9405-695AF7FEE663}" type="presOf" srcId="{5630D041-DF84-4C3F-B357-974A52A1FCCB}" destId="{B764346C-0F7F-4784-8A09-30C75458D6A5}" srcOrd="0" destOrd="0" presId="urn:microsoft.com/office/officeart/2005/8/layout/hierarchy3"/>
    <dgm:cxn modelId="{CB82870E-D8D0-4B49-80E2-498A1385325C}" srcId="{A44BAB9E-5F98-4F4D-A40B-85DC6498E23C}" destId="{753B91CC-7AE8-4E15-956B-194C31E3D00D}" srcOrd="2" destOrd="0" parTransId="{0EB82955-8B3A-46C8-B9BD-51DF9603BEE1}" sibTransId="{35F567AF-7314-4FE1-84AB-B3887DC3CBC5}"/>
    <dgm:cxn modelId="{5F56D612-C82D-47C9-893B-87F5722F227C}" type="presOf" srcId="{9BBB27CE-B80C-4C48-8E94-D1E80B65D763}" destId="{4C7863BA-03AF-4E04-A725-7B4A8D1DC59F}" srcOrd="0" destOrd="0" presId="urn:microsoft.com/office/officeart/2005/8/layout/hierarchy3"/>
    <dgm:cxn modelId="{019F1C14-3367-4355-9ECF-F3E9AC2DE8CE}" type="presOf" srcId="{8B6E1CB6-C9F5-4003-AB59-D93023F9DE95}" destId="{391BA14B-3828-42F4-A407-29D8CBBD54B6}" srcOrd="0" destOrd="0" presId="urn:microsoft.com/office/officeart/2005/8/layout/hierarchy3"/>
    <dgm:cxn modelId="{69B0DB14-C3A9-490A-B2E7-7FEBF481225A}" type="presOf" srcId="{76F8C453-95CC-49EC-8D8B-DFC2EC21A522}" destId="{A7C8D9C5-9BA0-4F29-B8D7-742C3398E2B5}" srcOrd="0" destOrd="0" presId="urn:microsoft.com/office/officeart/2005/8/layout/hierarchy3"/>
    <dgm:cxn modelId="{4C4AA117-8C9C-4330-A95B-1ECD37CCC727}" srcId="{FAED1C8A-C0AF-4039-A3EF-5B6A6C186800}" destId="{2BEA6DC5-1C1B-4879-9AB5-8F34DBD711D6}" srcOrd="5" destOrd="0" parTransId="{6BE8BB58-34C5-4399-84DD-0F5DD733105F}" sibTransId="{7C8F3AA7-ECAF-48BA-A2CA-1846BC4822D4}"/>
    <dgm:cxn modelId="{AAD6181A-F6F9-4B51-8F5B-8F225FC62B1E}" type="presOf" srcId="{8C1750D9-788B-43B4-AD8D-92DFFB881871}" destId="{A544A086-AC8F-4D1C-8297-08042ED171C9}" srcOrd="0" destOrd="0" presId="urn:microsoft.com/office/officeart/2005/8/layout/hierarchy3"/>
    <dgm:cxn modelId="{C0D07D1A-892F-463E-A3EC-51DD33B144CD}" type="presOf" srcId="{0EB82955-8B3A-46C8-B9BD-51DF9603BEE1}" destId="{9F925095-AD2B-499D-BD29-2261E36E253C}" srcOrd="0" destOrd="0" presId="urn:microsoft.com/office/officeart/2005/8/layout/hierarchy3"/>
    <dgm:cxn modelId="{B381801C-102A-4227-8C43-B356CDA38740}" srcId="{13FCD0F5-2F05-4F3D-AF7C-34A19E544714}" destId="{5F008C16-AED9-442D-A44C-ABBB9B22B84C}" srcOrd="5" destOrd="0" parTransId="{70421DDA-1D64-42B7-9AB3-7F21F4C400A5}" sibTransId="{001DC619-88DC-4DB9-B7B1-45D8155316B0}"/>
    <dgm:cxn modelId="{ADB5DA1C-64CD-481B-B063-A593F293672B}" type="presOf" srcId="{13FCD0F5-2F05-4F3D-AF7C-34A19E544714}" destId="{04CD5371-7A51-4BE8-AA20-866ACF5AB5A0}" srcOrd="0" destOrd="0" presId="urn:microsoft.com/office/officeart/2005/8/layout/hierarchy3"/>
    <dgm:cxn modelId="{B635B71D-C8D7-46EA-BC80-37C284823BDF}" srcId="{77C5847E-04D2-449A-9CAE-05D28B4A35CC}" destId="{0D12AE22-86B2-44B0-B689-BF4D4379B3F7}" srcOrd="6" destOrd="0" parTransId="{C8E3369C-F71E-4E07-8C9B-524A69BEF2D7}" sibTransId="{20884B16-ADF7-4084-94DC-BB11DD9CFF9C}"/>
    <dgm:cxn modelId="{55F1441E-DDB8-45AB-B7F5-2EAEFD1C06AE}" type="presOf" srcId="{63589D39-3F92-43BB-8F1F-789C93FAE6F3}" destId="{1BAF18A4-3B49-447D-8FFC-C98E33DA9C8F}" srcOrd="0" destOrd="0" presId="urn:microsoft.com/office/officeart/2005/8/layout/hierarchy3"/>
    <dgm:cxn modelId="{76609B1F-3A87-4F99-99BE-A5DC1B2C13F1}" srcId="{FAED1C8A-C0AF-4039-A3EF-5B6A6C186800}" destId="{1FFC54D4-E60D-45B6-ACB9-39458BDC8E88}" srcOrd="1" destOrd="0" parTransId="{B3D6D748-3EE7-4328-8575-4E021F30AE8E}" sibTransId="{37154EA9-0A01-4FD1-AEB7-5614D225A4E4}"/>
    <dgm:cxn modelId="{5C2BB11F-C77A-4694-976C-D57A6E575179}" type="presOf" srcId="{FBA91C6E-BB13-4041-A8BD-FAB0140D7AFA}" destId="{3E8E54EE-FD88-4049-A16D-743DF7AB1CE3}" srcOrd="0" destOrd="0" presId="urn:microsoft.com/office/officeart/2005/8/layout/hierarchy3"/>
    <dgm:cxn modelId="{4D125F20-D018-4302-84A6-63A5E5C68918}" type="presOf" srcId="{2C5BFF03-F767-4199-985D-E16530002573}" destId="{263D65AD-1349-44EA-90E9-A046F70E9109}" srcOrd="0" destOrd="0" presId="urn:microsoft.com/office/officeart/2005/8/layout/hierarchy3"/>
    <dgm:cxn modelId="{0F7AE020-20E8-4031-8102-0D5841AB640B}" type="presOf" srcId="{4E4F494A-63D8-4B8C-B290-00AD8B8945C5}" destId="{3672BC64-ED56-4EAB-9144-582B2599BE50}" srcOrd="0" destOrd="0" presId="urn:microsoft.com/office/officeart/2005/8/layout/hierarchy3"/>
    <dgm:cxn modelId="{53576C21-30A4-4961-86C7-5C2404CBB7C9}" srcId="{13FCD0F5-2F05-4F3D-AF7C-34A19E544714}" destId="{2C5BFF03-F767-4199-985D-E16530002573}" srcOrd="2" destOrd="0" parTransId="{4F378329-4EEA-46F5-B393-C2CF107087B4}" sibTransId="{638B4E2B-41A0-4429-8318-0F6266B38EA2}"/>
    <dgm:cxn modelId="{977B2422-56AA-4FEE-812B-B6852F903316}" srcId="{FEBDC0CC-CED7-4286-BC75-DAF081EC55EA}" destId="{F5A4BA37-16C2-4454-9B35-B1DCAE1EBC48}" srcOrd="7" destOrd="0" parTransId="{0EAEEB7A-5896-467D-95EC-5B6FD4D3EEB8}" sibTransId="{0CF564BC-A249-46D8-8A14-8010808BF0F6}"/>
    <dgm:cxn modelId="{410EFA22-65F1-4EC9-80CA-E8524E90C0DD}" srcId="{77C5847E-04D2-449A-9CAE-05D28B4A35CC}" destId="{76F8C453-95CC-49EC-8D8B-DFC2EC21A522}" srcOrd="4" destOrd="0" parTransId="{9C078418-3ECC-4041-914E-842E1A3A9328}" sibTransId="{C8229D18-700D-4854-9B5C-0D539EB0A4A3}"/>
    <dgm:cxn modelId="{7B897E23-B448-46B4-8BE4-5575748ECE6F}" type="presOf" srcId="{7773F4A9-1886-4BD7-B106-776961AC3124}" destId="{973196D0-0C93-4B5A-ABFC-4EE57B10D060}" srcOrd="0" destOrd="0" presId="urn:microsoft.com/office/officeart/2005/8/layout/hierarchy3"/>
    <dgm:cxn modelId="{C2162526-69D6-4069-A499-DA83036F43E4}" type="presOf" srcId="{DFD8EDC0-905F-4DD2-BB2B-07511CF5443F}" destId="{915F2CBD-68E6-4686-A5DE-19A6F99B8230}" srcOrd="0" destOrd="0" presId="urn:microsoft.com/office/officeart/2005/8/layout/hierarchy3"/>
    <dgm:cxn modelId="{86C62F28-754A-4203-8FB1-28363A721BF4}" type="presOf" srcId="{FAED1C8A-C0AF-4039-A3EF-5B6A6C186800}" destId="{C4C8A3AB-2AB7-4D73-8E79-67B2FA26B2CA}" srcOrd="1" destOrd="0" presId="urn:microsoft.com/office/officeart/2005/8/layout/hierarchy3"/>
    <dgm:cxn modelId="{8EA01F29-99E7-435B-8ED3-F9650311A00A}" type="presOf" srcId="{77C5847E-04D2-449A-9CAE-05D28B4A35CC}" destId="{22B693E9-39A8-49CA-9F4C-D2A7037A822F}" srcOrd="1" destOrd="0" presId="urn:microsoft.com/office/officeart/2005/8/layout/hierarchy3"/>
    <dgm:cxn modelId="{0DC5CB29-6E8D-4FD7-965E-C3A98A91FB51}" type="presOf" srcId="{62B4C66A-4F3C-433F-81F3-86888E868B41}" destId="{9BDB533F-9C93-4595-9ECB-0715B374B06A}" srcOrd="1" destOrd="0" presId="urn:microsoft.com/office/officeart/2005/8/layout/hierarchy3"/>
    <dgm:cxn modelId="{9739382A-A086-4D76-87D4-65724DFD7727}" type="presOf" srcId="{D863E400-21F9-428F-BC46-887020FC3BA7}" destId="{325F7DF8-7E1D-49E3-BD8C-4EDA17A238E4}" srcOrd="0" destOrd="0" presId="urn:microsoft.com/office/officeart/2005/8/layout/hierarchy3"/>
    <dgm:cxn modelId="{41EAFB2A-66DA-4F16-9701-01D4FACC428F}" srcId="{CEF185E2-FDFE-4128-95FE-1D05529D71CB}" destId="{13EE332E-38D8-4873-A0A1-ED02FFD7314A}" srcOrd="4" destOrd="0" parTransId="{31BC61A3-83F1-411C-B9B8-3DC8B8A16B7D}" sibTransId="{4251249A-C8CC-451D-871D-D88D07DD6EBC}"/>
    <dgm:cxn modelId="{E4E46E2D-55EC-4B07-A10E-83903FF0AF29}" type="presOf" srcId="{D025B86C-B52C-48AF-B0B1-827B90ED08EF}" destId="{F9EB7FBE-401A-49D3-AD84-584D5F70A27E}" srcOrd="0" destOrd="0" presId="urn:microsoft.com/office/officeart/2005/8/layout/hierarchy3"/>
    <dgm:cxn modelId="{2E3BB92D-2210-4805-85E8-013ACB4C6F23}" type="presOf" srcId="{40170E62-1379-4ACB-8975-8B54607272D1}" destId="{277DBB48-2675-45E3-A8DA-49F70885F48E}" srcOrd="0" destOrd="0" presId="urn:microsoft.com/office/officeart/2005/8/layout/hierarchy3"/>
    <dgm:cxn modelId="{65CC692E-B13A-45AA-A49D-682513C8A756}" type="presOf" srcId="{62FEE9AE-1D1B-4543-A2C7-325A53FED191}" destId="{C9882904-0793-4251-A572-0743505BE4B1}" srcOrd="0" destOrd="0" presId="urn:microsoft.com/office/officeart/2005/8/layout/hierarchy3"/>
    <dgm:cxn modelId="{653CF92E-0DFB-4A95-86E5-24767F658082}" srcId="{FEBDC0CC-CED7-4286-BC75-DAF081EC55EA}" destId="{A44BAB9E-5F98-4F4D-A40B-85DC6498E23C}" srcOrd="1" destOrd="0" parTransId="{2BCB4A55-B753-4F9D-B837-E34BFBFAAFB9}" sibTransId="{558449AB-A268-4A50-8978-4E33C3D34057}"/>
    <dgm:cxn modelId="{C934452F-3A57-47B4-9D32-6C9BF5B693CA}" type="presOf" srcId="{A6A8F853-30CB-4EDA-AEC8-7852C5D41B85}" destId="{396482D8-EBFE-4146-AC3D-617139493A08}" srcOrd="0" destOrd="0" presId="urn:microsoft.com/office/officeart/2005/8/layout/hierarchy3"/>
    <dgm:cxn modelId="{F48CFA31-7543-42AF-9D22-437163CA0B71}" type="presOf" srcId="{CF3538CA-4352-4628-9587-2F8801480E73}" destId="{CCB396AA-F2B7-4516-8C5C-AEB3B315A873}" srcOrd="0" destOrd="0" presId="urn:microsoft.com/office/officeart/2005/8/layout/hierarchy3"/>
    <dgm:cxn modelId="{A6726C32-09FB-4115-990E-A157B0FC9D61}" type="presOf" srcId="{0BFDA2B7-3706-4E9A-8167-1058ADA94D1D}" destId="{A35DE8AA-D9FD-440F-AB7A-A6E763C9D56C}" srcOrd="0" destOrd="0" presId="urn:microsoft.com/office/officeart/2005/8/layout/hierarchy3"/>
    <dgm:cxn modelId="{67B4D833-A86B-4B98-94A8-E779F360DCA2}" srcId="{FEBDC0CC-CED7-4286-BC75-DAF081EC55EA}" destId="{CEF185E2-FDFE-4128-95FE-1D05529D71CB}" srcOrd="3" destOrd="0" parTransId="{87D22C6C-D317-459B-A890-38286D345B7D}" sibTransId="{CF3BE4D0-F5C7-4752-A71F-707216AF4533}"/>
    <dgm:cxn modelId="{EAD35A35-253F-4587-815A-FBBD67E29C49}" type="presOf" srcId="{31BC61A3-83F1-411C-B9B8-3DC8B8A16B7D}" destId="{D7C88727-3973-4034-8DE6-74F81F6577FB}" srcOrd="0" destOrd="0" presId="urn:microsoft.com/office/officeart/2005/8/layout/hierarchy3"/>
    <dgm:cxn modelId="{D00AC53A-592E-46EB-A6E2-4DA468AB6952}" type="presOf" srcId="{B93D90B7-A103-4D59-BE88-B5EEA6B07AA5}" destId="{7D6A3615-524B-40D2-9D91-FE89FEB3E8F9}" srcOrd="0" destOrd="0" presId="urn:microsoft.com/office/officeart/2005/8/layout/hierarchy3"/>
    <dgm:cxn modelId="{B1C5AF3B-C2E7-4C7E-9EBE-CF6217927ADA}" srcId="{CEF185E2-FDFE-4128-95FE-1D05529D71CB}" destId="{62FEE9AE-1D1B-4543-A2C7-325A53FED191}" srcOrd="0" destOrd="0" parTransId="{903E2336-E9CE-4F1C-BAB4-7638CC02EAF8}" sibTransId="{D080294C-45D7-4E14-A9A9-54FA17798158}"/>
    <dgm:cxn modelId="{BB8BE43B-A701-4740-9EDF-146925767352}" type="presOf" srcId="{84AE07CD-999F-4738-B19A-61CF1B057D76}" destId="{B5429BDE-BE09-40E1-B453-261D5258C15A}" srcOrd="0" destOrd="0" presId="urn:microsoft.com/office/officeart/2005/8/layout/hierarchy3"/>
    <dgm:cxn modelId="{631B133C-4648-4E68-AC71-4D55AB522C3D}" type="presOf" srcId="{62B4C66A-4F3C-433F-81F3-86888E868B41}" destId="{2E8517EE-1B49-4C96-929F-68D1268B5A7B}" srcOrd="0" destOrd="0" presId="urn:microsoft.com/office/officeart/2005/8/layout/hierarchy3"/>
    <dgm:cxn modelId="{119F543F-8FC4-4D52-ACCC-82A1B8ECC370}" type="presOf" srcId="{FD7544B8-5571-4015-B539-86C746E41DA5}" destId="{330E2682-F80F-45C7-8EAB-3504D5E4C894}" srcOrd="0" destOrd="0" presId="urn:microsoft.com/office/officeart/2005/8/layout/hierarchy3"/>
    <dgm:cxn modelId="{840C6C40-DA75-4774-8E0F-F1C5C6A6DB33}" type="presOf" srcId="{C55C4B63-1383-4A3C-913F-B6AE2C36F4B6}" destId="{F73D921E-D74D-4CCF-8F85-AC134A8B2914}" srcOrd="0" destOrd="0" presId="urn:microsoft.com/office/officeart/2005/8/layout/hierarchy3"/>
    <dgm:cxn modelId="{D4C34B5C-6E50-447D-B510-4B176BB17753}" type="presOf" srcId="{EFC74BAF-B0AF-464B-8728-94749086D458}" destId="{5216C839-5943-4456-BF04-577FDDC6AF19}" srcOrd="0" destOrd="0" presId="urn:microsoft.com/office/officeart/2005/8/layout/hierarchy3"/>
    <dgm:cxn modelId="{2A28DB5D-665A-48C1-82FD-AE8C6FB8D6CA}" srcId="{13FCD0F5-2F05-4F3D-AF7C-34A19E544714}" destId="{68D22F1D-F49F-4407-90F1-FDB10B5B2A9D}" srcOrd="0" destOrd="0" parTransId="{E71CA8E3-4A03-44E4-9552-D974F82C823B}" sibTransId="{A981C173-6D70-4AEF-92BC-64A7A9C8C5F0}"/>
    <dgm:cxn modelId="{AB57EE5D-FD2A-4346-92F0-23DB186869AB}" type="presOf" srcId="{775D5C53-2C70-4D45-B0A2-9941E1129FF6}" destId="{0EA71C51-9FB5-473B-BEA0-1369B2C25CDB}" srcOrd="1" destOrd="0" presId="urn:microsoft.com/office/officeart/2005/8/layout/hierarchy3"/>
    <dgm:cxn modelId="{71890A5E-7F4E-45A5-8A67-3083D4FADA26}" type="presOf" srcId="{6B558049-552E-4F88-9AEB-B4BA92719810}" destId="{34C45D82-57A2-478B-9226-BA4B882F66B5}" srcOrd="0" destOrd="0" presId="urn:microsoft.com/office/officeart/2005/8/layout/hierarchy3"/>
    <dgm:cxn modelId="{8A656F41-5EE2-4E99-B400-80FE7B530BCA}" srcId="{77C5847E-04D2-449A-9CAE-05D28B4A35CC}" destId="{4DAEC40A-8CBB-4CEB-BB91-B0ADF0149100}" srcOrd="2" destOrd="0" parTransId="{9EC37437-176F-4B4C-ADED-8FF27B7A6225}" sibTransId="{2DF5A7BE-309D-4D51-BA56-FAA18EE62F60}"/>
    <dgm:cxn modelId="{FA250B63-4291-425D-BCC3-BD6A6BE12F5A}" type="presOf" srcId="{4DAEC40A-8CBB-4CEB-BB91-B0ADF0149100}" destId="{2C88F71A-5830-4DD5-AF65-C8BF1DE7DAB6}" srcOrd="0" destOrd="0" presId="urn:microsoft.com/office/officeart/2005/8/layout/hierarchy3"/>
    <dgm:cxn modelId="{2D40DB63-5BBD-44F6-A4DC-589A2CA110B7}" srcId="{775D5C53-2C70-4D45-B0A2-9941E1129FF6}" destId="{C5182CE0-8F8E-4B2C-A52F-026FCAF952ED}" srcOrd="0" destOrd="0" parTransId="{535BC1C2-8BE7-4044-A32D-D153E5A2F51E}" sibTransId="{CB5D4BA7-B102-428B-98D8-D387CA7E28A1}"/>
    <dgm:cxn modelId="{2F106C65-5674-4AEF-9E58-C8AF07B552EE}" type="presOf" srcId="{CEF185E2-FDFE-4128-95FE-1D05529D71CB}" destId="{3B8E9188-467B-484E-AA9D-F7E421562FFC}" srcOrd="0" destOrd="0" presId="urn:microsoft.com/office/officeart/2005/8/layout/hierarchy3"/>
    <dgm:cxn modelId="{BA7ED265-78A8-4E52-A142-3419C8B59C6B}" srcId="{FAED1C8A-C0AF-4039-A3EF-5B6A6C186800}" destId="{FD7544B8-5571-4015-B539-86C746E41DA5}" srcOrd="0" destOrd="0" parTransId="{D025B86C-B52C-48AF-B0B1-827B90ED08EF}" sibTransId="{10EE3E92-B5AB-476E-9831-FC10FD1C4BC2}"/>
    <dgm:cxn modelId="{54A74F46-53BA-4C28-90AC-F28FECF8E54A}" type="presOf" srcId="{76A9C220-06E9-4B54-9D4C-B74723210424}" destId="{D9F5BB7F-5F20-4C6E-9F0D-F6B01173024F}" srcOrd="0" destOrd="0" presId="urn:microsoft.com/office/officeart/2005/8/layout/hierarchy3"/>
    <dgm:cxn modelId="{DCC51947-F3CE-4EEE-A8C8-3F1DB20A4557}" type="presOf" srcId="{68D22F1D-F49F-4407-90F1-FDB10B5B2A9D}" destId="{11DD5C05-8958-444B-ABDA-A7464165B670}" srcOrd="0" destOrd="0" presId="urn:microsoft.com/office/officeart/2005/8/layout/hierarchy3"/>
    <dgm:cxn modelId="{2AA08047-6834-4CC3-A692-80D00584A22F}" type="presOf" srcId="{1A139A27-F404-4879-8DA9-301CB3BB468D}" destId="{01094638-AA60-43B5-B046-8DD60370A538}" srcOrd="0" destOrd="0" presId="urn:microsoft.com/office/officeart/2005/8/layout/hierarchy3"/>
    <dgm:cxn modelId="{178E6F68-3C52-46A5-921C-9E5C9C02CA4C}" srcId="{FEBDC0CC-CED7-4286-BC75-DAF081EC55EA}" destId="{77C5847E-04D2-449A-9CAE-05D28B4A35CC}" srcOrd="4" destOrd="0" parTransId="{FCAB2981-8437-4648-B811-D6169271B706}" sibTransId="{6A3850EF-647A-4831-95B2-C744EC3B57DB}"/>
    <dgm:cxn modelId="{00DACD48-FAF6-4E82-8EAC-501B4CFCA9FB}" type="presOf" srcId="{0C433F12-C288-45B7-854D-863ABF998478}" destId="{4FC2EB64-0660-44FA-849A-D0EC72CA4C81}" srcOrd="0" destOrd="0" presId="urn:microsoft.com/office/officeart/2005/8/layout/hierarchy3"/>
    <dgm:cxn modelId="{B1204269-ED28-4321-BE8F-EC0844498D53}" type="presOf" srcId="{E8100CD1-D83B-48CB-B0AE-A07A8C18C28E}" destId="{8B65BF6B-6946-44A5-954A-653AC11FEC96}" srcOrd="0" destOrd="0" presId="urn:microsoft.com/office/officeart/2005/8/layout/hierarchy3"/>
    <dgm:cxn modelId="{B572226A-EF0F-4382-96E6-80FECEEC4DD2}" srcId="{13FCD0F5-2F05-4F3D-AF7C-34A19E544714}" destId="{EBB58BB7-0D4C-4252-94D2-59F56BC1A9E0}" srcOrd="4" destOrd="0" parTransId="{56C2FCFD-F587-4D46-8226-3A0668A9C7A5}" sibTransId="{DC389A72-407F-4D3D-B023-2AC9A26462EA}"/>
    <dgm:cxn modelId="{7351F46A-3C42-4779-98D0-E4E0908B4004}" type="presOf" srcId="{6D6D84BC-35C9-4D74-B754-57BAF65416F5}" destId="{D576F57A-6B45-4061-A389-70F8BEEB6A20}" srcOrd="0" destOrd="0" presId="urn:microsoft.com/office/officeart/2005/8/layout/hierarchy3"/>
    <dgm:cxn modelId="{19B2E64B-173E-4EAF-8365-8AF960DCE100}" type="presOf" srcId="{13EE332E-38D8-4873-A0A1-ED02FFD7314A}" destId="{F1044F59-94E7-4F8A-B6B6-5A8C2B1BD437}" srcOrd="0" destOrd="0" presId="urn:microsoft.com/office/officeart/2005/8/layout/hierarchy3"/>
    <dgm:cxn modelId="{DA796C6C-AF24-4234-9F54-267BD26679C6}" type="presOf" srcId="{FA3227BE-67A7-480A-A0B4-CEF8BDD4C96B}" destId="{56486675-C5A4-498F-86B3-9B31201FF1FA}" srcOrd="0" destOrd="0" presId="urn:microsoft.com/office/officeart/2005/8/layout/hierarchy3"/>
    <dgm:cxn modelId="{5F72874C-B330-4C77-8AC8-B4828C56FAC3}" type="presOf" srcId="{E5882D0F-7CD9-4C2A-9E5E-32669337B8F6}" destId="{191A71C9-9296-4818-8AB3-514C957CD0FE}" srcOrd="0" destOrd="0" presId="urn:microsoft.com/office/officeart/2005/8/layout/hierarchy3"/>
    <dgm:cxn modelId="{740EBD4C-27CB-405E-BCEC-6C056229532D}" type="presOf" srcId="{97397A3D-FE10-4A81-A4BE-61906FB23840}" destId="{B72B35D0-E821-4AF4-9715-C16451497848}" srcOrd="0" destOrd="0" presId="urn:microsoft.com/office/officeart/2005/8/layout/hierarchy3"/>
    <dgm:cxn modelId="{1B5AA14D-5594-43AE-AD8D-CDED16A7AC60}" type="presOf" srcId="{753B91CC-7AE8-4E15-956B-194C31E3D00D}" destId="{907A9AE4-C433-404F-8DF9-882D6C66D502}" srcOrd="0" destOrd="0" presId="urn:microsoft.com/office/officeart/2005/8/layout/hierarchy3"/>
    <dgm:cxn modelId="{6FF2576E-61CC-42F0-81BD-F44A1F9E768A}" srcId="{62B4C66A-4F3C-433F-81F3-86888E868B41}" destId="{D863E400-21F9-428F-BC46-887020FC3BA7}" srcOrd="0" destOrd="0" parTransId="{B3FDBFE2-4615-4586-A050-DE9D40865319}" sibTransId="{0D520220-1CB2-4FC5-9172-B21A5BF4ABA5}"/>
    <dgm:cxn modelId="{123F1E4F-CB7F-4C6B-892D-87F278195B77}" srcId="{62B4C66A-4F3C-433F-81F3-86888E868B41}" destId="{25CF61AA-CA07-4E50-8FD0-F14B3F1A1B98}" srcOrd="5" destOrd="0" parTransId="{A28EF909-C7F6-4E64-A63E-7888B5FB72CB}" sibTransId="{328AE169-2594-4767-B7A9-B4FEBD02B503}"/>
    <dgm:cxn modelId="{EADE756F-29A6-4D84-94F6-1074D7555D7B}" type="presOf" srcId="{B3FDBFE2-4615-4586-A050-DE9D40865319}" destId="{CEDED9C9-E639-4160-9399-D891F217F33B}" srcOrd="0" destOrd="0" presId="urn:microsoft.com/office/officeart/2005/8/layout/hierarchy3"/>
    <dgm:cxn modelId="{B35EF270-B9A1-45EA-AB1C-BFE7F8D2A98C}" type="presOf" srcId="{C7447ED0-FB8D-46A4-A825-1499DFF4CEA8}" destId="{41596B66-F3A9-42E4-952D-9072A37536EF}" srcOrd="0" destOrd="0" presId="urn:microsoft.com/office/officeart/2005/8/layout/hierarchy3"/>
    <dgm:cxn modelId="{812F8352-BAE8-4E5E-B5B5-EB6DA5A5CA55}" type="presOf" srcId="{4800C02B-DD35-402B-808C-378A17C3645B}" destId="{C0C1687A-536B-4678-8A08-09AF36F9CFAD}" srcOrd="0" destOrd="0" presId="urn:microsoft.com/office/officeart/2005/8/layout/hierarchy3"/>
    <dgm:cxn modelId="{7A177053-1B44-4246-B3B1-33803F8F170A}" type="presOf" srcId="{3518109F-4D1F-483D-9B7F-F5274A6ACB6B}" destId="{00965CB7-3E30-4AE4-95AA-AE5B8E770515}" srcOrd="0" destOrd="0" presId="urn:microsoft.com/office/officeart/2005/8/layout/hierarchy3"/>
    <dgm:cxn modelId="{DF652B54-2BC5-4D75-9504-131804104C5A}" type="presOf" srcId="{C39754C2-07C2-4E9B-BD82-28039A7EA6E9}" destId="{D06EFA85-1E1D-4FDB-AA35-3979757F93CC}" srcOrd="0" destOrd="0" presId="urn:microsoft.com/office/officeart/2005/8/layout/hierarchy3"/>
    <dgm:cxn modelId="{12A46754-3A56-4B26-8685-B6632F2BBC74}" srcId="{77C5847E-04D2-449A-9CAE-05D28B4A35CC}" destId="{4C31AFE5-A28D-48AB-AEFE-4DD15BD31C54}" srcOrd="3" destOrd="0" parTransId="{9BBB27CE-B80C-4C48-8E94-D1E80B65D763}" sibTransId="{2E2FD29D-F1C7-43B1-AB11-49DCDD248DB0}"/>
    <dgm:cxn modelId="{247B9755-2097-445F-BB5D-1DB1A7523BD2}" type="presOf" srcId="{903E2336-E9CE-4F1C-BAB4-7638CC02EAF8}" destId="{C70BD40C-30B8-4E59-9E29-77EF48B2BE44}" srcOrd="0" destOrd="0" presId="urn:microsoft.com/office/officeart/2005/8/layout/hierarchy3"/>
    <dgm:cxn modelId="{285B3756-1CF2-4B64-912E-2EF9808E535C}" srcId="{A44BAB9E-5F98-4F4D-A40B-85DC6498E23C}" destId="{8C94C203-23F6-4E25-8A28-835CA4FF516B}" srcOrd="3" destOrd="0" parTransId="{F9E55603-0500-4094-938F-9EF365795D43}" sibTransId="{57D060A6-5D14-444C-B6D0-FF6920625040}"/>
    <dgm:cxn modelId="{90495256-FFDA-48C0-896A-A0A0405AC079}" type="presOf" srcId="{DED13A7D-551F-47FF-8CE0-077375B6FF2A}" destId="{DD68FA7C-9BBA-4280-9D80-18AE8B22A40D}" srcOrd="0" destOrd="0" presId="urn:microsoft.com/office/officeart/2005/8/layout/hierarchy3"/>
    <dgm:cxn modelId="{F67CB076-36D0-4C20-8E21-BCD77C1E50E7}" type="presOf" srcId="{ECE1FAAD-DEFF-4198-A48E-65A759E9ADA9}" destId="{7012745E-4DD0-4D6B-B21A-A9103837019A}" srcOrd="0" destOrd="0" presId="urn:microsoft.com/office/officeart/2005/8/layout/hierarchy3"/>
    <dgm:cxn modelId="{1146C376-9558-4FB3-9EC5-9F4554F8FD52}" type="presOf" srcId="{5F008C16-AED9-442D-A44C-ABBB9B22B84C}" destId="{DB9BE2A3-CD01-48A8-8213-791891DE4B88}" srcOrd="0" destOrd="0" presId="urn:microsoft.com/office/officeart/2005/8/layout/hierarchy3"/>
    <dgm:cxn modelId="{D5010557-4864-4754-9EEC-56C2CB567DE6}" type="presOf" srcId="{F9E55603-0500-4094-938F-9EF365795D43}" destId="{29E73E29-E35A-4079-A595-ADEA39E7DADA}" srcOrd="0" destOrd="0" presId="urn:microsoft.com/office/officeart/2005/8/layout/hierarchy3"/>
    <dgm:cxn modelId="{81D61F57-269F-4022-8033-818D3F51D561}" type="presOf" srcId="{2CB0BC46-7CB5-411E-8486-6BA13BA89598}" destId="{B74E81D0-4C67-4F33-8F22-47D8EE8C013F}" srcOrd="0" destOrd="0" presId="urn:microsoft.com/office/officeart/2005/8/layout/hierarchy3"/>
    <dgm:cxn modelId="{3AF14057-BDC7-44EA-99A5-26478F69DBD5}" type="presOf" srcId="{CE82B475-4B41-444D-9468-6525432D3151}" destId="{33B682BD-41BD-442E-B2DA-0E6A32DCCE1E}" srcOrd="0" destOrd="0" presId="urn:microsoft.com/office/officeart/2005/8/layout/hierarchy3"/>
    <dgm:cxn modelId="{03171259-CB0C-4DC3-A411-47192C360F7F}" srcId="{CEF185E2-FDFE-4128-95FE-1D05529D71CB}" destId="{F9F3116C-0B0A-4A2D-8363-6C3C3FDED0ED}" srcOrd="6" destOrd="0" parTransId="{1A139A27-F404-4879-8DA9-301CB3BB468D}" sibTransId="{EBCE4F81-3A46-477C-A8A7-F3E5034F95D8}"/>
    <dgm:cxn modelId="{8575DC7A-6C39-467E-9937-4DA2A52A81B8}" type="presOf" srcId="{351ED13C-0853-4723-B967-E6092A9DDA02}" destId="{AFA97DE6-D023-4B0F-8F81-7F99739C6264}" srcOrd="0" destOrd="0" presId="urn:microsoft.com/office/officeart/2005/8/layout/hierarchy3"/>
    <dgm:cxn modelId="{5CB6E57A-75C0-4D9E-9E52-B1D387E9D7C9}" srcId="{A44BAB9E-5F98-4F4D-A40B-85DC6498E23C}" destId="{0BFDA2B7-3706-4E9A-8167-1058ADA94D1D}" srcOrd="4" destOrd="0" parTransId="{866E75F0-2ED7-4B5E-8088-015A37DBF41E}" sibTransId="{1E6827F4-2758-45FB-B744-E51E29B1DAD8}"/>
    <dgm:cxn modelId="{60352A7C-DB66-47AC-831C-C00D90158F0B}" type="presOf" srcId="{B3D6D748-3EE7-4328-8575-4E021F30AE8E}" destId="{F144BEC1-1190-4428-88B4-93A6E094BFE9}" srcOrd="0" destOrd="0" presId="urn:microsoft.com/office/officeart/2005/8/layout/hierarchy3"/>
    <dgm:cxn modelId="{0B77C27C-6089-421D-A6C0-27AF46B6AAD1}" type="presOf" srcId="{6A4EA5E7-CBB5-4A47-98F3-3A7308D8A01E}" destId="{51D6D3CE-5CEC-4A6C-9BE9-3EBF8F5CBCBA}" srcOrd="0" destOrd="0" presId="urn:microsoft.com/office/officeart/2005/8/layout/hierarchy3"/>
    <dgm:cxn modelId="{86320481-8AFC-41D9-8317-57F869D70773}" type="presOf" srcId="{EEBCB6CD-11F1-4333-B39B-4E727BDF8539}" destId="{A8F47354-3A4C-42D7-885E-6695D8EAB7D3}" srcOrd="0" destOrd="0" presId="urn:microsoft.com/office/officeart/2005/8/layout/hierarchy3"/>
    <dgm:cxn modelId="{50D34C82-E97A-4292-A067-F76A5D1E6C99}" type="presOf" srcId="{2BEA6DC5-1C1B-4879-9AB5-8F34DBD711D6}" destId="{16FC296C-2A62-42BE-A129-6A0E9DB5A2F5}" srcOrd="0" destOrd="0" presId="urn:microsoft.com/office/officeart/2005/8/layout/hierarchy3"/>
    <dgm:cxn modelId="{87DA6A84-DF49-4575-93EB-E1516E0B86A5}" srcId="{13FCD0F5-2F05-4F3D-AF7C-34A19E544714}" destId="{9D448B30-7DB1-4AB9-AE96-2F1F96AA0028}" srcOrd="3" destOrd="0" parTransId="{E0676DA0-D7CB-47F0-A17D-2910196E4B85}" sibTransId="{35E59082-7692-42ED-8F98-8D53CF0C0DB4}"/>
    <dgm:cxn modelId="{33DC4B84-2F33-4307-97B3-B5CECA1B4555}" type="presOf" srcId="{67A950D3-4A35-479C-8414-9B518C4EB579}" destId="{10BC88D5-D3C7-44DF-B549-9C849A2B1AED}" srcOrd="0" destOrd="0" presId="urn:microsoft.com/office/officeart/2005/8/layout/hierarchy3"/>
    <dgm:cxn modelId="{16719586-1D3E-420B-A52E-A50A3807DFCB}" type="presOf" srcId="{4C31AFE5-A28D-48AB-AEFE-4DD15BD31C54}" destId="{ED4AFE6E-7E6D-40CE-9A21-D06D10447BDC}" srcOrd="0" destOrd="0" presId="urn:microsoft.com/office/officeart/2005/8/layout/hierarchy3"/>
    <dgm:cxn modelId="{A575A887-A80A-4672-AE4A-88BA6BFE60B2}" srcId="{A44BAB9E-5F98-4F4D-A40B-85DC6498E23C}" destId="{95CAF04E-202E-4E8E-B34E-C0E1327B13BE}" srcOrd="7" destOrd="0" parTransId="{7773F4A9-1886-4BD7-B106-776961AC3124}" sibTransId="{0959828B-1D84-4619-8E3E-7F688532571F}"/>
    <dgm:cxn modelId="{F89CCF87-DFCF-4A41-9696-98D5C873D083}" type="presOf" srcId="{A44BAB9E-5F98-4F4D-A40B-85DC6498E23C}" destId="{7E0526FA-378F-4790-B67B-94FE4B59F756}" srcOrd="0" destOrd="0" presId="urn:microsoft.com/office/officeart/2005/8/layout/hierarchy3"/>
    <dgm:cxn modelId="{B4048988-8AA9-479F-B45F-1701EC7C45EC}" type="presOf" srcId="{D83DABC7-30B1-46DD-B972-F6DE4ED886E5}" destId="{C17ECF21-0F94-4F00-898B-561BE6306B9F}" srcOrd="0" destOrd="0" presId="urn:microsoft.com/office/officeart/2005/8/layout/hierarchy3"/>
    <dgm:cxn modelId="{DABAFC88-495B-4134-8A41-567E7B28ADEF}" type="presOf" srcId="{866E75F0-2ED7-4B5E-8088-015A37DBF41E}" destId="{DEBE799C-AD10-4D29-A08B-62C0AC2F75F7}" srcOrd="0" destOrd="0" presId="urn:microsoft.com/office/officeart/2005/8/layout/hierarchy3"/>
    <dgm:cxn modelId="{00C71C89-4344-468C-BD79-D9D9EA399870}" type="presOf" srcId="{F5A4BA37-16C2-4454-9B35-B1DCAE1EBC48}" destId="{E05E7357-DA9D-48AD-AF70-E1679F4BCD70}" srcOrd="0" destOrd="0" presId="urn:microsoft.com/office/officeart/2005/8/layout/hierarchy3"/>
    <dgm:cxn modelId="{56696889-5E8A-4305-8E93-63D97E72F42B}" srcId="{F5A4BA37-16C2-4454-9B35-B1DCAE1EBC48}" destId="{6D2D0B2D-50AF-4E90-AC59-6388ED0F9090}" srcOrd="0" destOrd="0" parTransId="{49929624-B6E0-4D06-9440-044977FBF8A6}" sibTransId="{8E804F0D-A6DB-4656-B0CE-A7D26B9DD011}"/>
    <dgm:cxn modelId="{7844118A-E75B-472B-B307-B69D6EAF9CE7}" srcId="{FAED1C8A-C0AF-4039-A3EF-5B6A6C186800}" destId="{EEBCB6CD-11F1-4333-B39B-4E727BDF8539}" srcOrd="3" destOrd="0" parTransId="{67A950D3-4A35-479C-8414-9B518C4EB579}" sibTransId="{16A66C3E-DE84-4C93-BD10-C83DB0ECE338}"/>
    <dgm:cxn modelId="{6C5C988B-3CBB-42CA-BABD-76EF95F99685}" type="presOf" srcId="{FEBDC0CC-CED7-4286-BC75-DAF081EC55EA}" destId="{379CD496-1ADA-4877-973E-92AC3B2B4558}" srcOrd="0" destOrd="0" presId="urn:microsoft.com/office/officeart/2005/8/layout/hierarchy3"/>
    <dgm:cxn modelId="{8D04138C-2B37-4B26-82C9-A4F857D25E7A}" type="presOf" srcId="{E0676DA0-D7CB-47F0-A17D-2910196E4B85}" destId="{A1B8CF0E-36C7-4E77-BAD3-C9C25E58BC35}" srcOrd="0" destOrd="0" presId="urn:microsoft.com/office/officeart/2005/8/layout/hierarchy3"/>
    <dgm:cxn modelId="{1486258D-39E0-48E4-8974-9004ED2F95B6}" type="presOf" srcId="{B46220F5-5A63-4D0E-A21F-3166868615FE}" destId="{27BE3F08-233D-47CD-81A2-49884BAE03DF}" srcOrd="0" destOrd="0" presId="urn:microsoft.com/office/officeart/2005/8/layout/hierarchy3"/>
    <dgm:cxn modelId="{2DCD458D-BED3-4482-9DCE-730EA5A64D45}" srcId="{CEF185E2-FDFE-4128-95FE-1D05529D71CB}" destId="{FBA91C6E-BB13-4041-A8BD-FAB0140D7AFA}" srcOrd="1" destOrd="0" parTransId="{E8100CD1-D83B-48CB-B0AE-A07A8C18C28E}" sibTransId="{52AD9621-770B-4D38-84B3-6BE848AC7D4D}"/>
    <dgm:cxn modelId="{F783568F-B567-40F8-B3E7-ECA8911A342B}" type="presOf" srcId="{78DA856C-9A2A-4C0F-97C3-A3F204D8C3AC}" destId="{A7BBDB3A-0674-4F21-B7E0-EF6C8042D7F9}" srcOrd="0" destOrd="0" presId="urn:microsoft.com/office/officeart/2005/8/layout/hierarchy3"/>
    <dgm:cxn modelId="{71E8888F-D6D4-4B53-9222-39470755D430}" type="presOf" srcId="{D6ACBEFA-BAC8-4324-BE5C-08040794A737}" destId="{85406F9E-1C11-49EC-AA24-1A7A3E4BF176}" srcOrd="0" destOrd="0" presId="urn:microsoft.com/office/officeart/2005/8/layout/hierarchy3"/>
    <dgm:cxn modelId="{310BF48F-D7F6-4A88-8ACE-D29DCB881019}" srcId="{77C5847E-04D2-449A-9CAE-05D28B4A35CC}" destId="{DAC1BD61-F102-4FF3-AFFB-4A741F0CC6B9}" srcOrd="0" destOrd="0" parTransId="{8B6E1CB6-C9F5-4003-AB59-D93023F9DE95}" sibTransId="{18AACFC8-8333-4E5D-98D2-563EF4AA1FDA}"/>
    <dgm:cxn modelId="{96DA5E91-C383-4507-936E-525FDF1D5A34}" type="presOf" srcId="{E160113A-258F-46BA-B62D-9FD797366DAD}" destId="{76918CD7-9BAC-4A1A-86EB-EA6A7FFC44A3}" srcOrd="0" destOrd="0" presId="urn:microsoft.com/office/officeart/2005/8/layout/hierarchy3"/>
    <dgm:cxn modelId="{5D566A91-86B6-437A-A250-E323CF4098D2}" type="presOf" srcId="{A913F99B-D40F-41B6-8DDF-C5B58A4A1023}" destId="{8F065BAC-D65B-4DD2-88F6-DAC5301E2374}" srcOrd="0" destOrd="0" presId="urn:microsoft.com/office/officeart/2005/8/layout/hierarchy3"/>
    <dgm:cxn modelId="{A27FD491-1BBE-41CA-B944-D1E5539A7342}" srcId="{775D5C53-2C70-4D45-B0A2-9941E1129FF6}" destId="{6B558049-552E-4F88-9AEB-B4BA92719810}" srcOrd="3" destOrd="0" parTransId="{E160113A-258F-46BA-B62D-9FD797366DAD}" sibTransId="{A5FC066C-8BC9-4BD3-B3D5-794A0AAC01C7}"/>
    <dgm:cxn modelId="{4CA73092-505A-431B-9758-2C5B90DCCECD}" type="presOf" srcId="{127E9CC8-537C-43F1-A90C-C142DCAEF2B5}" destId="{9AD204A4-90B2-4387-BD5F-605F5D86C0CA}" srcOrd="0" destOrd="0" presId="urn:microsoft.com/office/officeart/2005/8/layout/hierarchy3"/>
    <dgm:cxn modelId="{D66DA893-12E6-4CF6-8DC4-2C331C9EB4E3}" type="presOf" srcId="{A9976990-46BA-431D-9173-06C22B5324AC}" destId="{E39E7765-81BA-44F3-BA1F-63C86E324D2B}" srcOrd="0" destOrd="0" presId="urn:microsoft.com/office/officeart/2005/8/layout/hierarchy3"/>
    <dgm:cxn modelId="{FF447894-24E1-4FAA-B493-5FCA50B5E712}" type="presOf" srcId="{A28EF909-C7F6-4E64-A63E-7888B5FB72CB}" destId="{5843E1AA-1301-48D8-A2C9-0CC4BB43D3B3}" srcOrd="0" destOrd="0" presId="urn:microsoft.com/office/officeart/2005/8/layout/hierarchy3"/>
    <dgm:cxn modelId="{4A490599-568F-4A58-B5A0-80504A3394E1}" srcId="{FEBDC0CC-CED7-4286-BC75-DAF081EC55EA}" destId="{62B4C66A-4F3C-433F-81F3-86888E868B41}" srcOrd="0" destOrd="0" parTransId="{06D0DF79-FD0D-47AB-BEA1-9AC09E622A90}" sibTransId="{B3340AB6-AEF9-4725-9416-3725093A34FB}"/>
    <dgm:cxn modelId="{2FC20699-E0D9-48B7-A36D-0BAEAF1CAF86}" srcId="{62B4C66A-4F3C-433F-81F3-86888E868B41}" destId="{0C433F12-C288-45B7-854D-863ABF998478}" srcOrd="2" destOrd="0" parTransId="{312DBA45-D586-41D5-9AC7-717A154B6A73}" sibTransId="{B5823FFD-F00F-4F1A-9241-DA5CE362B314}"/>
    <dgm:cxn modelId="{71EFD199-BE7F-49A5-804D-60AB4FEEF9EC}" type="presOf" srcId="{D06281E4-8E58-486B-A8AA-C886F6C859D2}" destId="{B16EA7DC-8FFF-4C76-9B2F-A531E5B0ED02}" srcOrd="0" destOrd="0" presId="urn:microsoft.com/office/officeart/2005/8/layout/hierarchy3"/>
    <dgm:cxn modelId="{45BAD19B-1D0F-49F7-8345-DC6030BDEE17}" srcId="{62B4C66A-4F3C-433F-81F3-86888E868B41}" destId="{5630D041-DF84-4C3F-B357-974A52A1FCCB}" srcOrd="1" destOrd="0" parTransId="{DED13A7D-551F-47FF-8CE0-077375B6FF2A}" sibTransId="{FEEF2F96-1B14-46B0-B1D1-071B9F63EA4C}"/>
    <dgm:cxn modelId="{B3E52A9C-B7A9-4CBB-9101-68D231004835}" type="presOf" srcId="{C5182CE0-8F8E-4B2C-A52F-026FCAF952ED}" destId="{5ECB9B89-A205-4033-B6C0-4D928BE62661}" srcOrd="0" destOrd="0" presId="urn:microsoft.com/office/officeart/2005/8/layout/hierarchy3"/>
    <dgm:cxn modelId="{60317E9E-50AC-4E76-9DBF-56454DE0042C}" srcId="{CEF185E2-FDFE-4128-95FE-1D05529D71CB}" destId="{B6F32E6D-9AC1-4F73-92FC-6BEC537D2942}" srcOrd="2" destOrd="0" parTransId="{078973AA-04DC-4617-BEBC-DB97BC056C96}" sibTransId="{60A0A9C5-7786-481F-A303-A330E9489A0C}"/>
    <dgm:cxn modelId="{3D84749F-EA6F-498C-9C81-A69036938629}" type="presOf" srcId="{6BE8BB58-34C5-4399-84DD-0F5DD733105F}" destId="{B77A9E28-6586-4C8E-AC51-F305EAFD8110}" srcOrd="0" destOrd="0" presId="urn:microsoft.com/office/officeart/2005/8/layout/hierarchy3"/>
    <dgm:cxn modelId="{8C87CCA1-2725-4891-908F-93E6B50925B0}" srcId="{CEF185E2-FDFE-4128-95FE-1D05529D71CB}" destId="{4800C02B-DD35-402B-808C-378A17C3645B}" srcOrd="5" destOrd="0" parTransId="{97397A3D-FE10-4A81-A4BE-61906FB23840}" sibTransId="{310DCE3E-AB33-44AF-AABE-ABEBC94C6948}"/>
    <dgm:cxn modelId="{B4B8F0A3-69E3-475C-AEC1-C87BFD2953EE}" srcId="{77C5847E-04D2-449A-9CAE-05D28B4A35CC}" destId="{6A4EA5E7-CBB5-4A47-98F3-3A7308D8A01E}" srcOrd="1" destOrd="0" parTransId="{127E9CC8-537C-43F1-A90C-C142DCAEF2B5}" sibTransId="{B13786EC-E3C6-4557-A5F4-BC24C2011CF2}"/>
    <dgm:cxn modelId="{AE97CAA4-36FD-4C83-8641-ADD3CBB835A1}" type="presOf" srcId="{1FFC54D4-E60D-45B6-ACB9-39458BDC8E88}" destId="{77878258-B3DD-4D1C-9F28-196A94DEC503}" srcOrd="0" destOrd="0" presId="urn:microsoft.com/office/officeart/2005/8/layout/hierarchy3"/>
    <dgm:cxn modelId="{761404A6-0CE1-4DA1-8D50-253E26E7FBAF}" srcId="{13FCD0F5-2F05-4F3D-AF7C-34A19E544714}" destId="{351ED13C-0853-4723-B967-E6092A9DDA02}" srcOrd="6" destOrd="0" parTransId="{D06281E4-8E58-486B-A8AA-C886F6C859D2}" sibTransId="{6D0782C3-255D-42E8-8E66-35F1989E28E9}"/>
    <dgm:cxn modelId="{0A0678A7-CA75-4474-91E1-FA76481E5451}" srcId="{F5A4BA37-16C2-4454-9B35-B1DCAE1EBC48}" destId="{D6ACBEFA-BAC8-4324-BE5C-08040794A737}" srcOrd="6" destOrd="0" parTransId="{592B8B83-2881-4171-A3CE-4D68B42B4907}" sibTransId="{C03F2EE2-0398-4BAB-8B44-6CE344821E89}"/>
    <dgm:cxn modelId="{4F3E34AC-D50A-45AF-A7BB-D6469E5636AC}" type="presOf" srcId="{10EBDDC6-A027-4F62-8270-9EAF97277D3E}" destId="{510C3EB6-4274-45A3-9869-A8CAB017ADC8}" srcOrd="0" destOrd="0" presId="urn:microsoft.com/office/officeart/2005/8/layout/hierarchy3"/>
    <dgm:cxn modelId="{80DC38AD-098D-47CE-B1B6-56F796C26B2F}" srcId="{A44BAB9E-5F98-4F4D-A40B-85DC6498E23C}" destId="{23D8DED1-EC07-4263-B4DE-722ADC891290}" srcOrd="1" destOrd="0" parTransId="{CF3538CA-4352-4628-9587-2F8801480E73}" sibTransId="{7D65EB9C-542C-4B3D-B91B-58122469A075}"/>
    <dgm:cxn modelId="{7846F2B1-858C-4032-A2EC-04DF7FBB5332}" type="presOf" srcId="{394AEC90-BF52-48A5-BF74-66BDE3C96AA6}" destId="{6FDD0ED7-CC86-4488-9A38-0BBB96CFB780}" srcOrd="0" destOrd="0" presId="urn:microsoft.com/office/officeart/2005/8/layout/hierarchy3"/>
    <dgm:cxn modelId="{71D813B2-CE69-44EC-B5BB-5F115D2007B7}" type="presOf" srcId="{6D2D0B2D-50AF-4E90-AC59-6388ED0F9090}" destId="{2BA8C2F5-FAC4-4985-99DD-D4E30B48EFCE}" srcOrd="0" destOrd="0" presId="urn:microsoft.com/office/officeart/2005/8/layout/hierarchy3"/>
    <dgm:cxn modelId="{BF8E37B4-6D27-4F9D-9792-92152FDCD072}" srcId="{77C5847E-04D2-449A-9CAE-05D28B4A35CC}" destId="{A27C7049-82E0-4F1A-956F-36A0063F2A26}" srcOrd="5" destOrd="0" parTransId="{394AEC90-BF52-48A5-BF74-66BDE3C96AA6}" sibTransId="{291C828E-982D-49B9-B751-953F395C32CD}"/>
    <dgm:cxn modelId="{4DAA58B5-48C2-4086-BAF1-274187029FE7}" type="presOf" srcId="{8C94C203-23F6-4E25-8A28-835CA4FF516B}" destId="{18FE2477-D61B-4B32-B381-436D3A0A2AA7}" srcOrd="0" destOrd="0" presId="urn:microsoft.com/office/officeart/2005/8/layout/hierarchy3"/>
    <dgm:cxn modelId="{8BCA5BBA-1F43-4D95-AC4D-5A13F4675A72}" srcId="{F5A4BA37-16C2-4454-9B35-B1DCAE1EBC48}" destId="{10EBDDC6-A027-4F62-8270-9EAF97277D3E}" srcOrd="4" destOrd="0" parTransId="{40170E62-1379-4ACB-8975-8B54607272D1}" sibTransId="{899E3C18-3999-4D4B-9921-CAC395BD1381}"/>
    <dgm:cxn modelId="{CF345BBC-D932-4AE3-990F-A34E49695625}" srcId="{62B4C66A-4F3C-433F-81F3-86888E868B41}" destId="{6D6D84BC-35C9-4D74-B754-57BAF65416F5}" srcOrd="3" destOrd="0" parTransId="{778D77E7-C5C4-43F3-9674-C7573FA3DEC7}" sibTransId="{B2A260F8-2B7C-4008-AC28-9612F54BB2B0}"/>
    <dgm:cxn modelId="{D8805ABC-02C9-49C7-B183-6AD80F863476}" type="presOf" srcId="{49929624-B6E0-4D06-9440-044977FBF8A6}" destId="{F4B770A9-D791-46E6-9C5E-CAACB499E5FC}" srcOrd="0" destOrd="0" presId="urn:microsoft.com/office/officeart/2005/8/layout/hierarchy3"/>
    <dgm:cxn modelId="{1BEDD5BC-4A15-4DFB-ACB2-AE3ADAAB47B6}" type="presOf" srcId="{775D5C53-2C70-4D45-B0A2-9941E1129FF6}" destId="{629992F6-0C7C-47AA-92BB-CF0E8B978062}" srcOrd="0" destOrd="0" presId="urn:microsoft.com/office/officeart/2005/8/layout/hierarchy3"/>
    <dgm:cxn modelId="{D808B9BD-2BCE-4F02-B2F5-0F86CAF4BBC0}" srcId="{F5A4BA37-16C2-4454-9B35-B1DCAE1EBC48}" destId="{00338A64-447D-4158-8198-0A99E71DDFC5}" srcOrd="2" destOrd="0" parTransId="{C39754C2-07C2-4E9B-BD82-28039A7EA6E9}" sibTransId="{1B8E48E5-1C34-477E-A377-6B7207E46251}"/>
    <dgm:cxn modelId="{682467BE-116A-46C5-B4A4-D3BC5055D76F}" type="presOf" srcId="{B34FBDC8-1DC7-4C0A-9042-A237DFC6A76B}" destId="{FD97D959-4D8A-46DC-B97F-CB5C7F4D0E1A}" srcOrd="0" destOrd="0" presId="urn:microsoft.com/office/officeart/2005/8/layout/hierarchy3"/>
    <dgm:cxn modelId="{602CD3BE-9624-45AC-A355-29F71B953E53}" type="presOf" srcId="{D32D0A45-F0E6-4D00-B73D-8106485EE915}" destId="{F6C739E7-CBCB-49DC-BFC1-66FFBD90173C}" srcOrd="0" destOrd="0" presId="urn:microsoft.com/office/officeart/2005/8/layout/hierarchy3"/>
    <dgm:cxn modelId="{A3299ABF-6A77-40B5-9FE5-3BA0A8F9EB5C}" type="presOf" srcId="{0661C208-E3CA-4BE6-8684-D4300CCD9436}" destId="{365969F3-4832-4B7F-83DA-00BB1B24536D}" srcOrd="0" destOrd="0" presId="urn:microsoft.com/office/officeart/2005/8/layout/hierarchy3"/>
    <dgm:cxn modelId="{95F9DCBF-A710-486B-86ED-72FC546B8E41}" type="presOf" srcId="{2460CB22-AEAD-4FAE-AB68-1DD1EB36434E}" destId="{88477730-B1DA-4F95-8A4C-4622BE7E3C97}" srcOrd="0" destOrd="0" presId="urn:microsoft.com/office/officeart/2005/8/layout/hierarchy3"/>
    <dgm:cxn modelId="{AD7940C0-4513-4C27-BD85-610F9CC224E6}" type="presOf" srcId="{77C5847E-04D2-449A-9CAE-05D28B4A35CC}" destId="{2C3358F5-E71C-4331-8A8B-2F9BE91F27BB}" srcOrd="0" destOrd="0" presId="urn:microsoft.com/office/officeart/2005/8/layout/hierarchy3"/>
    <dgm:cxn modelId="{072E7FC0-6A56-4208-B74C-36F3E579F6A7}" srcId="{FAED1C8A-C0AF-4039-A3EF-5B6A6C186800}" destId="{76A9C220-06E9-4B54-9D4C-B74723210424}" srcOrd="6" destOrd="0" parTransId="{84AE07CD-999F-4738-B19A-61CF1B057D76}" sibTransId="{1A6D69AF-17C5-4F06-B10C-7FCDFB34858F}"/>
    <dgm:cxn modelId="{1DC7B2C1-A135-4B21-A1E2-B50EFE989829}" type="presOf" srcId="{CBA2F06A-1249-4638-A685-E50130BB8ABE}" destId="{6D7B78D6-E8B5-487D-8684-B8008B0D0FF0}" srcOrd="0" destOrd="0" presId="urn:microsoft.com/office/officeart/2005/8/layout/hierarchy3"/>
    <dgm:cxn modelId="{F7041FC2-3B7F-47B4-B9AE-7C2CB17A8B69}" type="presOf" srcId="{8B0F14C1-F92D-4DB6-A415-AB9268676477}" destId="{0AFF0AC5-89C3-4272-889D-F51ACA3744D5}" srcOrd="0" destOrd="0" presId="urn:microsoft.com/office/officeart/2005/8/layout/hierarchy3"/>
    <dgm:cxn modelId="{C340CAC2-A33B-4B10-ADF8-71E5EFF568B5}" srcId="{FEBDC0CC-CED7-4286-BC75-DAF081EC55EA}" destId="{775D5C53-2C70-4D45-B0A2-9941E1129FF6}" srcOrd="5" destOrd="0" parTransId="{4FE7D8C5-2C74-4B7A-88B0-272FD72BA440}" sibTransId="{4CA1123D-699D-4A53-8F12-39729719F698}"/>
    <dgm:cxn modelId="{F6DA24C4-C297-412B-AC3F-13CDCAE99D7F}" srcId="{FEBDC0CC-CED7-4286-BC75-DAF081EC55EA}" destId="{13FCD0F5-2F05-4F3D-AF7C-34A19E544714}" srcOrd="2" destOrd="0" parTransId="{F25730C2-CD9D-4741-990A-8189A5544E6B}" sibTransId="{1640D51B-3467-466D-A5ED-6E490A4F91DD}"/>
    <dgm:cxn modelId="{155A6EC5-88D3-4F3D-A31C-F783F9140326}" srcId="{CEF185E2-FDFE-4128-95FE-1D05529D71CB}" destId="{A6A8F853-30CB-4EDA-AEC8-7852C5D41B85}" srcOrd="3" destOrd="0" parTransId="{BE5AC201-75C9-451F-BBD4-BC823AF38498}" sibTransId="{138C61BF-D8B0-42EF-A12E-96E5C605DCD1}"/>
    <dgm:cxn modelId="{205B88C7-F519-4A71-9F40-60899172A0B7}" type="presOf" srcId="{CCCA8FB0-7447-4A85-9CDB-FA4BB5CFB88B}" destId="{FCF19C4F-DC0F-4D8A-B13F-B1B034E19295}" srcOrd="0" destOrd="0" presId="urn:microsoft.com/office/officeart/2005/8/layout/hierarchy3"/>
    <dgm:cxn modelId="{BCED91C8-3BD7-4BEC-B9F6-D0DFCBA4D3F0}" type="presOf" srcId="{EBB58BB7-0D4C-4252-94D2-59F56BC1A9E0}" destId="{AAC2E8D7-8490-4216-B1D6-0B3878555BCE}" srcOrd="0" destOrd="0" presId="urn:microsoft.com/office/officeart/2005/8/layout/hierarchy3"/>
    <dgm:cxn modelId="{1CCCC5C8-A57F-4BDF-A8E3-0122FB3BA6FF}" type="presOf" srcId="{592B8B83-2881-4171-A3CE-4D68B42B4907}" destId="{655A16EF-9238-40FA-9EB3-D455C0C5E7BB}" srcOrd="0" destOrd="0" presId="urn:microsoft.com/office/officeart/2005/8/layout/hierarchy3"/>
    <dgm:cxn modelId="{54FBEACB-70C8-4B20-9B09-1BF40074F022}" type="presOf" srcId="{4F378329-4EEA-46F5-B393-C2CF107087B4}" destId="{6915EED9-4A95-47BB-B032-E0C4A8380444}" srcOrd="0" destOrd="0" presId="urn:microsoft.com/office/officeart/2005/8/layout/hierarchy3"/>
    <dgm:cxn modelId="{24BDB8CC-E76C-41F1-85CD-E32A99C3C45B}" type="presOf" srcId="{9C078418-3ECC-4041-914E-842E1A3A9328}" destId="{B70433C1-E62D-493F-BD61-380011714E3B}" srcOrd="0" destOrd="0" presId="urn:microsoft.com/office/officeart/2005/8/layout/hierarchy3"/>
    <dgm:cxn modelId="{8D02EDCE-D93A-420C-BC73-EF3780323C45}" type="presOf" srcId="{25CF61AA-CA07-4E50-8FD0-F14B3F1A1B98}" destId="{D2C5DAB7-D624-48F9-88C6-B686FE7AC2E1}" srcOrd="0" destOrd="0" presId="urn:microsoft.com/office/officeart/2005/8/layout/hierarchy3"/>
    <dgm:cxn modelId="{23CF13CF-49C1-49DC-B42F-C8EF8B0FF585}" type="presOf" srcId="{E71CA8E3-4A03-44E4-9552-D974F82C823B}" destId="{8134EB78-06AB-4437-9A02-0B39C87F58D5}" srcOrd="0" destOrd="0" presId="urn:microsoft.com/office/officeart/2005/8/layout/hierarchy3"/>
    <dgm:cxn modelId="{1A1C45D1-0AC3-4F9A-B0A3-D878593740C5}" type="presOf" srcId="{BE5AC201-75C9-451F-BBD4-BC823AF38498}" destId="{DC4F8C66-4FA4-4A65-837F-67962BE8540A}" srcOrd="0" destOrd="0" presId="urn:microsoft.com/office/officeart/2005/8/layout/hierarchy3"/>
    <dgm:cxn modelId="{15ADA3D3-D1F5-4962-8BE5-BBC4E7AE82EA}" srcId="{F5A4BA37-16C2-4454-9B35-B1DCAE1EBC48}" destId="{D32D0A45-F0E6-4D00-B73D-8106485EE915}" srcOrd="5" destOrd="0" parTransId="{8C1750D9-788B-43B4-AD8D-92DFFB881871}" sibTransId="{B38A3C4F-F8BD-4EB2-8E57-87BBFBBA9638}"/>
    <dgm:cxn modelId="{56EB82D6-A60B-4F21-B290-22FDC70E077E}" type="presOf" srcId="{0D12AE22-86B2-44B0-B689-BF4D4379B3F7}" destId="{7BA65995-28A0-4478-BE76-DCA3874D2E2D}" srcOrd="0" destOrd="0" presId="urn:microsoft.com/office/officeart/2005/8/layout/hierarchy3"/>
    <dgm:cxn modelId="{42992DD7-AA2E-414F-B34E-3CC8164A70C3}" srcId="{A44BAB9E-5F98-4F4D-A40B-85DC6498E23C}" destId="{2CB0BC46-7CB5-411E-8486-6BA13BA89598}" srcOrd="0" destOrd="0" parTransId="{CBA2F06A-1249-4638-A685-E50130BB8ABE}" sibTransId="{6D77C889-30FD-4EC4-B9DF-198D6439D087}"/>
    <dgm:cxn modelId="{D1D559D8-A7C1-4D09-9467-41DBB1BC7991}" srcId="{13FCD0F5-2F05-4F3D-AF7C-34A19E544714}" destId="{9D830EE6-67AE-40D7-B6C9-6F39021F131C}" srcOrd="1" destOrd="0" parTransId="{12753EED-0EFA-4FB9-82A0-311164B601CF}" sibTransId="{ADC2ECB3-0FE4-4B60-95D0-42152DF1D0CA}"/>
    <dgm:cxn modelId="{9930F3D8-3341-4E54-BB31-2FE456505BFF}" type="presOf" srcId="{A27C7049-82E0-4F1A-956F-36A0063F2A26}" destId="{A44D01D9-5D2D-4675-9AE4-B9E76C810BF0}" srcOrd="0" destOrd="0" presId="urn:microsoft.com/office/officeart/2005/8/layout/hierarchy3"/>
    <dgm:cxn modelId="{504D00D9-D5EE-47D4-9242-8D8FD769150A}" type="presOf" srcId="{312DBA45-D586-41D5-9AC7-717A154B6A73}" destId="{30825CE4-B3CC-4E2B-A788-1937C76A227C}" srcOrd="0" destOrd="0" presId="urn:microsoft.com/office/officeart/2005/8/layout/hierarchy3"/>
    <dgm:cxn modelId="{466517D9-D8C1-4A9A-A068-AE89440003AD}" type="presOf" srcId="{A8E96A27-EF8D-4638-B2C0-9213836732FE}" destId="{B53F460A-D132-422D-8D13-C6989F36224E}" srcOrd="0" destOrd="0" presId="urn:microsoft.com/office/officeart/2005/8/layout/hierarchy3"/>
    <dgm:cxn modelId="{CEA331D9-0042-4B94-9F6B-A81C7ADAC965}" type="presOf" srcId="{DAC1BD61-F102-4FF3-AFFB-4A741F0CC6B9}" destId="{FD78FB51-1696-4DA7-B466-340370FD9066}" srcOrd="0" destOrd="0" presId="urn:microsoft.com/office/officeart/2005/8/layout/hierarchy3"/>
    <dgm:cxn modelId="{9C500BDA-2EEC-4965-80D8-1728E031D739}" type="presOf" srcId="{98D254B8-EEA9-4391-B424-E63F208509CD}" destId="{5DD43750-0D01-4F13-A2EF-1E8638FCBC22}" srcOrd="0" destOrd="0" presId="urn:microsoft.com/office/officeart/2005/8/layout/hierarchy3"/>
    <dgm:cxn modelId="{E641B9DA-C8C9-4614-92B6-CA5DA838B6A7}" type="presOf" srcId="{778D77E7-C5C4-43F3-9674-C7573FA3DEC7}" destId="{409E75A0-E064-454B-9CD7-78C663E72EB7}" srcOrd="0" destOrd="0" presId="urn:microsoft.com/office/officeart/2005/8/layout/hierarchy3"/>
    <dgm:cxn modelId="{31126FDB-BC0B-4149-930A-A713C61579DB}" type="presOf" srcId="{9D830EE6-67AE-40D7-B6C9-6F39021F131C}" destId="{E143D79B-D5D1-4B8D-8D9D-63962400592D}" srcOrd="0" destOrd="0" presId="urn:microsoft.com/office/officeart/2005/8/layout/hierarchy3"/>
    <dgm:cxn modelId="{ED5D06DC-EA58-4F78-B440-6CA14CED5A84}" srcId="{775D5C53-2C70-4D45-B0A2-9941E1129FF6}" destId="{73114BE6-85A5-4C8D-937D-33759D6EFC29}" srcOrd="1" destOrd="0" parTransId="{ECE1FAAD-DEFF-4198-A48E-65A759E9ADA9}" sibTransId="{26DFD850-5CB5-4CDE-9E60-07778FEE0166}"/>
    <dgm:cxn modelId="{625241DC-728B-4A83-B99C-381D94591266}" type="presOf" srcId="{23D8DED1-EC07-4263-B4DE-722ADC891290}" destId="{CE05B701-FF07-4881-879D-229C303B041B}" srcOrd="0" destOrd="0" presId="urn:microsoft.com/office/officeart/2005/8/layout/hierarchy3"/>
    <dgm:cxn modelId="{3FDE66DC-FE50-4EC1-BB2A-D9D5CA33A4D7}" srcId="{13FCD0F5-2F05-4F3D-AF7C-34A19E544714}" destId="{FA3227BE-67A7-480A-A0B4-CEF8BDD4C96B}" srcOrd="7" destOrd="0" parTransId="{E5882D0F-7CD9-4C2A-9E5E-32669337B8F6}" sibTransId="{694D138B-6518-4221-BEDC-C843F5A11C6D}"/>
    <dgm:cxn modelId="{F9EBC8DC-7413-4187-A7AC-945BBB5E851B}" type="presOf" srcId="{70421DDA-1D64-42B7-9AB3-7F21F4C400A5}" destId="{3FC0CF07-D80E-4AB7-8E83-9DE7F973A7E8}" srcOrd="0" destOrd="0" presId="urn:microsoft.com/office/officeart/2005/8/layout/hierarchy3"/>
    <dgm:cxn modelId="{4F2DC5DD-B284-4335-9C35-93BF4909CB78}" srcId="{77C5847E-04D2-449A-9CAE-05D28B4A35CC}" destId="{C7447ED0-FB8D-46A4-A825-1499DFF4CEA8}" srcOrd="7" destOrd="0" parTransId="{0661C208-E3CA-4BE6-8684-D4300CCD9436}" sibTransId="{1207F410-3014-4793-A22C-52139A869852}"/>
    <dgm:cxn modelId="{0816D2E0-A1FE-4137-A2A5-B9279D73BEAB}" type="presOf" srcId="{13FCD0F5-2F05-4F3D-AF7C-34A19E544714}" destId="{2A104C01-3856-4E71-B384-1F12FF280A78}" srcOrd="1" destOrd="0" presId="urn:microsoft.com/office/officeart/2005/8/layout/hierarchy3"/>
    <dgm:cxn modelId="{F7499BE3-7129-45F8-96EF-8516957EBC5B}" srcId="{F5A4BA37-16C2-4454-9B35-B1DCAE1EBC48}" destId="{2460CB22-AEAD-4FAE-AB68-1DD1EB36434E}" srcOrd="1" destOrd="0" parTransId="{D83DABC7-30B1-46DD-B972-F6DE4ED886E5}" sibTransId="{00C951BE-C816-49F4-A5DF-DB419C1A34EF}"/>
    <dgm:cxn modelId="{BB2506E7-7C96-411F-8DE5-D71C7214343A}" srcId="{A44BAB9E-5F98-4F4D-A40B-85DC6498E23C}" destId="{78DA856C-9A2A-4C0F-97C3-A3F204D8C3AC}" srcOrd="6" destOrd="0" parTransId="{B34FBDC8-1DC7-4C0A-9042-A237DFC6A76B}" sibTransId="{89343E8F-EE21-477C-A21D-B0765C95A282}"/>
    <dgm:cxn modelId="{874CA8E9-6CAE-40B2-8EE5-EA8E55081F18}" srcId="{775D5C53-2C70-4D45-B0A2-9941E1129FF6}" destId="{8B0F14C1-F92D-4DB6-A415-AB9268676477}" srcOrd="5" destOrd="0" parTransId="{EFC74BAF-B0AF-464B-8728-94749086D458}" sibTransId="{A70FCDF8-73C0-4801-BD23-41776DB64790}"/>
    <dgm:cxn modelId="{E53D02EC-09F8-4BDB-A1B2-F0BF44E45010}" srcId="{62B4C66A-4F3C-433F-81F3-86888E868B41}" destId="{3518109F-4D1F-483D-9B7F-F5274A6ACB6B}" srcOrd="4" destOrd="0" parTransId="{98D254B8-EEA9-4391-B424-E63F208509CD}" sibTransId="{7FC93307-723A-436A-9AE3-59CF1D394275}"/>
    <dgm:cxn modelId="{03837FEC-1767-446D-9D2E-6F427F0FE1E7}" type="presOf" srcId="{C8E3369C-F71E-4E07-8C9B-524A69BEF2D7}" destId="{5FA3DDF4-0AE3-4C76-85F3-7716DD94DAEF}" srcOrd="0" destOrd="0" presId="urn:microsoft.com/office/officeart/2005/8/layout/hierarchy3"/>
    <dgm:cxn modelId="{CE66B7ED-F855-417C-A887-1E477B1C8FCD}" srcId="{775D5C53-2C70-4D45-B0A2-9941E1129FF6}" destId="{A8E96A27-EF8D-4638-B2C0-9213836732FE}" srcOrd="2" destOrd="0" parTransId="{B46220F5-5A63-4D0E-A21F-3166868615FE}" sibTransId="{1165E937-CB3A-4D34-8049-2205732D9B9B}"/>
    <dgm:cxn modelId="{643898EF-4FC6-4CF1-837C-2A0530924428}" srcId="{F5A4BA37-16C2-4454-9B35-B1DCAE1EBC48}" destId="{CCCA8FB0-7447-4A85-9CDB-FA4BB5CFB88B}" srcOrd="3" destOrd="0" parTransId="{B93D90B7-A103-4D59-BE88-B5EEA6B07AA5}" sibTransId="{0634D26C-6CB4-47AA-9B77-1791D64D75FC}"/>
    <dgm:cxn modelId="{6444BEF0-2EB4-4CB0-9515-1284A3879ED0}" srcId="{FAED1C8A-C0AF-4039-A3EF-5B6A6C186800}" destId="{4E4F494A-63D8-4B8C-B290-00AD8B8945C5}" srcOrd="2" destOrd="0" parTransId="{A9976990-46BA-431D-9173-06C22B5324AC}" sibTransId="{DABDDD1C-16E0-4425-B143-33661CE99E50}"/>
    <dgm:cxn modelId="{53B91DF1-2608-4B4E-BF18-BC08322A4793}" type="presOf" srcId="{12753EED-0EFA-4FB9-82A0-311164B601CF}" destId="{27496E9B-05D4-45D8-951B-D0C34151728E}" srcOrd="0" destOrd="0" presId="urn:microsoft.com/office/officeart/2005/8/layout/hierarchy3"/>
    <dgm:cxn modelId="{E2F732F1-22A8-4406-97A1-1E921A32FD90}" type="presOf" srcId="{9D448B30-7DB1-4AB9-AE96-2F1F96AA0028}" destId="{71AD22CD-BE09-4B30-9EBA-AA2963CE7B10}" srcOrd="0" destOrd="0" presId="urn:microsoft.com/office/officeart/2005/8/layout/hierarchy3"/>
    <dgm:cxn modelId="{CF850BF2-70E8-403B-BB09-2DF0F86686C7}" type="presOf" srcId="{123C0416-6863-46B9-A751-E721F30E7BF8}" destId="{67918F6B-5D9F-4311-9B17-0421074BFEA3}" srcOrd="0" destOrd="0" presId="urn:microsoft.com/office/officeart/2005/8/layout/hierarchy3"/>
    <dgm:cxn modelId="{51E8D3F3-4356-44F8-B030-FA75562491E9}" type="presOf" srcId="{56C2FCFD-F587-4D46-8226-3A0668A9C7A5}" destId="{5F246D24-0E4C-4867-9DA2-64677EE52F7C}" srcOrd="0" destOrd="0" presId="urn:microsoft.com/office/officeart/2005/8/layout/hierarchy3"/>
    <dgm:cxn modelId="{960199F5-F25F-43F5-8771-025B36202FA4}" srcId="{FAED1C8A-C0AF-4039-A3EF-5B6A6C186800}" destId="{123C0416-6863-46B9-A751-E721F30E7BF8}" srcOrd="4" destOrd="0" parTransId="{63589D39-3F92-43BB-8F1F-789C93FAE6F3}" sibTransId="{45FEA694-E4B7-43FB-8041-6DCCC35D609B}"/>
    <dgm:cxn modelId="{F2EE57F6-7E35-4EBC-996D-BA819280CA60}" srcId="{A44BAB9E-5F98-4F4D-A40B-85DC6498E23C}" destId="{A913F99B-D40F-41B6-8DDF-C5B58A4A1023}" srcOrd="5" destOrd="0" parTransId="{CE82B475-4B41-444D-9468-6525432D3151}" sibTransId="{1745C724-42F9-4403-A1E9-A2549220948F}"/>
    <dgm:cxn modelId="{B1FAD0F6-3071-43C9-8D51-48A51CFD1225}" type="presOf" srcId="{00338A64-447D-4158-8198-0A99E71DDFC5}" destId="{C6B45BE7-DA3D-4FA5-89AD-FC109561BED5}" srcOrd="0" destOrd="0" presId="urn:microsoft.com/office/officeart/2005/8/layout/hierarchy3"/>
    <dgm:cxn modelId="{AEF0E1FC-B444-40C0-A5AC-5D6812855415}" type="presOf" srcId="{CEF185E2-FDFE-4128-95FE-1D05529D71CB}" destId="{FDCC8EF4-B761-48B1-8B82-119E9AFB0765}" srcOrd="1" destOrd="0" presId="urn:microsoft.com/office/officeart/2005/8/layout/hierarchy3"/>
    <dgm:cxn modelId="{55350DBC-E7C4-408F-A5B3-4DB5ED6E4324}" type="presParOf" srcId="{379CD496-1ADA-4877-973E-92AC3B2B4558}" destId="{9CE40FBA-A345-45C0-B21C-7CA4E8402434}" srcOrd="0" destOrd="0" presId="urn:microsoft.com/office/officeart/2005/8/layout/hierarchy3"/>
    <dgm:cxn modelId="{4013B5F4-E9CF-4334-AE0D-3E922AA7B061}" type="presParOf" srcId="{9CE40FBA-A345-45C0-B21C-7CA4E8402434}" destId="{C891E297-6A14-449F-A30D-1BA121451249}" srcOrd="0" destOrd="0" presId="urn:microsoft.com/office/officeart/2005/8/layout/hierarchy3"/>
    <dgm:cxn modelId="{5BEE199A-8A74-4686-91D3-DD1268CBA5D6}" type="presParOf" srcId="{C891E297-6A14-449F-A30D-1BA121451249}" destId="{2E8517EE-1B49-4C96-929F-68D1268B5A7B}" srcOrd="0" destOrd="0" presId="urn:microsoft.com/office/officeart/2005/8/layout/hierarchy3"/>
    <dgm:cxn modelId="{BFE1806A-6CEE-4957-A93E-FE2195446BA6}" type="presParOf" srcId="{C891E297-6A14-449F-A30D-1BA121451249}" destId="{9BDB533F-9C93-4595-9ECB-0715B374B06A}" srcOrd="1" destOrd="0" presId="urn:microsoft.com/office/officeart/2005/8/layout/hierarchy3"/>
    <dgm:cxn modelId="{E596D9E4-F55C-4DDA-A268-115B1C144708}" type="presParOf" srcId="{9CE40FBA-A345-45C0-B21C-7CA4E8402434}" destId="{629E912F-C73E-4124-A6A1-5F4513CD49CA}" srcOrd="1" destOrd="0" presId="urn:microsoft.com/office/officeart/2005/8/layout/hierarchy3"/>
    <dgm:cxn modelId="{ED487749-A0E7-4F76-8265-124CCE6617F9}" type="presParOf" srcId="{629E912F-C73E-4124-A6A1-5F4513CD49CA}" destId="{CEDED9C9-E639-4160-9399-D891F217F33B}" srcOrd="0" destOrd="0" presId="urn:microsoft.com/office/officeart/2005/8/layout/hierarchy3"/>
    <dgm:cxn modelId="{07B621B0-927A-4F5D-BAAA-3236CA57F6AF}" type="presParOf" srcId="{629E912F-C73E-4124-A6A1-5F4513CD49CA}" destId="{325F7DF8-7E1D-49E3-BD8C-4EDA17A238E4}" srcOrd="1" destOrd="0" presId="urn:microsoft.com/office/officeart/2005/8/layout/hierarchy3"/>
    <dgm:cxn modelId="{FB7B6D8A-17E3-4DA7-8374-FD6E497616CF}" type="presParOf" srcId="{629E912F-C73E-4124-A6A1-5F4513CD49CA}" destId="{DD68FA7C-9BBA-4280-9D80-18AE8B22A40D}" srcOrd="2" destOrd="0" presId="urn:microsoft.com/office/officeart/2005/8/layout/hierarchy3"/>
    <dgm:cxn modelId="{A0B85438-E653-4042-96A5-FEE6C11C1970}" type="presParOf" srcId="{629E912F-C73E-4124-A6A1-5F4513CD49CA}" destId="{B764346C-0F7F-4784-8A09-30C75458D6A5}" srcOrd="3" destOrd="0" presId="urn:microsoft.com/office/officeart/2005/8/layout/hierarchy3"/>
    <dgm:cxn modelId="{4FAF79E4-F4D3-466A-8459-BBE8A1B7529A}" type="presParOf" srcId="{629E912F-C73E-4124-A6A1-5F4513CD49CA}" destId="{30825CE4-B3CC-4E2B-A788-1937C76A227C}" srcOrd="4" destOrd="0" presId="urn:microsoft.com/office/officeart/2005/8/layout/hierarchy3"/>
    <dgm:cxn modelId="{CFA08D1F-4C85-455F-AFDE-06F7AC196886}" type="presParOf" srcId="{629E912F-C73E-4124-A6A1-5F4513CD49CA}" destId="{4FC2EB64-0660-44FA-849A-D0EC72CA4C81}" srcOrd="5" destOrd="0" presId="urn:microsoft.com/office/officeart/2005/8/layout/hierarchy3"/>
    <dgm:cxn modelId="{2C81A505-1119-4761-8C19-88C7EEF7DE1F}" type="presParOf" srcId="{629E912F-C73E-4124-A6A1-5F4513CD49CA}" destId="{409E75A0-E064-454B-9CD7-78C663E72EB7}" srcOrd="6" destOrd="0" presId="urn:microsoft.com/office/officeart/2005/8/layout/hierarchy3"/>
    <dgm:cxn modelId="{1806BF03-6F4E-4AD8-86FC-CA6F59B1C2AC}" type="presParOf" srcId="{629E912F-C73E-4124-A6A1-5F4513CD49CA}" destId="{D576F57A-6B45-4061-A389-70F8BEEB6A20}" srcOrd="7" destOrd="0" presId="urn:microsoft.com/office/officeart/2005/8/layout/hierarchy3"/>
    <dgm:cxn modelId="{9470EF4E-694F-41D3-84AE-94C57CC8E9C8}" type="presParOf" srcId="{629E912F-C73E-4124-A6A1-5F4513CD49CA}" destId="{5DD43750-0D01-4F13-A2EF-1E8638FCBC22}" srcOrd="8" destOrd="0" presId="urn:microsoft.com/office/officeart/2005/8/layout/hierarchy3"/>
    <dgm:cxn modelId="{CDE520A6-8468-4961-9D11-BB629FDDA89D}" type="presParOf" srcId="{629E912F-C73E-4124-A6A1-5F4513CD49CA}" destId="{00965CB7-3E30-4AE4-95AA-AE5B8E770515}" srcOrd="9" destOrd="0" presId="urn:microsoft.com/office/officeart/2005/8/layout/hierarchy3"/>
    <dgm:cxn modelId="{D53A37CF-FA10-422F-AFC1-1727F3154994}" type="presParOf" srcId="{629E912F-C73E-4124-A6A1-5F4513CD49CA}" destId="{5843E1AA-1301-48D8-A2C9-0CC4BB43D3B3}" srcOrd="10" destOrd="0" presId="urn:microsoft.com/office/officeart/2005/8/layout/hierarchy3"/>
    <dgm:cxn modelId="{7A9B6855-F11C-4BB6-ADFB-D7E1238CF74E}" type="presParOf" srcId="{629E912F-C73E-4124-A6A1-5F4513CD49CA}" destId="{D2C5DAB7-D624-48F9-88C6-B686FE7AC2E1}" srcOrd="11" destOrd="0" presId="urn:microsoft.com/office/officeart/2005/8/layout/hierarchy3"/>
    <dgm:cxn modelId="{5629256D-3446-4E45-9238-7D1E37A9074B}" type="presParOf" srcId="{379CD496-1ADA-4877-973E-92AC3B2B4558}" destId="{CE2402F2-69AC-468C-8EDE-F0DE7FBA49BB}" srcOrd="1" destOrd="0" presId="urn:microsoft.com/office/officeart/2005/8/layout/hierarchy3"/>
    <dgm:cxn modelId="{16CCAAA4-5017-4BDE-BD78-75DBD57F47E8}" type="presParOf" srcId="{CE2402F2-69AC-468C-8EDE-F0DE7FBA49BB}" destId="{3A17F383-FB8B-4FA9-AE8D-ADFABA6BA13C}" srcOrd="0" destOrd="0" presId="urn:microsoft.com/office/officeart/2005/8/layout/hierarchy3"/>
    <dgm:cxn modelId="{DE90222F-37B4-45ED-A337-318142772BE0}" type="presParOf" srcId="{3A17F383-FB8B-4FA9-AE8D-ADFABA6BA13C}" destId="{7E0526FA-378F-4790-B67B-94FE4B59F756}" srcOrd="0" destOrd="0" presId="urn:microsoft.com/office/officeart/2005/8/layout/hierarchy3"/>
    <dgm:cxn modelId="{D5C7BD4E-62DA-407A-8B66-D16937A818F8}" type="presParOf" srcId="{3A17F383-FB8B-4FA9-AE8D-ADFABA6BA13C}" destId="{194527D6-74B8-4EAD-8067-4AC1A156494E}" srcOrd="1" destOrd="0" presId="urn:microsoft.com/office/officeart/2005/8/layout/hierarchy3"/>
    <dgm:cxn modelId="{F82464CA-CC59-4791-B274-431A157E6C0B}" type="presParOf" srcId="{CE2402F2-69AC-468C-8EDE-F0DE7FBA49BB}" destId="{4AE686DC-9518-41DE-9268-059D20957068}" srcOrd="1" destOrd="0" presId="urn:microsoft.com/office/officeart/2005/8/layout/hierarchy3"/>
    <dgm:cxn modelId="{2E09FBAA-C194-423E-AD7D-50C180EFC978}" type="presParOf" srcId="{4AE686DC-9518-41DE-9268-059D20957068}" destId="{6D7B78D6-E8B5-487D-8684-B8008B0D0FF0}" srcOrd="0" destOrd="0" presId="urn:microsoft.com/office/officeart/2005/8/layout/hierarchy3"/>
    <dgm:cxn modelId="{863E1CB3-7871-4F1F-89F7-303C9F69E9F3}" type="presParOf" srcId="{4AE686DC-9518-41DE-9268-059D20957068}" destId="{B74E81D0-4C67-4F33-8F22-47D8EE8C013F}" srcOrd="1" destOrd="0" presId="urn:microsoft.com/office/officeart/2005/8/layout/hierarchy3"/>
    <dgm:cxn modelId="{D319DE72-9A97-4047-9C25-F345030EBD3C}" type="presParOf" srcId="{4AE686DC-9518-41DE-9268-059D20957068}" destId="{CCB396AA-F2B7-4516-8C5C-AEB3B315A873}" srcOrd="2" destOrd="0" presId="urn:microsoft.com/office/officeart/2005/8/layout/hierarchy3"/>
    <dgm:cxn modelId="{20BEED3E-328F-4552-AA32-8C07F12430AF}" type="presParOf" srcId="{4AE686DC-9518-41DE-9268-059D20957068}" destId="{CE05B701-FF07-4881-879D-229C303B041B}" srcOrd="3" destOrd="0" presId="urn:microsoft.com/office/officeart/2005/8/layout/hierarchy3"/>
    <dgm:cxn modelId="{56325D86-2987-4524-89C6-9CC67FFE6D72}" type="presParOf" srcId="{4AE686DC-9518-41DE-9268-059D20957068}" destId="{9F925095-AD2B-499D-BD29-2261E36E253C}" srcOrd="4" destOrd="0" presId="urn:microsoft.com/office/officeart/2005/8/layout/hierarchy3"/>
    <dgm:cxn modelId="{74D1D17D-C248-4366-822A-AB493FAA83C2}" type="presParOf" srcId="{4AE686DC-9518-41DE-9268-059D20957068}" destId="{907A9AE4-C433-404F-8DF9-882D6C66D502}" srcOrd="5" destOrd="0" presId="urn:microsoft.com/office/officeart/2005/8/layout/hierarchy3"/>
    <dgm:cxn modelId="{B58EA2EA-53DF-4F01-B2C7-F431CEBD3493}" type="presParOf" srcId="{4AE686DC-9518-41DE-9268-059D20957068}" destId="{29E73E29-E35A-4079-A595-ADEA39E7DADA}" srcOrd="6" destOrd="0" presId="urn:microsoft.com/office/officeart/2005/8/layout/hierarchy3"/>
    <dgm:cxn modelId="{601FCAD7-D041-4BA7-93B0-BDDE4C57E5E1}" type="presParOf" srcId="{4AE686DC-9518-41DE-9268-059D20957068}" destId="{18FE2477-D61B-4B32-B381-436D3A0A2AA7}" srcOrd="7" destOrd="0" presId="urn:microsoft.com/office/officeart/2005/8/layout/hierarchy3"/>
    <dgm:cxn modelId="{D2BC475C-8B31-4E88-9DC6-FA9688DC2646}" type="presParOf" srcId="{4AE686DC-9518-41DE-9268-059D20957068}" destId="{DEBE799C-AD10-4D29-A08B-62C0AC2F75F7}" srcOrd="8" destOrd="0" presId="urn:microsoft.com/office/officeart/2005/8/layout/hierarchy3"/>
    <dgm:cxn modelId="{616F45BA-0B60-4346-A5FB-48A2CDD2D28C}" type="presParOf" srcId="{4AE686DC-9518-41DE-9268-059D20957068}" destId="{A35DE8AA-D9FD-440F-AB7A-A6E763C9D56C}" srcOrd="9" destOrd="0" presId="urn:microsoft.com/office/officeart/2005/8/layout/hierarchy3"/>
    <dgm:cxn modelId="{CCA432A9-4E50-4834-A595-F5E7AF4D86D5}" type="presParOf" srcId="{4AE686DC-9518-41DE-9268-059D20957068}" destId="{33B682BD-41BD-442E-B2DA-0E6A32DCCE1E}" srcOrd="10" destOrd="0" presId="urn:microsoft.com/office/officeart/2005/8/layout/hierarchy3"/>
    <dgm:cxn modelId="{B168E507-BFBC-479B-B40D-59EDEE113317}" type="presParOf" srcId="{4AE686DC-9518-41DE-9268-059D20957068}" destId="{8F065BAC-D65B-4DD2-88F6-DAC5301E2374}" srcOrd="11" destOrd="0" presId="urn:microsoft.com/office/officeart/2005/8/layout/hierarchy3"/>
    <dgm:cxn modelId="{1185F5E3-1C99-4716-8777-CF75143DB99B}" type="presParOf" srcId="{4AE686DC-9518-41DE-9268-059D20957068}" destId="{FD97D959-4D8A-46DC-B97F-CB5C7F4D0E1A}" srcOrd="12" destOrd="0" presId="urn:microsoft.com/office/officeart/2005/8/layout/hierarchy3"/>
    <dgm:cxn modelId="{5913A345-2A8B-44B7-A5EC-E039241D7AEE}" type="presParOf" srcId="{4AE686DC-9518-41DE-9268-059D20957068}" destId="{A7BBDB3A-0674-4F21-B7E0-EF6C8042D7F9}" srcOrd="13" destOrd="0" presId="urn:microsoft.com/office/officeart/2005/8/layout/hierarchy3"/>
    <dgm:cxn modelId="{F195AAB9-6A77-4E6F-90BD-49D776051C20}" type="presParOf" srcId="{4AE686DC-9518-41DE-9268-059D20957068}" destId="{973196D0-0C93-4B5A-ABFC-4EE57B10D060}" srcOrd="14" destOrd="0" presId="urn:microsoft.com/office/officeart/2005/8/layout/hierarchy3"/>
    <dgm:cxn modelId="{7543C53D-405D-4F27-806D-4AD3B65520F9}" type="presParOf" srcId="{4AE686DC-9518-41DE-9268-059D20957068}" destId="{403D04D8-FB32-4754-AEA8-6FC968364CB6}" srcOrd="15" destOrd="0" presId="urn:microsoft.com/office/officeart/2005/8/layout/hierarchy3"/>
    <dgm:cxn modelId="{C0BB5AD4-DFD4-4AD2-B6E0-986E2F137F0B}" type="presParOf" srcId="{379CD496-1ADA-4877-973E-92AC3B2B4558}" destId="{C63900D7-ACAE-45BB-888E-99A0CD184B90}" srcOrd="2" destOrd="0" presId="urn:microsoft.com/office/officeart/2005/8/layout/hierarchy3"/>
    <dgm:cxn modelId="{70634E7F-3CB3-40F8-B941-93E516D029F4}" type="presParOf" srcId="{C63900D7-ACAE-45BB-888E-99A0CD184B90}" destId="{6F83A850-3FC4-4D94-A9A9-09EE0F2EC81A}" srcOrd="0" destOrd="0" presId="urn:microsoft.com/office/officeart/2005/8/layout/hierarchy3"/>
    <dgm:cxn modelId="{D98FE068-41DD-432B-90ED-597458ECC261}" type="presParOf" srcId="{6F83A850-3FC4-4D94-A9A9-09EE0F2EC81A}" destId="{04CD5371-7A51-4BE8-AA20-866ACF5AB5A0}" srcOrd="0" destOrd="0" presId="urn:microsoft.com/office/officeart/2005/8/layout/hierarchy3"/>
    <dgm:cxn modelId="{244873D8-E0B8-432F-8BAD-E811773BF681}" type="presParOf" srcId="{6F83A850-3FC4-4D94-A9A9-09EE0F2EC81A}" destId="{2A104C01-3856-4E71-B384-1F12FF280A78}" srcOrd="1" destOrd="0" presId="urn:microsoft.com/office/officeart/2005/8/layout/hierarchy3"/>
    <dgm:cxn modelId="{770BE58D-FD8F-49B6-B7D1-981F246E245E}" type="presParOf" srcId="{C63900D7-ACAE-45BB-888E-99A0CD184B90}" destId="{2D8D4C9F-0F27-433F-A060-614BAFC2058F}" srcOrd="1" destOrd="0" presId="urn:microsoft.com/office/officeart/2005/8/layout/hierarchy3"/>
    <dgm:cxn modelId="{3C48741D-3980-4BB5-B9C0-09182FAC8AA2}" type="presParOf" srcId="{2D8D4C9F-0F27-433F-A060-614BAFC2058F}" destId="{8134EB78-06AB-4437-9A02-0B39C87F58D5}" srcOrd="0" destOrd="0" presId="urn:microsoft.com/office/officeart/2005/8/layout/hierarchy3"/>
    <dgm:cxn modelId="{877523CB-5F71-4236-9700-E3F1101410C7}" type="presParOf" srcId="{2D8D4C9F-0F27-433F-A060-614BAFC2058F}" destId="{11DD5C05-8958-444B-ABDA-A7464165B670}" srcOrd="1" destOrd="0" presId="urn:microsoft.com/office/officeart/2005/8/layout/hierarchy3"/>
    <dgm:cxn modelId="{A835FDBF-513C-4370-839D-D52214A65596}" type="presParOf" srcId="{2D8D4C9F-0F27-433F-A060-614BAFC2058F}" destId="{27496E9B-05D4-45D8-951B-D0C34151728E}" srcOrd="2" destOrd="0" presId="urn:microsoft.com/office/officeart/2005/8/layout/hierarchy3"/>
    <dgm:cxn modelId="{DBE1AD83-C167-42EF-9118-08C2DC2A7B8E}" type="presParOf" srcId="{2D8D4C9F-0F27-433F-A060-614BAFC2058F}" destId="{E143D79B-D5D1-4B8D-8D9D-63962400592D}" srcOrd="3" destOrd="0" presId="urn:microsoft.com/office/officeart/2005/8/layout/hierarchy3"/>
    <dgm:cxn modelId="{6EC5E7AA-04A1-45D3-86C2-28DDD2A1648E}" type="presParOf" srcId="{2D8D4C9F-0F27-433F-A060-614BAFC2058F}" destId="{6915EED9-4A95-47BB-B032-E0C4A8380444}" srcOrd="4" destOrd="0" presId="urn:microsoft.com/office/officeart/2005/8/layout/hierarchy3"/>
    <dgm:cxn modelId="{BB406DD0-2A9A-4CEF-87F9-198206BC8862}" type="presParOf" srcId="{2D8D4C9F-0F27-433F-A060-614BAFC2058F}" destId="{263D65AD-1349-44EA-90E9-A046F70E9109}" srcOrd="5" destOrd="0" presId="urn:microsoft.com/office/officeart/2005/8/layout/hierarchy3"/>
    <dgm:cxn modelId="{ED015B80-56CE-41FC-BD32-7B31240CDC94}" type="presParOf" srcId="{2D8D4C9F-0F27-433F-A060-614BAFC2058F}" destId="{A1B8CF0E-36C7-4E77-BAD3-C9C25E58BC35}" srcOrd="6" destOrd="0" presId="urn:microsoft.com/office/officeart/2005/8/layout/hierarchy3"/>
    <dgm:cxn modelId="{7C74F579-F04C-4A85-8622-95D03AE514FE}" type="presParOf" srcId="{2D8D4C9F-0F27-433F-A060-614BAFC2058F}" destId="{71AD22CD-BE09-4B30-9EBA-AA2963CE7B10}" srcOrd="7" destOrd="0" presId="urn:microsoft.com/office/officeart/2005/8/layout/hierarchy3"/>
    <dgm:cxn modelId="{A2AA7745-44A3-4767-9B6B-405BEBB98EA9}" type="presParOf" srcId="{2D8D4C9F-0F27-433F-A060-614BAFC2058F}" destId="{5F246D24-0E4C-4867-9DA2-64677EE52F7C}" srcOrd="8" destOrd="0" presId="urn:microsoft.com/office/officeart/2005/8/layout/hierarchy3"/>
    <dgm:cxn modelId="{FF851065-3BB1-4EEF-88AC-E695465BDE73}" type="presParOf" srcId="{2D8D4C9F-0F27-433F-A060-614BAFC2058F}" destId="{AAC2E8D7-8490-4216-B1D6-0B3878555BCE}" srcOrd="9" destOrd="0" presId="urn:microsoft.com/office/officeart/2005/8/layout/hierarchy3"/>
    <dgm:cxn modelId="{E504973A-36F3-46B5-970D-CAF770CBE96B}" type="presParOf" srcId="{2D8D4C9F-0F27-433F-A060-614BAFC2058F}" destId="{3FC0CF07-D80E-4AB7-8E83-9DE7F973A7E8}" srcOrd="10" destOrd="0" presId="urn:microsoft.com/office/officeart/2005/8/layout/hierarchy3"/>
    <dgm:cxn modelId="{130421D0-C9B3-4A3B-920B-492E4D7A87D4}" type="presParOf" srcId="{2D8D4C9F-0F27-433F-A060-614BAFC2058F}" destId="{DB9BE2A3-CD01-48A8-8213-791891DE4B88}" srcOrd="11" destOrd="0" presId="urn:microsoft.com/office/officeart/2005/8/layout/hierarchy3"/>
    <dgm:cxn modelId="{8CCB74AD-17C3-40B7-B25B-D55C8BED5303}" type="presParOf" srcId="{2D8D4C9F-0F27-433F-A060-614BAFC2058F}" destId="{B16EA7DC-8FFF-4C76-9B2F-A531E5B0ED02}" srcOrd="12" destOrd="0" presId="urn:microsoft.com/office/officeart/2005/8/layout/hierarchy3"/>
    <dgm:cxn modelId="{43C3D692-3276-401C-9DE1-96FF56F70852}" type="presParOf" srcId="{2D8D4C9F-0F27-433F-A060-614BAFC2058F}" destId="{AFA97DE6-D023-4B0F-8F81-7F99739C6264}" srcOrd="13" destOrd="0" presId="urn:microsoft.com/office/officeart/2005/8/layout/hierarchy3"/>
    <dgm:cxn modelId="{99A9B0C4-5FA6-4A0A-92DB-4CEE736D9521}" type="presParOf" srcId="{2D8D4C9F-0F27-433F-A060-614BAFC2058F}" destId="{191A71C9-9296-4818-8AB3-514C957CD0FE}" srcOrd="14" destOrd="0" presId="urn:microsoft.com/office/officeart/2005/8/layout/hierarchy3"/>
    <dgm:cxn modelId="{DF111D2D-3EE1-4862-BF67-FDD8F7F2F45B}" type="presParOf" srcId="{2D8D4C9F-0F27-433F-A060-614BAFC2058F}" destId="{56486675-C5A4-498F-86B3-9B31201FF1FA}" srcOrd="15" destOrd="0" presId="urn:microsoft.com/office/officeart/2005/8/layout/hierarchy3"/>
    <dgm:cxn modelId="{92DC8DEC-D69F-49B8-A5D1-FC236737706F}" type="presParOf" srcId="{379CD496-1ADA-4877-973E-92AC3B2B4558}" destId="{628D79A6-6905-40D4-85E2-706C49DDF394}" srcOrd="3" destOrd="0" presId="urn:microsoft.com/office/officeart/2005/8/layout/hierarchy3"/>
    <dgm:cxn modelId="{D87B7B97-6238-46F7-8500-AC71BC16A36C}" type="presParOf" srcId="{628D79A6-6905-40D4-85E2-706C49DDF394}" destId="{D7C27DD4-FB3B-4CC3-8FE0-513F0D23B848}" srcOrd="0" destOrd="0" presId="urn:microsoft.com/office/officeart/2005/8/layout/hierarchy3"/>
    <dgm:cxn modelId="{84243C84-C29C-4FFD-B4A1-0AE046BC8FAA}" type="presParOf" srcId="{D7C27DD4-FB3B-4CC3-8FE0-513F0D23B848}" destId="{3B8E9188-467B-484E-AA9D-F7E421562FFC}" srcOrd="0" destOrd="0" presId="urn:microsoft.com/office/officeart/2005/8/layout/hierarchy3"/>
    <dgm:cxn modelId="{06B9292B-FF37-4CE9-B1CD-D56DDACFC68F}" type="presParOf" srcId="{D7C27DD4-FB3B-4CC3-8FE0-513F0D23B848}" destId="{FDCC8EF4-B761-48B1-8B82-119E9AFB0765}" srcOrd="1" destOrd="0" presId="urn:microsoft.com/office/officeart/2005/8/layout/hierarchy3"/>
    <dgm:cxn modelId="{63A69834-EDE1-495F-8561-76E5416DBD08}" type="presParOf" srcId="{628D79A6-6905-40D4-85E2-706C49DDF394}" destId="{4364BC51-9A0B-4E96-A549-CEB3607B19EB}" srcOrd="1" destOrd="0" presId="urn:microsoft.com/office/officeart/2005/8/layout/hierarchy3"/>
    <dgm:cxn modelId="{A3D5D71B-711E-4853-8B9A-3EA8B4FAAE38}" type="presParOf" srcId="{4364BC51-9A0B-4E96-A549-CEB3607B19EB}" destId="{C70BD40C-30B8-4E59-9E29-77EF48B2BE44}" srcOrd="0" destOrd="0" presId="urn:microsoft.com/office/officeart/2005/8/layout/hierarchy3"/>
    <dgm:cxn modelId="{8193BEC4-AB2B-4890-8B36-F570F117A7CB}" type="presParOf" srcId="{4364BC51-9A0B-4E96-A549-CEB3607B19EB}" destId="{C9882904-0793-4251-A572-0743505BE4B1}" srcOrd="1" destOrd="0" presId="urn:microsoft.com/office/officeart/2005/8/layout/hierarchy3"/>
    <dgm:cxn modelId="{E1BC9168-C3A2-4E10-BBB7-B395969B31A2}" type="presParOf" srcId="{4364BC51-9A0B-4E96-A549-CEB3607B19EB}" destId="{8B65BF6B-6946-44A5-954A-653AC11FEC96}" srcOrd="2" destOrd="0" presId="urn:microsoft.com/office/officeart/2005/8/layout/hierarchy3"/>
    <dgm:cxn modelId="{C0DD18CA-02C0-4393-8F29-6A37F4F6F274}" type="presParOf" srcId="{4364BC51-9A0B-4E96-A549-CEB3607B19EB}" destId="{3E8E54EE-FD88-4049-A16D-743DF7AB1CE3}" srcOrd="3" destOrd="0" presId="urn:microsoft.com/office/officeart/2005/8/layout/hierarchy3"/>
    <dgm:cxn modelId="{DA1FA4A5-A21E-4BA3-A9BE-583B00800681}" type="presParOf" srcId="{4364BC51-9A0B-4E96-A549-CEB3607B19EB}" destId="{1E488341-9B98-490A-9AB3-ECFF64F866D8}" srcOrd="4" destOrd="0" presId="urn:microsoft.com/office/officeart/2005/8/layout/hierarchy3"/>
    <dgm:cxn modelId="{2E0EC86A-1AE3-4E9A-8C1B-FE747B1BE198}" type="presParOf" srcId="{4364BC51-9A0B-4E96-A549-CEB3607B19EB}" destId="{04607126-FF39-496C-B2B7-ED53F236DA0F}" srcOrd="5" destOrd="0" presId="urn:microsoft.com/office/officeart/2005/8/layout/hierarchy3"/>
    <dgm:cxn modelId="{4C259E85-39CF-4CBA-B7D3-48E4EAD05CC8}" type="presParOf" srcId="{4364BC51-9A0B-4E96-A549-CEB3607B19EB}" destId="{DC4F8C66-4FA4-4A65-837F-67962BE8540A}" srcOrd="6" destOrd="0" presId="urn:microsoft.com/office/officeart/2005/8/layout/hierarchy3"/>
    <dgm:cxn modelId="{77DDD71D-E762-4F0F-B6A3-4ED0EAC936F1}" type="presParOf" srcId="{4364BC51-9A0B-4E96-A549-CEB3607B19EB}" destId="{396482D8-EBFE-4146-AC3D-617139493A08}" srcOrd="7" destOrd="0" presId="urn:microsoft.com/office/officeart/2005/8/layout/hierarchy3"/>
    <dgm:cxn modelId="{A1B290D8-110F-4484-A53B-FD52E867E32F}" type="presParOf" srcId="{4364BC51-9A0B-4E96-A549-CEB3607B19EB}" destId="{D7C88727-3973-4034-8DE6-74F81F6577FB}" srcOrd="8" destOrd="0" presId="urn:microsoft.com/office/officeart/2005/8/layout/hierarchy3"/>
    <dgm:cxn modelId="{BDC07DF8-75F2-440D-8030-10A9C04C5A85}" type="presParOf" srcId="{4364BC51-9A0B-4E96-A549-CEB3607B19EB}" destId="{F1044F59-94E7-4F8A-B6B6-5A8C2B1BD437}" srcOrd="9" destOrd="0" presId="urn:microsoft.com/office/officeart/2005/8/layout/hierarchy3"/>
    <dgm:cxn modelId="{F339B389-1514-4728-AE74-499B2BC70820}" type="presParOf" srcId="{4364BC51-9A0B-4E96-A549-CEB3607B19EB}" destId="{B72B35D0-E821-4AF4-9715-C16451497848}" srcOrd="10" destOrd="0" presId="urn:microsoft.com/office/officeart/2005/8/layout/hierarchy3"/>
    <dgm:cxn modelId="{5A196505-B23B-4BE0-B83B-0952841D942D}" type="presParOf" srcId="{4364BC51-9A0B-4E96-A549-CEB3607B19EB}" destId="{C0C1687A-536B-4678-8A08-09AF36F9CFAD}" srcOrd="11" destOrd="0" presId="urn:microsoft.com/office/officeart/2005/8/layout/hierarchy3"/>
    <dgm:cxn modelId="{97875A30-2398-4D28-8F8E-C9ABBDEA7072}" type="presParOf" srcId="{4364BC51-9A0B-4E96-A549-CEB3607B19EB}" destId="{01094638-AA60-43B5-B046-8DD60370A538}" srcOrd="12" destOrd="0" presId="urn:microsoft.com/office/officeart/2005/8/layout/hierarchy3"/>
    <dgm:cxn modelId="{27279C5B-6C85-43EE-B52E-A852584AD621}" type="presParOf" srcId="{4364BC51-9A0B-4E96-A549-CEB3607B19EB}" destId="{C3BFC45C-B10D-455C-B271-06B3D13385B0}" srcOrd="13" destOrd="0" presId="urn:microsoft.com/office/officeart/2005/8/layout/hierarchy3"/>
    <dgm:cxn modelId="{F4AEA68F-B5A7-41F0-8C9D-4BCCAA3F5054}" type="presParOf" srcId="{379CD496-1ADA-4877-973E-92AC3B2B4558}" destId="{C4E75E27-BC4A-487D-8569-7691586EDCCD}" srcOrd="4" destOrd="0" presId="urn:microsoft.com/office/officeart/2005/8/layout/hierarchy3"/>
    <dgm:cxn modelId="{50945059-C7E0-44A6-9569-35A9FCEEB4DB}" type="presParOf" srcId="{C4E75E27-BC4A-487D-8569-7691586EDCCD}" destId="{562F01C6-D6D7-49E1-A146-389664BB4D3E}" srcOrd="0" destOrd="0" presId="urn:microsoft.com/office/officeart/2005/8/layout/hierarchy3"/>
    <dgm:cxn modelId="{14041680-E24C-4839-80C0-A50451A148FA}" type="presParOf" srcId="{562F01C6-D6D7-49E1-A146-389664BB4D3E}" destId="{2C3358F5-E71C-4331-8A8B-2F9BE91F27BB}" srcOrd="0" destOrd="0" presId="urn:microsoft.com/office/officeart/2005/8/layout/hierarchy3"/>
    <dgm:cxn modelId="{5E32666D-E95E-4FCA-BDD7-EBA20E6BDCB4}" type="presParOf" srcId="{562F01C6-D6D7-49E1-A146-389664BB4D3E}" destId="{22B693E9-39A8-49CA-9F4C-D2A7037A822F}" srcOrd="1" destOrd="0" presId="urn:microsoft.com/office/officeart/2005/8/layout/hierarchy3"/>
    <dgm:cxn modelId="{CE1CFAD9-4179-4D2F-B0E2-8E7B30B9E690}" type="presParOf" srcId="{C4E75E27-BC4A-487D-8569-7691586EDCCD}" destId="{6EC86404-5681-44BA-AB9B-A39838D50B09}" srcOrd="1" destOrd="0" presId="urn:microsoft.com/office/officeart/2005/8/layout/hierarchy3"/>
    <dgm:cxn modelId="{AB547195-11C9-4985-A9DD-5C5CBAE11C9B}" type="presParOf" srcId="{6EC86404-5681-44BA-AB9B-A39838D50B09}" destId="{391BA14B-3828-42F4-A407-29D8CBBD54B6}" srcOrd="0" destOrd="0" presId="urn:microsoft.com/office/officeart/2005/8/layout/hierarchy3"/>
    <dgm:cxn modelId="{E7CFC76E-7628-4CF3-AD28-96069912F01E}" type="presParOf" srcId="{6EC86404-5681-44BA-AB9B-A39838D50B09}" destId="{FD78FB51-1696-4DA7-B466-340370FD9066}" srcOrd="1" destOrd="0" presId="urn:microsoft.com/office/officeart/2005/8/layout/hierarchy3"/>
    <dgm:cxn modelId="{A29BBA50-4A1D-4031-B7F5-02C51189C9D4}" type="presParOf" srcId="{6EC86404-5681-44BA-AB9B-A39838D50B09}" destId="{9AD204A4-90B2-4387-BD5F-605F5D86C0CA}" srcOrd="2" destOrd="0" presId="urn:microsoft.com/office/officeart/2005/8/layout/hierarchy3"/>
    <dgm:cxn modelId="{9067B89C-DD29-45B7-860D-068C2984DE0F}" type="presParOf" srcId="{6EC86404-5681-44BA-AB9B-A39838D50B09}" destId="{51D6D3CE-5CEC-4A6C-9BE9-3EBF8F5CBCBA}" srcOrd="3" destOrd="0" presId="urn:microsoft.com/office/officeart/2005/8/layout/hierarchy3"/>
    <dgm:cxn modelId="{835CA526-71A7-469D-912B-7BDF64D03ADE}" type="presParOf" srcId="{6EC86404-5681-44BA-AB9B-A39838D50B09}" destId="{7CFB6CDB-35CB-4A3E-AAC0-46ACD2BCAF7B}" srcOrd="4" destOrd="0" presId="urn:microsoft.com/office/officeart/2005/8/layout/hierarchy3"/>
    <dgm:cxn modelId="{5EDEFF8A-EB75-421F-A0C7-6722D7A9D7C8}" type="presParOf" srcId="{6EC86404-5681-44BA-AB9B-A39838D50B09}" destId="{2C88F71A-5830-4DD5-AF65-C8BF1DE7DAB6}" srcOrd="5" destOrd="0" presId="urn:microsoft.com/office/officeart/2005/8/layout/hierarchy3"/>
    <dgm:cxn modelId="{1060FC78-4697-4CB5-A044-129FC7013ECB}" type="presParOf" srcId="{6EC86404-5681-44BA-AB9B-A39838D50B09}" destId="{4C7863BA-03AF-4E04-A725-7B4A8D1DC59F}" srcOrd="6" destOrd="0" presId="urn:microsoft.com/office/officeart/2005/8/layout/hierarchy3"/>
    <dgm:cxn modelId="{C452649A-3ECF-44C2-A11D-6942AE8448D2}" type="presParOf" srcId="{6EC86404-5681-44BA-AB9B-A39838D50B09}" destId="{ED4AFE6E-7E6D-40CE-9A21-D06D10447BDC}" srcOrd="7" destOrd="0" presId="urn:microsoft.com/office/officeart/2005/8/layout/hierarchy3"/>
    <dgm:cxn modelId="{3BC13EE1-E65A-4858-8D12-500E2F5AA2E4}" type="presParOf" srcId="{6EC86404-5681-44BA-AB9B-A39838D50B09}" destId="{B70433C1-E62D-493F-BD61-380011714E3B}" srcOrd="8" destOrd="0" presId="urn:microsoft.com/office/officeart/2005/8/layout/hierarchy3"/>
    <dgm:cxn modelId="{93D25F5C-CD22-449E-90C2-BB608EA19075}" type="presParOf" srcId="{6EC86404-5681-44BA-AB9B-A39838D50B09}" destId="{A7C8D9C5-9BA0-4F29-B8D7-742C3398E2B5}" srcOrd="9" destOrd="0" presId="urn:microsoft.com/office/officeart/2005/8/layout/hierarchy3"/>
    <dgm:cxn modelId="{DBF2164D-65FC-493B-9E82-80CA1F44D18E}" type="presParOf" srcId="{6EC86404-5681-44BA-AB9B-A39838D50B09}" destId="{6FDD0ED7-CC86-4488-9A38-0BBB96CFB780}" srcOrd="10" destOrd="0" presId="urn:microsoft.com/office/officeart/2005/8/layout/hierarchy3"/>
    <dgm:cxn modelId="{0E8905CE-AEA9-41BC-94FC-30AAEB0E15FD}" type="presParOf" srcId="{6EC86404-5681-44BA-AB9B-A39838D50B09}" destId="{A44D01D9-5D2D-4675-9AE4-B9E76C810BF0}" srcOrd="11" destOrd="0" presId="urn:microsoft.com/office/officeart/2005/8/layout/hierarchy3"/>
    <dgm:cxn modelId="{E71F5B60-7933-43C4-90B5-A9B465A43BCC}" type="presParOf" srcId="{6EC86404-5681-44BA-AB9B-A39838D50B09}" destId="{5FA3DDF4-0AE3-4C76-85F3-7716DD94DAEF}" srcOrd="12" destOrd="0" presId="urn:microsoft.com/office/officeart/2005/8/layout/hierarchy3"/>
    <dgm:cxn modelId="{465428AD-E34F-4C48-AE1B-EE858BEFBBE6}" type="presParOf" srcId="{6EC86404-5681-44BA-AB9B-A39838D50B09}" destId="{7BA65995-28A0-4478-BE76-DCA3874D2E2D}" srcOrd="13" destOrd="0" presId="urn:microsoft.com/office/officeart/2005/8/layout/hierarchy3"/>
    <dgm:cxn modelId="{AA591959-B066-4E08-9982-EB36DEEF0224}" type="presParOf" srcId="{6EC86404-5681-44BA-AB9B-A39838D50B09}" destId="{365969F3-4832-4B7F-83DA-00BB1B24536D}" srcOrd="14" destOrd="0" presId="urn:microsoft.com/office/officeart/2005/8/layout/hierarchy3"/>
    <dgm:cxn modelId="{F1EFAD07-3016-477A-BE7D-B90765708532}" type="presParOf" srcId="{6EC86404-5681-44BA-AB9B-A39838D50B09}" destId="{41596B66-F3A9-42E4-952D-9072A37536EF}" srcOrd="15" destOrd="0" presId="urn:microsoft.com/office/officeart/2005/8/layout/hierarchy3"/>
    <dgm:cxn modelId="{E8675ED9-F425-46B4-B65E-CBB21FDD0524}" type="presParOf" srcId="{379CD496-1ADA-4877-973E-92AC3B2B4558}" destId="{61A256B7-BD33-4AF5-8C47-11C54C7D8D7A}" srcOrd="5" destOrd="0" presId="urn:microsoft.com/office/officeart/2005/8/layout/hierarchy3"/>
    <dgm:cxn modelId="{D1088BA5-EF0D-4C30-A050-97B072B65C09}" type="presParOf" srcId="{61A256B7-BD33-4AF5-8C47-11C54C7D8D7A}" destId="{812406E4-B386-443D-A5A5-826316D34F53}" srcOrd="0" destOrd="0" presId="urn:microsoft.com/office/officeart/2005/8/layout/hierarchy3"/>
    <dgm:cxn modelId="{29B3B8A7-8FDD-498F-A998-7CD343098697}" type="presParOf" srcId="{812406E4-B386-443D-A5A5-826316D34F53}" destId="{629992F6-0C7C-47AA-92BB-CF0E8B978062}" srcOrd="0" destOrd="0" presId="urn:microsoft.com/office/officeart/2005/8/layout/hierarchy3"/>
    <dgm:cxn modelId="{89B1E316-EA7A-4F22-817E-B74E6CC4A810}" type="presParOf" srcId="{812406E4-B386-443D-A5A5-826316D34F53}" destId="{0EA71C51-9FB5-473B-BEA0-1369B2C25CDB}" srcOrd="1" destOrd="0" presId="urn:microsoft.com/office/officeart/2005/8/layout/hierarchy3"/>
    <dgm:cxn modelId="{DC6EEC69-E850-4350-B0CB-512C0BE32698}" type="presParOf" srcId="{61A256B7-BD33-4AF5-8C47-11C54C7D8D7A}" destId="{02942DF3-89EC-4174-AC58-D7A33C3B2513}" srcOrd="1" destOrd="0" presId="urn:microsoft.com/office/officeart/2005/8/layout/hierarchy3"/>
    <dgm:cxn modelId="{E97ADF89-0DB8-4063-9C25-5027D63CEA9B}" type="presParOf" srcId="{02942DF3-89EC-4174-AC58-D7A33C3B2513}" destId="{1F39FCF0-8A3E-4403-B025-EBB895EB4663}" srcOrd="0" destOrd="0" presId="urn:microsoft.com/office/officeart/2005/8/layout/hierarchy3"/>
    <dgm:cxn modelId="{694424EE-98D8-4D13-A63F-31D192C947F0}" type="presParOf" srcId="{02942DF3-89EC-4174-AC58-D7A33C3B2513}" destId="{5ECB9B89-A205-4033-B6C0-4D928BE62661}" srcOrd="1" destOrd="0" presId="urn:microsoft.com/office/officeart/2005/8/layout/hierarchy3"/>
    <dgm:cxn modelId="{0BCB2B6D-25A2-4C25-ABE9-C7641DAEAC5D}" type="presParOf" srcId="{02942DF3-89EC-4174-AC58-D7A33C3B2513}" destId="{7012745E-4DD0-4D6B-B21A-A9103837019A}" srcOrd="2" destOrd="0" presId="urn:microsoft.com/office/officeart/2005/8/layout/hierarchy3"/>
    <dgm:cxn modelId="{9AE39C21-B14E-4554-95A0-0507059645D6}" type="presParOf" srcId="{02942DF3-89EC-4174-AC58-D7A33C3B2513}" destId="{1E661614-CBF4-4738-A39C-118B6BA4E9F8}" srcOrd="3" destOrd="0" presId="urn:microsoft.com/office/officeart/2005/8/layout/hierarchy3"/>
    <dgm:cxn modelId="{C9F00F4D-ABB3-4316-8418-62940689C2D6}" type="presParOf" srcId="{02942DF3-89EC-4174-AC58-D7A33C3B2513}" destId="{27BE3F08-233D-47CD-81A2-49884BAE03DF}" srcOrd="4" destOrd="0" presId="urn:microsoft.com/office/officeart/2005/8/layout/hierarchy3"/>
    <dgm:cxn modelId="{8F1A4E12-7740-4F68-9578-24309308C4AF}" type="presParOf" srcId="{02942DF3-89EC-4174-AC58-D7A33C3B2513}" destId="{B53F460A-D132-422D-8D13-C6989F36224E}" srcOrd="5" destOrd="0" presId="urn:microsoft.com/office/officeart/2005/8/layout/hierarchy3"/>
    <dgm:cxn modelId="{EA5ED1FD-0F5F-4732-A802-60AE67F3C671}" type="presParOf" srcId="{02942DF3-89EC-4174-AC58-D7A33C3B2513}" destId="{76918CD7-9BAC-4A1A-86EB-EA6A7FFC44A3}" srcOrd="6" destOrd="0" presId="urn:microsoft.com/office/officeart/2005/8/layout/hierarchy3"/>
    <dgm:cxn modelId="{77F772DD-0D98-4F74-8A2F-98390102FED1}" type="presParOf" srcId="{02942DF3-89EC-4174-AC58-D7A33C3B2513}" destId="{34C45D82-57A2-478B-9226-BA4B882F66B5}" srcOrd="7" destOrd="0" presId="urn:microsoft.com/office/officeart/2005/8/layout/hierarchy3"/>
    <dgm:cxn modelId="{190F7780-96AC-4BF1-9AB2-B11238EBE142}" type="presParOf" srcId="{02942DF3-89EC-4174-AC58-D7A33C3B2513}" destId="{915F2CBD-68E6-4686-A5DE-19A6F99B8230}" srcOrd="8" destOrd="0" presId="urn:microsoft.com/office/officeart/2005/8/layout/hierarchy3"/>
    <dgm:cxn modelId="{01BCDC1E-6F85-42E2-A253-C68858F26B4E}" type="presParOf" srcId="{02942DF3-89EC-4174-AC58-D7A33C3B2513}" destId="{F73D921E-D74D-4CCF-8F85-AC134A8B2914}" srcOrd="9" destOrd="0" presId="urn:microsoft.com/office/officeart/2005/8/layout/hierarchy3"/>
    <dgm:cxn modelId="{45C684FB-D63D-48B2-B2CC-5874A49C92AD}" type="presParOf" srcId="{02942DF3-89EC-4174-AC58-D7A33C3B2513}" destId="{5216C839-5943-4456-BF04-577FDDC6AF19}" srcOrd="10" destOrd="0" presId="urn:microsoft.com/office/officeart/2005/8/layout/hierarchy3"/>
    <dgm:cxn modelId="{0CD4FDA7-7464-45B1-B26E-65A0DF8CD5F5}" type="presParOf" srcId="{02942DF3-89EC-4174-AC58-D7A33C3B2513}" destId="{0AFF0AC5-89C3-4272-889D-F51ACA3744D5}" srcOrd="11" destOrd="0" presId="urn:microsoft.com/office/officeart/2005/8/layout/hierarchy3"/>
    <dgm:cxn modelId="{E64F60B7-BDBE-4F8B-80EB-DEF7D3D61E1C}" type="presParOf" srcId="{379CD496-1ADA-4877-973E-92AC3B2B4558}" destId="{04AAEFFF-F011-45C6-93B8-04C131EDFE53}" srcOrd="6" destOrd="0" presId="urn:microsoft.com/office/officeart/2005/8/layout/hierarchy3"/>
    <dgm:cxn modelId="{98AB323C-E0BE-4EB9-AF43-6779A5F4DBD5}" type="presParOf" srcId="{04AAEFFF-F011-45C6-93B8-04C131EDFE53}" destId="{280BB102-9E27-4736-B240-A0A9311E1EAD}" srcOrd="0" destOrd="0" presId="urn:microsoft.com/office/officeart/2005/8/layout/hierarchy3"/>
    <dgm:cxn modelId="{7750E38F-0F6D-49E2-A726-6914FB743791}" type="presParOf" srcId="{280BB102-9E27-4736-B240-A0A9311E1EAD}" destId="{75765E36-BE2F-4114-9604-B3816358A23E}" srcOrd="0" destOrd="0" presId="urn:microsoft.com/office/officeart/2005/8/layout/hierarchy3"/>
    <dgm:cxn modelId="{6241C484-6DEB-4A8C-BE6C-1FD06223E342}" type="presParOf" srcId="{280BB102-9E27-4736-B240-A0A9311E1EAD}" destId="{C4C8A3AB-2AB7-4D73-8E79-67B2FA26B2CA}" srcOrd="1" destOrd="0" presId="urn:microsoft.com/office/officeart/2005/8/layout/hierarchy3"/>
    <dgm:cxn modelId="{9B353EA6-6206-41C8-8CD1-EE79C5706AF4}" type="presParOf" srcId="{04AAEFFF-F011-45C6-93B8-04C131EDFE53}" destId="{0A616BE6-AFF7-4BFC-AF27-70EAC312F729}" srcOrd="1" destOrd="0" presId="urn:microsoft.com/office/officeart/2005/8/layout/hierarchy3"/>
    <dgm:cxn modelId="{12C7749A-127A-4861-9E4B-7FA2AD18EC17}" type="presParOf" srcId="{0A616BE6-AFF7-4BFC-AF27-70EAC312F729}" destId="{F9EB7FBE-401A-49D3-AD84-584D5F70A27E}" srcOrd="0" destOrd="0" presId="urn:microsoft.com/office/officeart/2005/8/layout/hierarchy3"/>
    <dgm:cxn modelId="{2D82F140-3BFB-4C83-922B-0D1C2DFDC66B}" type="presParOf" srcId="{0A616BE6-AFF7-4BFC-AF27-70EAC312F729}" destId="{330E2682-F80F-45C7-8EAB-3504D5E4C894}" srcOrd="1" destOrd="0" presId="urn:microsoft.com/office/officeart/2005/8/layout/hierarchy3"/>
    <dgm:cxn modelId="{1815B113-4ED2-4492-95B3-D69066580370}" type="presParOf" srcId="{0A616BE6-AFF7-4BFC-AF27-70EAC312F729}" destId="{F144BEC1-1190-4428-88B4-93A6E094BFE9}" srcOrd="2" destOrd="0" presId="urn:microsoft.com/office/officeart/2005/8/layout/hierarchy3"/>
    <dgm:cxn modelId="{F40E73BE-52C7-4DB7-AFED-B8A40B1A9FD6}" type="presParOf" srcId="{0A616BE6-AFF7-4BFC-AF27-70EAC312F729}" destId="{77878258-B3DD-4D1C-9F28-196A94DEC503}" srcOrd="3" destOrd="0" presId="urn:microsoft.com/office/officeart/2005/8/layout/hierarchy3"/>
    <dgm:cxn modelId="{38A34EEF-B50F-42DD-ADE5-161EBC7B0BC2}" type="presParOf" srcId="{0A616BE6-AFF7-4BFC-AF27-70EAC312F729}" destId="{E39E7765-81BA-44F3-BA1F-63C86E324D2B}" srcOrd="4" destOrd="0" presId="urn:microsoft.com/office/officeart/2005/8/layout/hierarchy3"/>
    <dgm:cxn modelId="{884EAC85-26A5-468C-9E2B-20E051609955}" type="presParOf" srcId="{0A616BE6-AFF7-4BFC-AF27-70EAC312F729}" destId="{3672BC64-ED56-4EAB-9144-582B2599BE50}" srcOrd="5" destOrd="0" presId="urn:microsoft.com/office/officeart/2005/8/layout/hierarchy3"/>
    <dgm:cxn modelId="{6B6F9AAD-558D-4FAF-88BE-B6F4B3FF43B8}" type="presParOf" srcId="{0A616BE6-AFF7-4BFC-AF27-70EAC312F729}" destId="{10BC88D5-D3C7-44DF-B549-9C849A2B1AED}" srcOrd="6" destOrd="0" presId="urn:microsoft.com/office/officeart/2005/8/layout/hierarchy3"/>
    <dgm:cxn modelId="{739C6CA2-497E-48EA-B413-61E1670208A9}" type="presParOf" srcId="{0A616BE6-AFF7-4BFC-AF27-70EAC312F729}" destId="{A8F47354-3A4C-42D7-885E-6695D8EAB7D3}" srcOrd="7" destOrd="0" presId="urn:microsoft.com/office/officeart/2005/8/layout/hierarchy3"/>
    <dgm:cxn modelId="{B6C7E959-F0FC-4B85-BE1F-215FCA9FCCFE}" type="presParOf" srcId="{0A616BE6-AFF7-4BFC-AF27-70EAC312F729}" destId="{1BAF18A4-3B49-447D-8FFC-C98E33DA9C8F}" srcOrd="8" destOrd="0" presId="urn:microsoft.com/office/officeart/2005/8/layout/hierarchy3"/>
    <dgm:cxn modelId="{0FFCED84-F98A-4A34-BF66-2F2F7CC6260A}" type="presParOf" srcId="{0A616BE6-AFF7-4BFC-AF27-70EAC312F729}" destId="{67918F6B-5D9F-4311-9B17-0421074BFEA3}" srcOrd="9" destOrd="0" presId="urn:microsoft.com/office/officeart/2005/8/layout/hierarchy3"/>
    <dgm:cxn modelId="{2B387787-2332-4C41-B6CE-04DAB71AFE0F}" type="presParOf" srcId="{0A616BE6-AFF7-4BFC-AF27-70EAC312F729}" destId="{B77A9E28-6586-4C8E-AC51-F305EAFD8110}" srcOrd="10" destOrd="0" presId="urn:microsoft.com/office/officeart/2005/8/layout/hierarchy3"/>
    <dgm:cxn modelId="{FF80AF63-F815-4F04-9B07-C973A59B1F4C}" type="presParOf" srcId="{0A616BE6-AFF7-4BFC-AF27-70EAC312F729}" destId="{16FC296C-2A62-42BE-A129-6A0E9DB5A2F5}" srcOrd="11" destOrd="0" presId="urn:microsoft.com/office/officeart/2005/8/layout/hierarchy3"/>
    <dgm:cxn modelId="{31FC2C5D-DC46-41E6-A3B2-EA334EB63BC1}" type="presParOf" srcId="{0A616BE6-AFF7-4BFC-AF27-70EAC312F729}" destId="{B5429BDE-BE09-40E1-B453-261D5258C15A}" srcOrd="12" destOrd="0" presId="urn:microsoft.com/office/officeart/2005/8/layout/hierarchy3"/>
    <dgm:cxn modelId="{D1B1EB4A-EE48-439E-9324-58C7A7DC9EB2}" type="presParOf" srcId="{0A616BE6-AFF7-4BFC-AF27-70EAC312F729}" destId="{D9F5BB7F-5F20-4C6E-9F0D-F6B01173024F}" srcOrd="13" destOrd="0" presId="urn:microsoft.com/office/officeart/2005/8/layout/hierarchy3"/>
    <dgm:cxn modelId="{0D4D6D4E-8955-4916-96DE-06F087A4E24F}" type="presParOf" srcId="{379CD496-1ADA-4877-973E-92AC3B2B4558}" destId="{90C4EF7A-70CF-4101-988A-3DE8D8A140F2}" srcOrd="7" destOrd="0" presId="urn:microsoft.com/office/officeart/2005/8/layout/hierarchy3"/>
    <dgm:cxn modelId="{216E1B3F-998B-42F3-BC86-E81113D380C0}" type="presParOf" srcId="{90C4EF7A-70CF-4101-988A-3DE8D8A140F2}" destId="{FDD09B54-469A-4EA7-A522-435D3515681A}" srcOrd="0" destOrd="0" presId="urn:microsoft.com/office/officeart/2005/8/layout/hierarchy3"/>
    <dgm:cxn modelId="{34A4BB18-C23C-4863-BA79-1DDDE7916E34}" type="presParOf" srcId="{FDD09B54-469A-4EA7-A522-435D3515681A}" destId="{E05E7357-DA9D-48AD-AF70-E1679F4BCD70}" srcOrd="0" destOrd="0" presId="urn:microsoft.com/office/officeart/2005/8/layout/hierarchy3"/>
    <dgm:cxn modelId="{AD6FDB0B-92F3-44F4-B7B3-3812826E44B5}" type="presParOf" srcId="{FDD09B54-469A-4EA7-A522-435D3515681A}" destId="{7472A0D4-99FE-4A2A-9DD9-F9A47756CB94}" srcOrd="1" destOrd="0" presId="urn:microsoft.com/office/officeart/2005/8/layout/hierarchy3"/>
    <dgm:cxn modelId="{954E5DA4-3168-4BC9-872D-C458760A2808}" type="presParOf" srcId="{90C4EF7A-70CF-4101-988A-3DE8D8A140F2}" destId="{6D84DF81-9F98-49EF-8778-7B0F778DFD30}" srcOrd="1" destOrd="0" presId="urn:microsoft.com/office/officeart/2005/8/layout/hierarchy3"/>
    <dgm:cxn modelId="{C3BA0A51-D59F-4544-BFC6-A04C31F14F9A}" type="presParOf" srcId="{6D84DF81-9F98-49EF-8778-7B0F778DFD30}" destId="{F4B770A9-D791-46E6-9C5E-CAACB499E5FC}" srcOrd="0" destOrd="0" presId="urn:microsoft.com/office/officeart/2005/8/layout/hierarchy3"/>
    <dgm:cxn modelId="{DB93D017-4632-43E8-8CC9-2F160C427BD5}" type="presParOf" srcId="{6D84DF81-9F98-49EF-8778-7B0F778DFD30}" destId="{2BA8C2F5-FAC4-4985-99DD-D4E30B48EFCE}" srcOrd="1" destOrd="0" presId="urn:microsoft.com/office/officeart/2005/8/layout/hierarchy3"/>
    <dgm:cxn modelId="{C325F609-1589-41D6-ABA9-F02AE4D5F8B4}" type="presParOf" srcId="{6D84DF81-9F98-49EF-8778-7B0F778DFD30}" destId="{C17ECF21-0F94-4F00-898B-561BE6306B9F}" srcOrd="2" destOrd="0" presId="urn:microsoft.com/office/officeart/2005/8/layout/hierarchy3"/>
    <dgm:cxn modelId="{5B6F2407-8F36-4F4A-BE8D-4D5C0BCAE81F}" type="presParOf" srcId="{6D84DF81-9F98-49EF-8778-7B0F778DFD30}" destId="{88477730-B1DA-4F95-8A4C-4622BE7E3C97}" srcOrd="3" destOrd="0" presId="urn:microsoft.com/office/officeart/2005/8/layout/hierarchy3"/>
    <dgm:cxn modelId="{793E8E30-2666-447B-B34E-6F4780DE8DC5}" type="presParOf" srcId="{6D84DF81-9F98-49EF-8778-7B0F778DFD30}" destId="{D06EFA85-1E1D-4FDB-AA35-3979757F93CC}" srcOrd="4" destOrd="0" presId="urn:microsoft.com/office/officeart/2005/8/layout/hierarchy3"/>
    <dgm:cxn modelId="{EC5BDBB0-F948-4CEE-8E22-0C1D51ED0C15}" type="presParOf" srcId="{6D84DF81-9F98-49EF-8778-7B0F778DFD30}" destId="{C6B45BE7-DA3D-4FA5-89AD-FC109561BED5}" srcOrd="5" destOrd="0" presId="urn:microsoft.com/office/officeart/2005/8/layout/hierarchy3"/>
    <dgm:cxn modelId="{D9C0BA68-5B45-400D-AD07-1EC5E47C8661}" type="presParOf" srcId="{6D84DF81-9F98-49EF-8778-7B0F778DFD30}" destId="{7D6A3615-524B-40D2-9D91-FE89FEB3E8F9}" srcOrd="6" destOrd="0" presId="urn:microsoft.com/office/officeart/2005/8/layout/hierarchy3"/>
    <dgm:cxn modelId="{F21C1757-8FC4-4BA5-859E-4FCC8AF24FE8}" type="presParOf" srcId="{6D84DF81-9F98-49EF-8778-7B0F778DFD30}" destId="{FCF19C4F-DC0F-4D8A-B13F-B1B034E19295}" srcOrd="7" destOrd="0" presId="urn:microsoft.com/office/officeart/2005/8/layout/hierarchy3"/>
    <dgm:cxn modelId="{B34E1B28-6C1C-492C-8FF0-ABC1059B2711}" type="presParOf" srcId="{6D84DF81-9F98-49EF-8778-7B0F778DFD30}" destId="{277DBB48-2675-45E3-A8DA-49F70885F48E}" srcOrd="8" destOrd="0" presId="urn:microsoft.com/office/officeart/2005/8/layout/hierarchy3"/>
    <dgm:cxn modelId="{A206E94B-4752-4F5B-9165-99BFED15A0FA}" type="presParOf" srcId="{6D84DF81-9F98-49EF-8778-7B0F778DFD30}" destId="{510C3EB6-4274-45A3-9869-A8CAB017ADC8}" srcOrd="9" destOrd="0" presId="urn:microsoft.com/office/officeart/2005/8/layout/hierarchy3"/>
    <dgm:cxn modelId="{3770D8BB-CC90-4550-86F4-A45BCD5DD4D5}" type="presParOf" srcId="{6D84DF81-9F98-49EF-8778-7B0F778DFD30}" destId="{A544A086-AC8F-4D1C-8297-08042ED171C9}" srcOrd="10" destOrd="0" presId="urn:microsoft.com/office/officeart/2005/8/layout/hierarchy3"/>
    <dgm:cxn modelId="{40960414-771B-4598-A541-82888DD5564C}" type="presParOf" srcId="{6D84DF81-9F98-49EF-8778-7B0F778DFD30}" destId="{F6C739E7-CBCB-49DC-BFC1-66FFBD90173C}" srcOrd="11" destOrd="0" presId="urn:microsoft.com/office/officeart/2005/8/layout/hierarchy3"/>
    <dgm:cxn modelId="{1A91E29E-0CA0-4E6A-9332-B1E377A88AF2}" type="presParOf" srcId="{6D84DF81-9F98-49EF-8778-7B0F778DFD30}" destId="{655A16EF-9238-40FA-9EB3-D455C0C5E7BB}" srcOrd="12" destOrd="0" presId="urn:microsoft.com/office/officeart/2005/8/layout/hierarchy3"/>
    <dgm:cxn modelId="{55CFA411-E7F7-4D3D-A65A-72090DC24A94}" type="presParOf" srcId="{6D84DF81-9F98-49EF-8778-7B0F778DFD30}" destId="{85406F9E-1C11-49EC-AA24-1A7A3E4BF176}" srcOrd="1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3C5E09-A163-4C4A-8819-1A105D12C479}"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3CCD3018-8A33-40FB-9B25-225000F75F68}">
      <dgm:prSet phldrT="[Text]"/>
      <dgm:spPr/>
      <dgm:t>
        <a:bodyPr/>
        <a:lstStyle/>
        <a:p>
          <a:r>
            <a:rPr lang="en-GB" dirty="0"/>
            <a:t>NHSE</a:t>
          </a:r>
        </a:p>
      </dgm:t>
    </dgm:pt>
    <dgm:pt modelId="{D9FCE49F-89AC-4217-B560-307727E57A4C}" type="parTrans" cxnId="{45DC3278-6953-47C7-B9EA-BE653D5733BF}">
      <dgm:prSet/>
      <dgm:spPr/>
      <dgm:t>
        <a:bodyPr/>
        <a:lstStyle/>
        <a:p>
          <a:endParaRPr lang="en-GB"/>
        </a:p>
      </dgm:t>
    </dgm:pt>
    <dgm:pt modelId="{8A8A5AA1-2D78-4121-8337-882E0489340C}" type="sibTrans" cxnId="{45DC3278-6953-47C7-B9EA-BE653D5733BF}">
      <dgm:prSet/>
      <dgm:spPr/>
      <dgm:t>
        <a:bodyPr/>
        <a:lstStyle/>
        <a:p>
          <a:endParaRPr lang="en-GB"/>
        </a:p>
      </dgm:t>
    </dgm:pt>
    <dgm:pt modelId="{E045C124-C2FD-413B-B74C-2F52A806B421}">
      <dgm:prSet phldrT="[Text]"/>
      <dgm:spPr/>
      <dgm:t>
        <a:bodyPr/>
        <a:lstStyle/>
        <a:p>
          <a:r>
            <a:rPr lang="en-GB" dirty="0"/>
            <a:t>Hepatitis C Trust</a:t>
          </a:r>
        </a:p>
      </dgm:t>
    </dgm:pt>
    <dgm:pt modelId="{BF7127BE-AAB9-4184-B170-3F2109C17797}" type="parTrans" cxnId="{B0A0EB77-51D8-4A65-98B3-422654BC32CC}">
      <dgm:prSet/>
      <dgm:spPr/>
      <dgm:t>
        <a:bodyPr/>
        <a:lstStyle/>
        <a:p>
          <a:endParaRPr lang="en-GB"/>
        </a:p>
      </dgm:t>
    </dgm:pt>
    <dgm:pt modelId="{453D143C-1FEA-47AB-81AD-573716902F7E}" type="sibTrans" cxnId="{B0A0EB77-51D8-4A65-98B3-422654BC32CC}">
      <dgm:prSet/>
      <dgm:spPr/>
      <dgm:t>
        <a:bodyPr/>
        <a:lstStyle/>
        <a:p>
          <a:endParaRPr lang="en-GB"/>
        </a:p>
      </dgm:t>
    </dgm:pt>
    <dgm:pt modelId="{BFD0CF17-0EAD-4484-BDF4-CBC11180C5B8}">
      <dgm:prSet phldrT="[Text]"/>
      <dgm:spPr/>
      <dgm:t>
        <a:bodyPr/>
        <a:lstStyle/>
        <a:p>
          <a:r>
            <a:rPr lang="en-GB" dirty="0"/>
            <a:t>Pharmaceutical companies</a:t>
          </a:r>
        </a:p>
      </dgm:t>
    </dgm:pt>
    <dgm:pt modelId="{04A3CC0F-A55E-47AB-82ED-64E714EEEBBF}" type="parTrans" cxnId="{EEE513C8-A7E7-42F6-B230-273823F6A7D0}">
      <dgm:prSet/>
      <dgm:spPr/>
      <dgm:t>
        <a:bodyPr/>
        <a:lstStyle/>
        <a:p>
          <a:endParaRPr lang="en-GB"/>
        </a:p>
      </dgm:t>
    </dgm:pt>
    <dgm:pt modelId="{040F00D4-BADB-47C3-A07F-4FE88098E4BA}" type="sibTrans" cxnId="{EEE513C8-A7E7-42F6-B230-273823F6A7D0}">
      <dgm:prSet/>
      <dgm:spPr/>
      <dgm:t>
        <a:bodyPr/>
        <a:lstStyle/>
        <a:p>
          <a:endParaRPr lang="en-GB"/>
        </a:p>
      </dgm:t>
    </dgm:pt>
    <dgm:pt modelId="{4D8C7D9B-DCDC-4779-9D38-3323EF873BD5}">
      <dgm:prSet phldrT="[Text]"/>
      <dgm:spPr/>
      <dgm:t>
        <a:bodyPr/>
        <a:lstStyle/>
        <a:p>
          <a:r>
            <a:rPr lang="en-GB" dirty="0"/>
            <a:t>Prison Healthcare</a:t>
          </a:r>
        </a:p>
      </dgm:t>
    </dgm:pt>
    <dgm:pt modelId="{B08B3466-80CA-4CE5-90D5-2210A3CC3864}" type="parTrans" cxnId="{2AC76900-53D0-4AC5-B444-AFFF503165E6}">
      <dgm:prSet/>
      <dgm:spPr/>
      <dgm:t>
        <a:bodyPr/>
        <a:lstStyle/>
        <a:p>
          <a:endParaRPr lang="en-GB"/>
        </a:p>
      </dgm:t>
    </dgm:pt>
    <dgm:pt modelId="{92A6720E-FBD5-4F03-8DC0-8201DE05F50E}" type="sibTrans" cxnId="{2AC76900-53D0-4AC5-B444-AFFF503165E6}">
      <dgm:prSet/>
      <dgm:spPr/>
      <dgm:t>
        <a:bodyPr/>
        <a:lstStyle/>
        <a:p>
          <a:endParaRPr lang="en-GB"/>
        </a:p>
      </dgm:t>
    </dgm:pt>
    <dgm:pt modelId="{544D6540-8EEC-454E-9389-8E1A048F8141}">
      <dgm:prSet phldrT="[Text]"/>
      <dgm:spPr/>
      <dgm:t>
        <a:bodyPr/>
        <a:lstStyle/>
        <a:p>
          <a:r>
            <a:rPr lang="en-GB" dirty="0"/>
            <a:t>ODNs</a:t>
          </a:r>
        </a:p>
      </dgm:t>
    </dgm:pt>
    <dgm:pt modelId="{B2ACE1A3-6450-4333-B58B-7BE87BFCF44E}" type="parTrans" cxnId="{207888C6-F6A3-40C5-BBA0-3890A3FD45BB}">
      <dgm:prSet/>
      <dgm:spPr/>
      <dgm:t>
        <a:bodyPr/>
        <a:lstStyle/>
        <a:p>
          <a:endParaRPr lang="en-GB"/>
        </a:p>
      </dgm:t>
    </dgm:pt>
    <dgm:pt modelId="{9F646089-E411-44A6-A8D9-102E3C6111D2}" type="sibTrans" cxnId="{207888C6-F6A3-40C5-BBA0-3890A3FD45BB}">
      <dgm:prSet/>
      <dgm:spPr/>
      <dgm:t>
        <a:bodyPr/>
        <a:lstStyle/>
        <a:p>
          <a:endParaRPr lang="en-GB"/>
        </a:p>
      </dgm:t>
    </dgm:pt>
    <dgm:pt modelId="{6A3B7288-4CAA-4A76-A44C-461F69B612C5}">
      <dgm:prSet/>
      <dgm:spPr/>
      <dgm:t>
        <a:bodyPr/>
        <a:lstStyle/>
        <a:p>
          <a:r>
            <a:rPr lang="en-GB"/>
            <a:t>HMPPS</a:t>
          </a:r>
        </a:p>
      </dgm:t>
    </dgm:pt>
    <dgm:pt modelId="{CCECB97B-1378-4FEE-898B-8AC1FFF98DF9}" type="parTrans" cxnId="{0D21C003-65BA-4FAC-A14D-4222D645EEF7}">
      <dgm:prSet/>
      <dgm:spPr/>
      <dgm:t>
        <a:bodyPr/>
        <a:lstStyle/>
        <a:p>
          <a:endParaRPr lang="en-GB"/>
        </a:p>
      </dgm:t>
    </dgm:pt>
    <dgm:pt modelId="{23135C2C-92F7-4E98-9699-841493C7EA3D}" type="sibTrans" cxnId="{0D21C003-65BA-4FAC-A14D-4222D645EEF7}">
      <dgm:prSet/>
      <dgm:spPr/>
      <dgm:t>
        <a:bodyPr/>
        <a:lstStyle/>
        <a:p>
          <a:endParaRPr lang="en-GB"/>
        </a:p>
      </dgm:t>
    </dgm:pt>
    <dgm:pt modelId="{C31612CB-52AA-404F-ADC1-67D0B3178BA7}" type="pres">
      <dgm:prSet presAssocID="{A23C5E09-A163-4C4A-8819-1A105D12C479}" presName="cycle" presStyleCnt="0">
        <dgm:presLayoutVars>
          <dgm:dir/>
          <dgm:resizeHandles val="exact"/>
        </dgm:presLayoutVars>
      </dgm:prSet>
      <dgm:spPr/>
    </dgm:pt>
    <dgm:pt modelId="{C476C039-0E5A-406A-B5D0-11B04B6E1FFB}" type="pres">
      <dgm:prSet presAssocID="{3CCD3018-8A33-40FB-9B25-225000F75F68}" presName="node" presStyleLbl="node1" presStyleIdx="0" presStyleCnt="6">
        <dgm:presLayoutVars>
          <dgm:bulletEnabled val="1"/>
        </dgm:presLayoutVars>
      </dgm:prSet>
      <dgm:spPr/>
    </dgm:pt>
    <dgm:pt modelId="{4BC784AD-7051-4888-87F0-AD155ED89D78}" type="pres">
      <dgm:prSet presAssocID="{3CCD3018-8A33-40FB-9B25-225000F75F68}" presName="spNode" presStyleCnt="0"/>
      <dgm:spPr/>
    </dgm:pt>
    <dgm:pt modelId="{2B535F9B-808F-4A93-91B6-4424303561E3}" type="pres">
      <dgm:prSet presAssocID="{8A8A5AA1-2D78-4121-8337-882E0489340C}" presName="sibTrans" presStyleLbl="sibTrans1D1" presStyleIdx="0" presStyleCnt="6"/>
      <dgm:spPr/>
    </dgm:pt>
    <dgm:pt modelId="{25DA6D14-5D2D-4040-B117-74CABF9675BB}" type="pres">
      <dgm:prSet presAssocID="{6A3B7288-4CAA-4A76-A44C-461F69B612C5}" presName="node" presStyleLbl="node1" presStyleIdx="1" presStyleCnt="6">
        <dgm:presLayoutVars>
          <dgm:bulletEnabled val="1"/>
        </dgm:presLayoutVars>
      </dgm:prSet>
      <dgm:spPr/>
    </dgm:pt>
    <dgm:pt modelId="{AD4DCA21-8598-444A-83DC-F849315FBD2D}" type="pres">
      <dgm:prSet presAssocID="{6A3B7288-4CAA-4A76-A44C-461F69B612C5}" presName="spNode" presStyleCnt="0"/>
      <dgm:spPr/>
    </dgm:pt>
    <dgm:pt modelId="{09A02A9B-17F0-4363-971D-E238517AC75C}" type="pres">
      <dgm:prSet presAssocID="{23135C2C-92F7-4E98-9699-841493C7EA3D}" presName="sibTrans" presStyleLbl="sibTrans1D1" presStyleIdx="1" presStyleCnt="6"/>
      <dgm:spPr/>
    </dgm:pt>
    <dgm:pt modelId="{CE525315-D51E-4BC8-9BE9-D017FB117EFA}" type="pres">
      <dgm:prSet presAssocID="{E045C124-C2FD-413B-B74C-2F52A806B421}" presName="node" presStyleLbl="node1" presStyleIdx="2" presStyleCnt="6">
        <dgm:presLayoutVars>
          <dgm:bulletEnabled val="1"/>
        </dgm:presLayoutVars>
      </dgm:prSet>
      <dgm:spPr/>
    </dgm:pt>
    <dgm:pt modelId="{C2D0521C-B949-49E6-B1AC-282491E9C994}" type="pres">
      <dgm:prSet presAssocID="{E045C124-C2FD-413B-B74C-2F52A806B421}" presName="spNode" presStyleCnt="0"/>
      <dgm:spPr/>
    </dgm:pt>
    <dgm:pt modelId="{14C2104C-5117-4BFB-8511-76378753F5A5}" type="pres">
      <dgm:prSet presAssocID="{453D143C-1FEA-47AB-81AD-573716902F7E}" presName="sibTrans" presStyleLbl="sibTrans1D1" presStyleIdx="2" presStyleCnt="6"/>
      <dgm:spPr/>
    </dgm:pt>
    <dgm:pt modelId="{E319F023-12FC-4D74-91F4-A40B38EFD258}" type="pres">
      <dgm:prSet presAssocID="{BFD0CF17-0EAD-4484-BDF4-CBC11180C5B8}" presName="node" presStyleLbl="node1" presStyleIdx="3" presStyleCnt="6">
        <dgm:presLayoutVars>
          <dgm:bulletEnabled val="1"/>
        </dgm:presLayoutVars>
      </dgm:prSet>
      <dgm:spPr/>
    </dgm:pt>
    <dgm:pt modelId="{0EF77099-BCA0-447D-AA79-F761FEF81B0A}" type="pres">
      <dgm:prSet presAssocID="{BFD0CF17-0EAD-4484-BDF4-CBC11180C5B8}" presName="spNode" presStyleCnt="0"/>
      <dgm:spPr/>
    </dgm:pt>
    <dgm:pt modelId="{CE9295D3-BBF1-4BAC-953D-704C5AF3A4C4}" type="pres">
      <dgm:prSet presAssocID="{040F00D4-BADB-47C3-A07F-4FE88098E4BA}" presName="sibTrans" presStyleLbl="sibTrans1D1" presStyleIdx="3" presStyleCnt="6"/>
      <dgm:spPr/>
    </dgm:pt>
    <dgm:pt modelId="{AF1884FC-8864-456B-802D-BFC2DA2EE3F1}" type="pres">
      <dgm:prSet presAssocID="{4D8C7D9B-DCDC-4779-9D38-3323EF873BD5}" presName="node" presStyleLbl="node1" presStyleIdx="4" presStyleCnt="6">
        <dgm:presLayoutVars>
          <dgm:bulletEnabled val="1"/>
        </dgm:presLayoutVars>
      </dgm:prSet>
      <dgm:spPr/>
    </dgm:pt>
    <dgm:pt modelId="{9EE39977-E018-495E-850E-AEC0EF548DC0}" type="pres">
      <dgm:prSet presAssocID="{4D8C7D9B-DCDC-4779-9D38-3323EF873BD5}" presName="spNode" presStyleCnt="0"/>
      <dgm:spPr/>
    </dgm:pt>
    <dgm:pt modelId="{9191B6AF-31BC-492F-B56D-B0FEF42E1B5E}" type="pres">
      <dgm:prSet presAssocID="{92A6720E-FBD5-4F03-8DC0-8201DE05F50E}" presName="sibTrans" presStyleLbl="sibTrans1D1" presStyleIdx="4" presStyleCnt="6"/>
      <dgm:spPr/>
    </dgm:pt>
    <dgm:pt modelId="{61BC1B6B-0C1A-478F-85EA-497835531D35}" type="pres">
      <dgm:prSet presAssocID="{544D6540-8EEC-454E-9389-8E1A048F8141}" presName="node" presStyleLbl="node1" presStyleIdx="5" presStyleCnt="6">
        <dgm:presLayoutVars>
          <dgm:bulletEnabled val="1"/>
        </dgm:presLayoutVars>
      </dgm:prSet>
      <dgm:spPr/>
    </dgm:pt>
    <dgm:pt modelId="{2E20DFB4-55E2-4E92-B106-E0B5214A608D}" type="pres">
      <dgm:prSet presAssocID="{544D6540-8EEC-454E-9389-8E1A048F8141}" presName="spNode" presStyleCnt="0"/>
      <dgm:spPr/>
    </dgm:pt>
    <dgm:pt modelId="{8F7D9B93-1428-4426-AAD2-051A1CD294EC}" type="pres">
      <dgm:prSet presAssocID="{9F646089-E411-44A6-A8D9-102E3C6111D2}" presName="sibTrans" presStyleLbl="sibTrans1D1" presStyleIdx="5" presStyleCnt="6"/>
      <dgm:spPr/>
    </dgm:pt>
  </dgm:ptLst>
  <dgm:cxnLst>
    <dgm:cxn modelId="{2AC76900-53D0-4AC5-B444-AFFF503165E6}" srcId="{A23C5E09-A163-4C4A-8819-1A105D12C479}" destId="{4D8C7D9B-DCDC-4779-9D38-3323EF873BD5}" srcOrd="4" destOrd="0" parTransId="{B08B3466-80CA-4CE5-90D5-2210A3CC3864}" sibTransId="{92A6720E-FBD5-4F03-8DC0-8201DE05F50E}"/>
    <dgm:cxn modelId="{0D21C003-65BA-4FAC-A14D-4222D645EEF7}" srcId="{A23C5E09-A163-4C4A-8819-1A105D12C479}" destId="{6A3B7288-4CAA-4A76-A44C-461F69B612C5}" srcOrd="1" destOrd="0" parTransId="{CCECB97B-1378-4FEE-898B-8AC1FFF98DF9}" sibTransId="{23135C2C-92F7-4E98-9699-841493C7EA3D}"/>
    <dgm:cxn modelId="{6427F92B-4710-4B6B-AC30-5E8D594E4A4F}" type="presOf" srcId="{9F646089-E411-44A6-A8D9-102E3C6111D2}" destId="{8F7D9B93-1428-4426-AAD2-051A1CD294EC}" srcOrd="0" destOrd="0" presId="urn:microsoft.com/office/officeart/2005/8/layout/cycle5"/>
    <dgm:cxn modelId="{84817634-F2FB-4597-9EFE-3492D051D17F}" type="presOf" srcId="{040F00D4-BADB-47C3-A07F-4FE88098E4BA}" destId="{CE9295D3-BBF1-4BAC-953D-704C5AF3A4C4}" srcOrd="0" destOrd="0" presId="urn:microsoft.com/office/officeart/2005/8/layout/cycle5"/>
    <dgm:cxn modelId="{D8BAE573-D01F-4908-B049-ED853C3A498D}" type="presOf" srcId="{92A6720E-FBD5-4F03-8DC0-8201DE05F50E}" destId="{9191B6AF-31BC-492F-B56D-B0FEF42E1B5E}" srcOrd="0" destOrd="0" presId="urn:microsoft.com/office/officeart/2005/8/layout/cycle5"/>
    <dgm:cxn modelId="{B0A0EB77-51D8-4A65-98B3-422654BC32CC}" srcId="{A23C5E09-A163-4C4A-8819-1A105D12C479}" destId="{E045C124-C2FD-413B-B74C-2F52A806B421}" srcOrd="2" destOrd="0" parTransId="{BF7127BE-AAB9-4184-B170-3F2109C17797}" sibTransId="{453D143C-1FEA-47AB-81AD-573716902F7E}"/>
    <dgm:cxn modelId="{45DC3278-6953-47C7-B9EA-BE653D5733BF}" srcId="{A23C5E09-A163-4C4A-8819-1A105D12C479}" destId="{3CCD3018-8A33-40FB-9B25-225000F75F68}" srcOrd="0" destOrd="0" parTransId="{D9FCE49F-89AC-4217-B560-307727E57A4C}" sibTransId="{8A8A5AA1-2D78-4121-8337-882E0489340C}"/>
    <dgm:cxn modelId="{FE3E177C-96AB-45D8-9C28-D6FBEC150A87}" type="presOf" srcId="{453D143C-1FEA-47AB-81AD-573716902F7E}" destId="{14C2104C-5117-4BFB-8511-76378753F5A5}" srcOrd="0" destOrd="0" presId="urn:microsoft.com/office/officeart/2005/8/layout/cycle5"/>
    <dgm:cxn modelId="{BADC219A-8CCD-48A7-9EAD-46C054213ABD}" type="presOf" srcId="{8A8A5AA1-2D78-4121-8337-882E0489340C}" destId="{2B535F9B-808F-4A93-91B6-4424303561E3}" srcOrd="0" destOrd="0" presId="urn:microsoft.com/office/officeart/2005/8/layout/cycle5"/>
    <dgm:cxn modelId="{4ADFA2BC-7C0A-4288-8123-C71C23A6D6CD}" type="presOf" srcId="{23135C2C-92F7-4E98-9699-841493C7EA3D}" destId="{09A02A9B-17F0-4363-971D-E238517AC75C}" srcOrd="0" destOrd="0" presId="urn:microsoft.com/office/officeart/2005/8/layout/cycle5"/>
    <dgm:cxn modelId="{8AE900C6-AC7E-494D-9BDA-485DB1B62A2F}" type="presOf" srcId="{A23C5E09-A163-4C4A-8819-1A105D12C479}" destId="{C31612CB-52AA-404F-ADC1-67D0B3178BA7}" srcOrd="0" destOrd="0" presId="urn:microsoft.com/office/officeart/2005/8/layout/cycle5"/>
    <dgm:cxn modelId="{207888C6-F6A3-40C5-BBA0-3890A3FD45BB}" srcId="{A23C5E09-A163-4C4A-8819-1A105D12C479}" destId="{544D6540-8EEC-454E-9389-8E1A048F8141}" srcOrd="5" destOrd="0" parTransId="{B2ACE1A3-6450-4333-B58B-7BE87BFCF44E}" sibTransId="{9F646089-E411-44A6-A8D9-102E3C6111D2}"/>
    <dgm:cxn modelId="{EEE513C8-A7E7-42F6-B230-273823F6A7D0}" srcId="{A23C5E09-A163-4C4A-8819-1A105D12C479}" destId="{BFD0CF17-0EAD-4484-BDF4-CBC11180C5B8}" srcOrd="3" destOrd="0" parTransId="{04A3CC0F-A55E-47AB-82ED-64E714EEEBBF}" sibTransId="{040F00D4-BADB-47C3-A07F-4FE88098E4BA}"/>
    <dgm:cxn modelId="{B1A962CE-8BCF-4D17-8826-170C2EABBB34}" type="presOf" srcId="{3CCD3018-8A33-40FB-9B25-225000F75F68}" destId="{C476C039-0E5A-406A-B5D0-11B04B6E1FFB}" srcOrd="0" destOrd="0" presId="urn:microsoft.com/office/officeart/2005/8/layout/cycle5"/>
    <dgm:cxn modelId="{D8ABADD5-DE02-4392-BE91-627E8748BC1F}" type="presOf" srcId="{E045C124-C2FD-413B-B74C-2F52A806B421}" destId="{CE525315-D51E-4BC8-9BE9-D017FB117EFA}" srcOrd="0" destOrd="0" presId="urn:microsoft.com/office/officeart/2005/8/layout/cycle5"/>
    <dgm:cxn modelId="{76A41ADB-E02F-45B2-99CE-1651D827DB5F}" type="presOf" srcId="{4D8C7D9B-DCDC-4779-9D38-3323EF873BD5}" destId="{AF1884FC-8864-456B-802D-BFC2DA2EE3F1}" srcOrd="0" destOrd="0" presId="urn:microsoft.com/office/officeart/2005/8/layout/cycle5"/>
    <dgm:cxn modelId="{0EDFA4E5-C675-4C05-8702-49C789B5168F}" type="presOf" srcId="{BFD0CF17-0EAD-4484-BDF4-CBC11180C5B8}" destId="{E319F023-12FC-4D74-91F4-A40B38EFD258}" srcOrd="0" destOrd="0" presId="urn:microsoft.com/office/officeart/2005/8/layout/cycle5"/>
    <dgm:cxn modelId="{D3A32AEB-3600-4B43-AF5A-7402733DAA14}" type="presOf" srcId="{6A3B7288-4CAA-4A76-A44C-461F69B612C5}" destId="{25DA6D14-5D2D-4040-B117-74CABF9675BB}" srcOrd="0" destOrd="0" presId="urn:microsoft.com/office/officeart/2005/8/layout/cycle5"/>
    <dgm:cxn modelId="{FF5514EE-70E3-47F8-BB21-DC65B9FFBFFE}" type="presOf" srcId="{544D6540-8EEC-454E-9389-8E1A048F8141}" destId="{61BC1B6B-0C1A-478F-85EA-497835531D35}" srcOrd="0" destOrd="0" presId="urn:microsoft.com/office/officeart/2005/8/layout/cycle5"/>
    <dgm:cxn modelId="{6C53EFFB-D210-4E58-B285-9DA283CFC47D}" type="presParOf" srcId="{C31612CB-52AA-404F-ADC1-67D0B3178BA7}" destId="{C476C039-0E5A-406A-B5D0-11B04B6E1FFB}" srcOrd="0" destOrd="0" presId="urn:microsoft.com/office/officeart/2005/8/layout/cycle5"/>
    <dgm:cxn modelId="{4D163405-2F0E-4E18-BC80-AC0DFE01DD40}" type="presParOf" srcId="{C31612CB-52AA-404F-ADC1-67D0B3178BA7}" destId="{4BC784AD-7051-4888-87F0-AD155ED89D78}" srcOrd="1" destOrd="0" presId="urn:microsoft.com/office/officeart/2005/8/layout/cycle5"/>
    <dgm:cxn modelId="{8C9AB570-A0F5-4681-90C4-663ADA5ADBEB}" type="presParOf" srcId="{C31612CB-52AA-404F-ADC1-67D0B3178BA7}" destId="{2B535F9B-808F-4A93-91B6-4424303561E3}" srcOrd="2" destOrd="0" presId="urn:microsoft.com/office/officeart/2005/8/layout/cycle5"/>
    <dgm:cxn modelId="{323BB14D-014C-41FD-9532-FEBC139179D2}" type="presParOf" srcId="{C31612CB-52AA-404F-ADC1-67D0B3178BA7}" destId="{25DA6D14-5D2D-4040-B117-74CABF9675BB}" srcOrd="3" destOrd="0" presId="urn:microsoft.com/office/officeart/2005/8/layout/cycle5"/>
    <dgm:cxn modelId="{70F64B55-0555-42A0-8FFA-9CDEC884A636}" type="presParOf" srcId="{C31612CB-52AA-404F-ADC1-67D0B3178BA7}" destId="{AD4DCA21-8598-444A-83DC-F849315FBD2D}" srcOrd="4" destOrd="0" presId="urn:microsoft.com/office/officeart/2005/8/layout/cycle5"/>
    <dgm:cxn modelId="{6C67B439-D106-4B86-AA0E-4D73D3C6D385}" type="presParOf" srcId="{C31612CB-52AA-404F-ADC1-67D0B3178BA7}" destId="{09A02A9B-17F0-4363-971D-E238517AC75C}" srcOrd="5" destOrd="0" presId="urn:microsoft.com/office/officeart/2005/8/layout/cycle5"/>
    <dgm:cxn modelId="{55AC3A5B-BC5C-4D20-B8EB-E864487DA6F3}" type="presParOf" srcId="{C31612CB-52AA-404F-ADC1-67D0B3178BA7}" destId="{CE525315-D51E-4BC8-9BE9-D017FB117EFA}" srcOrd="6" destOrd="0" presId="urn:microsoft.com/office/officeart/2005/8/layout/cycle5"/>
    <dgm:cxn modelId="{B6E44955-0AE6-48F4-9798-3DD51EEB9395}" type="presParOf" srcId="{C31612CB-52AA-404F-ADC1-67D0B3178BA7}" destId="{C2D0521C-B949-49E6-B1AC-282491E9C994}" srcOrd="7" destOrd="0" presId="urn:microsoft.com/office/officeart/2005/8/layout/cycle5"/>
    <dgm:cxn modelId="{B2FC8500-3A7E-4B6A-BA89-72EDE245005D}" type="presParOf" srcId="{C31612CB-52AA-404F-ADC1-67D0B3178BA7}" destId="{14C2104C-5117-4BFB-8511-76378753F5A5}" srcOrd="8" destOrd="0" presId="urn:microsoft.com/office/officeart/2005/8/layout/cycle5"/>
    <dgm:cxn modelId="{C0C1E053-26F3-4AA9-AE04-97A5A088108B}" type="presParOf" srcId="{C31612CB-52AA-404F-ADC1-67D0B3178BA7}" destId="{E319F023-12FC-4D74-91F4-A40B38EFD258}" srcOrd="9" destOrd="0" presId="urn:microsoft.com/office/officeart/2005/8/layout/cycle5"/>
    <dgm:cxn modelId="{79D4BC2B-8E5A-441F-925C-C9D8ED3962CC}" type="presParOf" srcId="{C31612CB-52AA-404F-ADC1-67D0B3178BA7}" destId="{0EF77099-BCA0-447D-AA79-F761FEF81B0A}" srcOrd="10" destOrd="0" presId="urn:microsoft.com/office/officeart/2005/8/layout/cycle5"/>
    <dgm:cxn modelId="{7D651FB3-2F6B-42DA-B353-3EC5501D325C}" type="presParOf" srcId="{C31612CB-52AA-404F-ADC1-67D0B3178BA7}" destId="{CE9295D3-BBF1-4BAC-953D-704C5AF3A4C4}" srcOrd="11" destOrd="0" presId="urn:microsoft.com/office/officeart/2005/8/layout/cycle5"/>
    <dgm:cxn modelId="{C31A73CE-A10E-4BB2-A6A6-A1FABC4EEC8C}" type="presParOf" srcId="{C31612CB-52AA-404F-ADC1-67D0B3178BA7}" destId="{AF1884FC-8864-456B-802D-BFC2DA2EE3F1}" srcOrd="12" destOrd="0" presId="urn:microsoft.com/office/officeart/2005/8/layout/cycle5"/>
    <dgm:cxn modelId="{17D21117-CAD6-4ABD-B0DC-7F2E13F5C00F}" type="presParOf" srcId="{C31612CB-52AA-404F-ADC1-67D0B3178BA7}" destId="{9EE39977-E018-495E-850E-AEC0EF548DC0}" srcOrd="13" destOrd="0" presId="urn:microsoft.com/office/officeart/2005/8/layout/cycle5"/>
    <dgm:cxn modelId="{A6151A21-6E56-47CD-AB31-55FE074CDF24}" type="presParOf" srcId="{C31612CB-52AA-404F-ADC1-67D0B3178BA7}" destId="{9191B6AF-31BC-492F-B56D-B0FEF42E1B5E}" srcOrd="14" destOrd="0" presId="urn:microsoft.com/office/officeart/2005/8/layout/cycle5"/>
    <dgm:cxn modelId="{081F440E-D05A-4ED4-8EFB-55DF8285C195}" type="presParOf" srcId="{C31612CB-52AA-404F-ADC1-67D0B3178BA7}" destId="{61BC1B6B-0C1A-478F-85EA-497835531D35}" srcOrd="15" destOrd="0" presId="urn:microsoft.com/office/officeart/2005/8/layout/cycle5"/>
    <dgm:cxn modelId="{1B9559E7-7D00-4B6F-BC04-F5D9BC19FD87}" type="presParOf" srcId="{C31612CB-52AA-404F-ADC1-67D0B3178BA7}" destId="{2E20DFB4-55E2-4E92-B106-E0B5214A608D}" srcOrd="16" destOrd="0" presId="urn:microsoft.com/office/officeart/2005/8/layout/cycle5"/>
    <dgm:cxn modelId="{51B67955-B0D5-4054-8C0E-1FB1D4BB76FE}" type="presParOf" srcId="{C31612CB-52AA-404F-ADC1-67D0B3178BA7}" destId="{8F7D9B93-1428-4426-AAD2-051A1CD294EC}"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8517EE-1B49-4C96-929F-68D1268B5A7B}">
      <dsp:nvSpPr>
        <dsp:cNvPr id="0" name=""/>
        <dsp:cNvSpPr/>
      </dsp:nvSpPr>
      <dsp:spPr>
        <a:xfrm>
          <a:off x="916238"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Prevention</a:t>
          </a:r>
        </a:p>
      </dsp:txBody>
      <dsp:txXfrm>
        <a:off x="930098" y="16012"/>
        <a:ext cx="918728" cy="445504"/>
      </dsp:txXfrm>
    </dsp:sp>
    <dsp:sp modelId="{CEDED9C9-E639-4160-9399-D891F217F33B}">
      <dsp:nvSpPr>
        <dsp:cNvPr id="0" name=""/>
        <dsp:cNvSpPr/>
      </dsp:nvSpPr>
      <dsp:spPr>
        <a:xfrm>
          <a:off x="1010883" y="475376"/>
          <a:ext cx="94644" cy="347886"/>
        </a:xfrm>
        <a:custGeom>
          <a:avLst/>
          <a:gdLst/>
          <a:ahLst/>
          <a:cxnLst/>
          <a:rect l="0" t="0" r="0" b="0"/>
          <a:pathLst>
            <a:path>
              <a:moveTo>
                <a:pt x="0" y="0"/>
              </a:moveTo>
              <a:lnTo>
                <a:pt x="0" y="347886"/>
              </a:lnTo>
              <a:lnTo>
                <a:pt x="94644" y="34788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5F7DF8-7E1D-49E3-BD8C-4EDA17A238E4}">
      <dsp:nvSpPr>
        <dsp:cNvPr id="0" name=""/>
        <dsp:cNvSpPr/>
      </dsp:nvSpPr>
      <dsp:spPr>
        <a:xfrm>
          <a:off x="1105528" y="586650"/>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LDSS</a:t>
          </a:r>
        </a:p>
      </dsp:txBody>
      <dsp:txXfrm>
        <a:off x="1119388" y="600510"/>
        <a:ext cx="729438" cy="445504"/>
      </dsp:txXfrm>
    </dsp:sp>
    <dsp:sp modelId="{DD68FA7C-9BBA-4280-9D80-18AE8B22A40D}">
      <dsp:nvSpPr>
        <dsp:cNvPr id="0" name=""/>
        <dsp:cNvSpPr/>
      </dsp:nvSpPr>
      <dsp:spPr>
        <a:xfrm>
          <a:off x="1010883"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764346C-0F7F-4784-8A09-30C75458D6A5}">
      <dsp:nvSpPr>
        <dsp:cNvPr id="0" name=""/>
        <dsp:cNvSpPr/>
      </dsp:nvSpPr>
      <dsp:spPr>
        <a:xfrm>
          <a:off x="1105528"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Availability of Equipment</a:t>
          </a:r>
        </a:p>
      </dsp:txBody>
      <dsp:txXfrm>
        <a:off x="1119388" y="1199072"/>
        <a:ext cx="729438" cy="445504"/>
      </dsp:txXfrm>
    </dsp:sp>
    <dsp:sp modelId="{30825CE4-B3CC-4E2B-A788-1937C76A227C}">
      <dsp:nvSpPr>
        <dsp:cNvPr id="0" name=""/>
        <dsp:cNvSpPr/>
      </dsp:nvSpPr>
      <dsp:spPr>
        <a:xfrm>
          <a:off x="1010883"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C2EB64-0660-44FA-849A-D0EC72CA4C81}">
      <dsp:nvSpPr>
        <dsp:cNvPr id="0" name=""/>
        <dsp:cNvSpPr/>
      </dsp:nvSpPr>
      <dsp:spPr>
        <a:xfrm>
          <a:off x="1105528"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Interventions in NEX</a:t>
          </a:r>
        </a:p>
      </dsp:txBody>
      <dsp:txXfrm>
        <a:off x="1119388" y="1790602"/>
        <a:ext cx="729438" cy="445504"/>
      </dsp:txXfrm>
    </dsp:sp>
    <dsp:sp modelId="{409E75A0-E064-454B-9CD7-78C663E72EB7}">
      <dsp:nvSpPr>
        <dsp:cNvPr id="0" name=""/>
        <dsp:cNvSpPr/>
      </dsp:nvSpPr>
      <dsp:spPr>
        <a:xfrm>
          <a:off x="1010883"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576F57A-6B45-4061-A389-70F8BEEB6A20}">
      <dsp:nvSpPr>
        <dsp:cNvPr id="0" name=""/>
        <dsp:cNvSpPr/>
      </dsp:nvSpPr>
      <dsp:spPr>
        <a:xfrm>
          <a:off x="1105528"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dirty="0">
              <a:latin typeface="Arial" panose="020B0604020202020204" pitchFamily="34" charset="0"/>
              <a:cs typeface="Arial" panose="020B0604020202020204" pitchFamily="34" charset="0"/>
            </a:rPr>
            <a:t>Preventing Re-infection</a:t>
          </a:r>
        </a:p>
      </dsp:txBody>
      <dsp:txXfrm>
        <a:off x="1119388" y="2382132"/>
        <a:ext cx="729438" cy="445504"/>
      </dsp:txXfrm>
    </dsp:sp>
    <dsp:sp modelId="{5DD43750-0D01-4F13-A2EF-1E8638FCBC22}">
      <dsp:nvSpPr>
        <dsp:cNvPr id="0" name=""/>
        <dsp:cNvSpPr/>
      </dsp:nvSpPr>
      <dsp:spPr>
        <a:xfrm>
          <a:off x="1010883"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965CB7-3E30-4AE4-95AA-AE5B8E770515}">
      <dsp:nvSpPr>
        <dsp:cNvPr id="0" name=""/>
        <dsp:cNvSpPr/>
      </dsp:nvSpPr>
      <dsp:spPr>
        <a:xfrm>
          <a:off x="1105528"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NEX Comms</a:t>
          </a:r>
        </a:p>
      </dsp:txBody>
      <dsp:txXfrm>
        <a:off x="1119388" y="2973663"/>
        <a:ext cx="729438" cy="445504"/>
      </dsp:txXfrm>
    </dsp:sp>
    <dsp:sp modelId="{5843E1AA-1301-48D8-A2C9-0CC4BB43D3B3}">
      <dsp:nvSpPr>
        <dsp:cNvPr id="0" name=""/>
        <dsp:cNvSpPr/>
      </dsp:nvSpPr>
      <dsp:spPr>
        <a:xfrm>
          <a:off x="1010883"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2C5DAB7-D624-48F9-88C6-B686FE7AC2E1}">
      <dsp:nvSpPr>
        <dsp:cNvPr id="0" name=""/>
        <dsp:cNvSpPr/>
      </dsp:nvSpPr>
      <dsp:spPr>
        <a:xfrm>
          <a:off x="1105528"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Local Authority Planning &amp; Commissioning</a:t>
          </a:r>
        </a:p>
      </dsp:txBody>
      <dsp:txXfrm>
        <a:off x="1119388" y="3565193"/>
        <a:ext cx="729438" cy="445504"/>
      </dsp:txXfrm>
    </dsp:sp>
    <dsp:sp modelId="{7E0526FA-378F-4790-B67B-94FE4B59F756}">
      <dsp:nvSpPr>
        <dsp:cNvPr id="0" name=""/>
        <dsp:cNvSpPr/>
      </dsp:nvSpPr>
      <dsp:spPr>
        <a:xfrm>
          <a:off x="2099299"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Testing &amp; Diagnosis</a:t>
          </a:r>
        </a:p>
      </dsp:txBody>
      <dsp:txXfrm>
        <a:off x="2113159" y="16012"/>
        <a:ext cx="918728" cy="445504"/>
      </dsp:txXfrm>
    </dsp:sp>
    <dsp:sp modelId="{6D7B78D6-E8B5-487D-8684-B8008B0D0FF0}">
      <dsp:nvSpPr>
        <dsp:cNvPr id="0" name=""/>
        <dsp:cNvSpPr/>
      </dsp:nvSpPr>
      <dsp:spPr>
        <a:xfrm>
          <a:off x="2193944" y="475376"/>
          <a:ext cx="94644" cy="354918"/>
        </a:xfrm>
        <a:custGeom>
          <a:avLst/>
          <a:gdLst/>
          <a:ahLst/>
          <a:cxnLst/>
          <a:rect l="0" t="0" r="0" b="0"/>
          <a:pathLst>
            <a:path>
              <a:moveTo>
                <a:pt x="0" y="0"/>
              </a:moveTo>
              <a:lnTo>
                <a:pt x="0" y="354918"/>
              </a:lnTo>
              <a:lnTo>
                <a:pt x="94644" y="3549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74E81D0-4C67-4F33-8F22-47D8EE8C013F}">
      <dsp:nvSpPr>
        <dsp:cNvPr id="0" name=""/>
        <dsp:cNvSpPr/>
      </dsp:nvSpPr>
      <dsp:spPr>
        <a:xfrm>
          <a:off x="2288588" y="59368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Community Van Programme</a:t>
          </a:r>
        </a:p>
      </dsp:txBody>
      <dsp:txXfrm>
        <a:off x="2302448" y="607542"/>
        <a:ext cx="729438" cy="445504"/>
      </dsp:txXfrm>
    </dsp:sp>
    <dsp:sp modelId="{CCB396AA-F2B7-4516-8C5C-AEB3B315A873}">
      <dsp:nvSpPr>
        <dsp:cNvPr id="0" name=""/>
        <dsp:cNvSpPr/>
      </dsp:nvSpPr>
      <dsp:spPr>
        <a:xfrm>
          <a:off x="2193944"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05B701-FF07-4881-879D-229C303B041B}">
      <dsp:nvSpPr>
        <dsp:cNvPr id="0" name=""/>
        <dsp:cNvSpPr/>
      </dsp:nvSpPr>
      <dsp:spPr>
        <a:xfrm>
          <a:off x="2288588"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London</a:t>
          </a:r>
        </a:p>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Find &amp; Treat</a:t>
          </a:r>
        </a:p>
      </dsp:txBody>
      <dsp:txXfrm>
        <a:off x="2302448" y="1199072"/>
        <a:ext cx="729438" cy="445504"/>
      </dsp:txXfrm>
    </dsp:sp>
    <dsp:sp modelId="{9F925095-AD2B-499D-BD29-2261E36E253C}">
      <dsp:nvSpPr>
        <dsp:cNvPr id="0" name=""/>
        <dsp:cNvSpPr/>
      </dsp:nvSpPr>
      <dsp:spPr>
        <a:xfrm>
          <a:off x="2193944"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7A9AE4-C433-404F-8DF9-882D6C66D502}">
      <dsp:nvSpPr>
        <dsp:cNvPr id="0" name=""/>
        <dsp:cNvSpPr/>
      </dsp:nvSpPr>
      <dsp:spPr>
        <a:xfrm>
          <a:off x="2288588"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Web Testing Portal</a:t>
          </a:r>
        </a:p>
      </dsp:txBody>
      <dsp:txXfrm>
        <a:off x="2302448" y="1790602"/>
        <a:ext cx="729438" cy="445504"/>
      </dsp:txXfrm>
    </dsp:sp>
    <dsp:sp modelId="{29E73E29-E35A-4079-A595-ADEA39E7DADA}">
      <dsp:nvSpPr>
        <dsp:cNvPr id="0" name=""/>
        <dsp:cNvSpPr/>
      </dsp:nvSpPr>
      <dsp:spPr>
        <a:xfrm>
          <a:off x="2193944"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8FE2477-D61B-4B32-B381-436D3A0A2AA7}">
      <dsp:nvSpPr>
        <dsp:cNvPr id="0" name=""/>
        <dsp:cNvSpPr/>
      </dsp:nvSpPr>
      <dsp:spPr>
        <a:xfrm>
          <a:off x="2288588"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Emergency Departments</a:t>
          </a:r>
        </a:p>
      </dsp:txBody>
      <dsp:txXfrm>
        <a:off x="2302448" y="2382132"/>
        <a:ext cx="729438" cy="445504"/>
      </dsp:txXfrm>
    </dsp:sp>
    <dsp:sp modelId="{DEBE799C-AD10-4D29-A08B-62C0AC2F75F7}">
      <dsp:nvSpPr>
        <dsp:cNvPr id="0" name=""/>
        <dsp:cNvSpPr/>
      </dsp:nvSpPr>
      <dsp:spPr>
        <a:xfrm>
          <a:off x="2193944"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35DE8AA-D9FD-440F-AB7A-A6E763C9D56C}">
      <dsp:nvSpPr>
        <dsp:cNvPr id="0" name=""/>
        <dsp:cNvSpPr/>
      </dsp:nvSpPr>
      <dsp:spPr>
        <a:xfrm>
          <a:off x="2288588"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Liver Cancer Programme</a:t>
          </a:r>
        </a:p>
      </dsp:txBody>
      <dsp:txXfrm>
        <a:off x="2302448" y="2973663"/>
        <a:ext cx="729438" cy="445504"/>
      </dsp:txXfrm>
    </dsp:sp>
    <dsp:sp modelId="{33B682BD-41BD-442E-B2DA-0E6A32DCCE1E}">
      <dsp:nvSpPr>
        <dsp:cNvPr id="0" name=""/>
        <dsp:cNvSpPr/>
      </dsp:nvSpPr>
      <dsp:spPr>
        <a:xfrm>
          <a:off x="2193944"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F065BAC-D65B-4DD2-88F6-DAC5301E2374}">
      <dsp:nvSpPr>
        <dsp:cNvPr id="0" name=""/>
        <dsp:cNvSpPr/>
      </dsp:nvSpPr>
      <dsp:spPr>
        <a:xfrm>
          <a:off x="2288588"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Reinfection Testing</a:t>
          </a:r>
        </a:p>
      </dsp:txBody>
      <dsp:txXfrm>
        <a:off x="2302448" y="3565193"/>
        <a:ext cx="729438" cy="445504"/>
      </dsp:txXfrm>
    </dsp:sp>
    <dsp:sp modelId="{FD97D959-4D8A-46DC-B97F-CB5C7F4D0E1A}">
      <dsp:nvSpPr>
        <dsp:cNvPr id="0" name=""/>
        <dsp:cNvSpPr/>
      </dsp:nvSpPr>
      <dsp:spPr>
        <a:xfrm>
          <a:off x="2193944" y="475376"/>
          <a:ext cx="94644" cy="3904099"/>
        </a:xfrm>
        <a:custGeom>
          <a:avLst/>
          <a:gdLst/>
          <a:ahLst/>
          <a:cxnLst/>
          <a:rect l="0" t="0" r="0" b="0"/>
          <a:pathLst>
            <a:path>
              <a:moveTo>
                <a:pt x="0" y="0"/>
              </a:moveTo>
              <a:lnTo>
                <a:pt x="0" y="3904099"/>
              </a:lnTo>
              <a:lnTo>
                <a:pt x="94644" y="390409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BBDB3A-0674-4F21-B7E0-EF6C8042D7F9}">
      <dsp:nvSpPr>
        <dsp:cNvPr id="0" name=""/>
        <dsp:cNvSpPr/>
      </dsp:nvSpPr>
      <dsp:spPr>
        <a:xfrm>
          <a:off x="2288588" y="414286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Incidence Testing</a:t>
          </a:r>
        </a:p>
      </dsp:txBody>
      <dsp:txXfrm>
        <a:off x="2302448" y="4156723"/>
        <a:ext cx="729438" cy="445504"/>
      </dsp:txXfrm>
    </dsp:sp>
    <dsp:sp modelId="{973196D0-0C93-4B5A-ABFC-4EE57B10D060}">
      <dsp:nvSpPr>
        <dsp:cNvPr id="0" name=""/>
        <dsp:cNvSpPr/>
      </dsp:nvSpPr>
      <dsp:spPr>
        <a:xfrm>
          <a:off x="2193944" y="475376"/>
          <a:ext cx="94644" cy="4495629"/>
        </a:xfrm>
        <a:custGeom>
          <a:avLst/>
          <a:gdLst/>
          <a:ahLst/>
          <a:cxnLst/>
          <a:rect l="0" t="0" r="0" b="0"/>
          <a:pathLst>
            <a:path>
              <a:moveTo>
                <a:pt x="0" y="0"/>
              </a:moveTo>
              <a:lnTo>
                <a:pt x="0" y="4495629"/>
              </a:lnTo>
              <a:lnTo>
                <a:pt x="94644" y="449562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3D04D8-FB32-4754-AEA8-6FC968364CB6}">
      <dsp:nvSpPr>
        <dsp:cNvPr id="0" name=""/>
        <dsp:cNvSpPr/>
      </dsp:nvSpPr>
      <dsp:spPr>
        <a:xfrm>
          <a:off x="2288588" y="473439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GRT testing</a:t>
          </a:r>
        </a:p>
      </dsp:txBody>
      <dsp:txXfrm>
        <a:off x="2302448" y="4748253"/>
        <a:ext cx="729438" cy="445504"/>
      </dsp:txXfrm>
    </dsp:sp>
    <dsp:sp modelId="{04CD5371-7A51-4BE8-AA20-866ACF5AB5A0}">
      <dsp:nvSpPr>
        <dsp:cNvPr id="0" name=""/>
        <dsp:cNvSpPr/>
      </dsp:nvSpPr>
      <dsp:spPr>
        <a:xfrm>
          <a:off x="3282359"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Justice System</a:t>
          </a:r>
        </a:p>
      </dsp:txBody>
      <dsp:txXfrm>
        <a:off x="3296219" y="16012"/>
        <a:ext cx="918728" cy="445504"/>
      </dsp:txXfrm>
    </dsp:sp>
    <dsp:sp modelId="{8134EB78-06AB-4437-9A02-0B39C87F58D5}">
      <dsp:nvSpPr>
        <dsp:cNvPr id="0" name=""/>
        <dsp:cNvSpPr/>
      </dsp:nvSpPr>
      <dsp:spPr>
        <a:xfrm>
          <a:off x="3377004" y="475376"/>
          <a:ext cx="94644" cy="354918"/>
        </a:xfrm>
        <a:custGeom>
          <a:avLst/>
          <a:gdLst/>
          <a:ahLst/>
          <a:cxnLst/>
          <a:rect l="0" t="0" r="0" b="0"/>
          <a:pathLst>
            <a:path>
              <a:moveTo>
                <a:pt x="0" y="0"/>
              </a:moveTo>
              <a:lnTo>
                <a:pt x="0" y="354918"/>
              </a:lnTo>
              <a:lnTo>
                <a:pt x="94644" y="3549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1DD5C05-8958-444B-ABDA-A7464165B670}">
      <dsp:nvSpPr>
        <dsp:cNvPr id="0" name=""/>
        <dsp:cNvSpPr/>
      </dsp:nvSpPr>
      <dsp:spPr>
        <a:xfrm>
          <a:off x="3471649" y="59368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Prison Reception Testing</a:t>
          </a:r>
        </a:p>
      </dsp:txBody>
      <dsp:txXfrm>
        <a:off x="3485509" y="607542"/>
        <a:ext cx="729438" cy="445504"/>
      </dsp:txXfrm>
    </dsp:sp>
    <dsp:sp modelId="{27496E9B-05D4-45D8-951B-D0C34151728E}">
      <dsp:nvSpPr>
        <dsp:cNvPr id="0" name=""/>
        <dsp:cNvSpPr/>
      </dsp:nvSpPr>
      <dsp:spPr>
        <a:xfrm>
          <a:off x="3377004"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43D79B-D5D1-4B8D-8D9D-63962400592D}">
      <dsp:nvSpPr>
        <dsp:cNvPr id="0" name=""/>
        <dsp:cNvSpPr/>
      </dsp:nvSpPr>
      <dsp:spPr>
        <a:xfrm>
          <a:off x="3471649"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Prison Intensive Test &amp; Treat</a:t>
          </a:r>
        </a:p>
      </dsp:txBody>
      <dsp:txXfrm>
        <a:off x="3485509" y="1199072"/>
        <a:ext cx="729438" cy="445504"/>
      </dsp:txXfrm>
    </dsp:sp>
    <dsp:sp modelId="{6915EED9-4A95-47BB-B032-E0C4A8380444}">
      <dsp:nvSpPr>
        <dsp:cNvPr id="0" name=""/>
        <dsp:cNvSpPr/>
      </dsp:nvSpPr>
      <dsp:spPr>
        <a:xfrm>
          <a:off x="3377004"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3D65AD-1349-44EA-90E9-A046F70E9109}">
      <dsp:nvSpPr>
        <dsp:cNvPr id="0" name=""/>
        <dsp:cNvSpPr/>
      </dsp:nvSpPr>
      <dsp:spPr>
        <a:xfrm>
          <a:off x="3471649"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Probation</a:t>
          </a:r>
        </a:p>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Approved Premises</a:t>
          </a:r>
        </a:p>
      </dsp:txBody>
      <dsp:txXfrm>
        <a:off x="3485509" y="1790602"/>
        <a:ext cx="729438" cy="445504"/>
      </dsp:txXfrm>
    </dsp:sp>
    <dsp:sp modelId="{A1B8CF0E-36C7-4E77-BAD3-C9C25E58BC35}">
      <dsp:nvSpPr>
        <dsp:cNvPr id="0" name=""/>
        <dsp:cNvSpPr/>
      </dsp:nvSpPr>
      <dsp:spPr>
        <a:xfrm>
          <a:off x="3377004"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AD22CD-BE09-4B30-9EBA-AA2963CE7B10}">
      <dsp:nvSpPr>
        <dsp:cNvPr id="0" name=""/>
        <dsp:cNvSpPr/>
      </dsp:nvSpPr>
      <dsp:spPr>
        <a:xfrm>
          <a:off x="3471649"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Probation</a:t>
          </a:r>
        </a:p>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Post-sentence Supervision</a:t>
          </a:r>
        </a:p>
      </dsp:txBody>
      <dsp:txXfrm>
        <a:off x="3485509" y="2382132"/>
        <a:ext cx="729438" cy="445504"/>
      </dsp:txXfrm>
    </dsp:sp>
    <dsp:sp modelId="{5F246D24-0E4C-4867-9DA2-64677EE52F7C}">
      <dsp:nvSpPr>
        <dsp:cNvPr id="0" name=""/>
        <dsp:cNvSpPr/>
      </dsp:nvSpPr>
      <dsp:spPr>
        <a:xfrm>
          <a:off x="3377004"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C2E8D7-8490-4216-B1D6-0B3878555BCE}">
      <dsp:nvSpPr>
        <dsp:cNvPr id="0" name=""/>
        <dsp:cNvSpPr/>
      </dsp:nvSpPr>
      <dsp:spPr>
        <a:xfrm>
          <a:off x="3471649"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Probation</a:t>
          </a:r>
        </a:p>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CSTR</a:t>
          </a:r>
        </a:p>
      </dsp:txBody>
      <dsp:txXfrm>
        <a:off x="3485509" y="2973663"/>
        <a:ext cx="729438" cy="445504"/>
      </dsp:txXfrm>
    </dsp:sp>
    <dsp:sp modelId="{3FC0CF07-D80E-4AB7-8E83-9DE7F973A7E8}">
      <dsp:nvSpPr>
        <dsp:cNvPr id="0" name=""/>
        <dsp:cNvSpPr/>
      </dsp:nvSpPr>
      <dsp:spPr>
        <a:xfrm>
          <a:off x="3377004"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9BE2A3-CD01-48A8-8213-791891DE4B88}">
      <dsp:nvSpPr>
        <dsp:cNvPr id="0" name=""/>
        <dsp:cNvSpPr/>
      </dsp:nvSpPr>
      <dsp:spPr>
        <a:xfrm>
          <a:off x="3471649"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Police Custody Testing</a:t>
          </a:r>
        </a:p>
      </dsp:txBody>
      <dsp:txXfrm>
        <a:off x="3485509" y="3565193"/>
        <a:ext cx="729438" cy="445504"/>
      </dsp:txXfrm>
    </dsp:sp>
    <dsp:sp modelId="{B16EA7DC-8FFF-4C76-9B2F-A531E5B0ED02}">
      <dsp:nvSpPr>
        <dsp:cNvPr id="0" name=""/>
        <dsp:cNvSpPr/>
      </dsp:nvSpPr>
      <dsp:spPr>
        <a:xfrm>
          <a:off x="3377004" y="475376"/>
          <a:ext cx="94644" cy="3904099"/>
        </a:xfrm>
        <a:custGeom>
          <a:avLst/>
          <a:gdLst/>
          <a:ahLst/>
          <a:cxnLst/>
          <a:rect l="0" t="0" r="0" b="0"/>
          <a:pathLst>
            <a:path>
              <a:moveTo>
                <a:pt x="0" y="0"/>
              </a:moveTo>
              <a:lnTo>
                <a:pt x="0" y="3904099"/>
              </a:lnTo>
              <a:lnTo>
                <a:pt x="94644" y="390409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A97DE6-D023-4B0F-8F81-7F99739C6264}">
      <dsp:nvSpPr>
        <dsp:cNvPr id="0" name=""/>
        <dsp:cNvSpPr/>
      </dsp:nvSpPr>
      <dsp:spPr>
        <a:xfrm>
          <a:off x="3471649" y="414286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Forensic Mental Health</a:t>
          </a:r>
        </a:p>
      </dsp:txBody>
      <dsp:txXfrm>
        <a:off x="3485509" y="4156723"/>
        <a:ext cx="729438" cy="445504"/>
      </dsp:txXfrm>
    </dsp:sp>
    <dsp:sp modelId="{191A71C9-9296-4818-8AB3-514C957CD0FE}">
      <dsp:nvSpPr>
        <dsp:cNvPr id="0" name=""/>
        <dsp:cNvSpPr/>
      </dsp:nvSpPr>
      <dsp:spPr>
        <a:xfrm>
          <a:off x="3377004" y="475376"/>
          <a:ext cx="94644" cy="4495629"/>
        </a:xfrm>
        <a:custGeom>
          <a:avLst/>
          <a:gdLst/>
          <a:ahLst/>
          <a:cxnLst/>
          <a:rect l="0" t="0" r="0" b="0"/>
          <a:pathLst>
            <a:path>
              <a:moveTo>
                <a:pt x="0" y="0"/>
              </a:moveTo>
              <a:lnTo>
                <a:pt x="0" y="4495629"/>
              </a:lnTo>
              <a:lnTo>
                <a:pt x="94644" y="449562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486675-C5A4-498F-86B3-9B31201FF1FA}">
      <dsp:nvSpPr>
        <dsp:cNvPr id="0" name=""/>
        <dsp:cNvSpPr/>
      </dsp:nvSpPr>
      <dsp:spPr>
        <a:xfrm>
          <a:off x="3471649" y="473439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IRCs</a:t>
          </a:r>
        </a:p>
      </dsp:txBody>
      <dsp:txXfrm>
        <a:off x="3485509" y="4748253"/>
        <a:ext cx="729438" cy="445504"/>
      </dsp:txXfrm>
    </dsp:sp>
    <dsp:sp modelId="{3B8E9188-467B-484E-AA9D-F7E421562FFC}">
      <dsp:nvSpPr>
        <dsp:cNvPr id="0" name=""/>
        <dsp:cNvSpPr/>
      </dsp:nvSpPr>
      <dsp:spPr>
        <a:xfrm>
          <a:off x="4465420"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PWIDS</a:t>
          </a:r>
        </a:p>
      </dsp:txBody>
      <dsp:txXfrm>
        <a:off x="4479280" y="16012"/>
        <a:ext cx="918728" cy="445504"/>
      </dsp:txXfrm>
    </dsp:sp>
    <dsp:sp modelId="{C70BD40C-30B8-4E59-9E29-77EF48B2BE44}">
      <dsp:nvSpPr>
        <dsp:cNvPr id="0" name=""/>
        <dsp:cNvSpPr/>
      </dsp:nvSpPr>
      <dsp:spPr>
        <a:xfrm>
          <a:off x="4560064" y="475376"/>
          <a:ext cx="94644" cy="354918"/>
        </a:xfrm>
        <a:custGeom>
          <a:avLst/>
          <a:gdLst/>
          <a:ahLst/>
          <a:cxnLst/>
          <a:rect l="0" t="0" r="0" b="0"/>
          <a:pathLst>
            <a:path>
              <a:moveTo>
                <a:pt x="0" y="0"/>
              </a:moveTo>
              <a:lnTo>
                <a:pt x="0" y="354918"/>
              </a:lnTo>
              <a:lnTo>
                <a:pt x="94644" y="3549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882904-0793-4251-A572-0743505BE4B1}">
      <dsp:nvSpPr>
        <dsp:cNvPr id="0" name=""/>
        <dsp:cNvSpPr/>
      </dsp:nvSpPr>
      <dsp:spPr>
        <a:xfrm>
          <a:off x="4654709" y="59368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Gilead Initiatives with Providers</a:t>
          </a:r>
        </a:p>
      </dsp:txBody>
      <dsp:txXfrm>
        <a:off x="4668569" y="607542"/>
        <a:ext cx="729438" cy="445504"/>
      </dsp:txXfrm>
    </dsp:sp>
    <dsp:sp modelId="{8B65BF6B-6946-44A5-954A-653AC11FEC96}">
      <dsp:nvSpPr>
        <dsp:cNvPr id="0" name=""/>
        <dsp:cNvSpPr/>
      </dsp:nvSpPr>
      <dsp:spPr>
        <a:xfrm>
          <a:off x="4560064"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8E54EE-FD88-4049-A16D-743DF7AB1CE3}">
      <dsp:nvSpPr>
        <dsp:cNvPr id="0" name=""/>
        <dsp:cNvSpPr/>
      </dsp:nvSpPr>
      <dsp:spPr>
        <a:xfrm>
          <a:off x="4654709"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Addiction Provider Treatment</a:t>
          </a:r>
        </a:p>
      </dsp:txBody>
      <dsp:txXfrm>
        <a:off x="4668569" y="1199072"/>
        <a:ext cx="729438" cy="445504"/>
      </dsp:txXfrm>
    </dsp:sp>
    <dsp:sp modelId="{1E488341-9B98-490A-9AB3-ECFF64F866D8}">
      <dsp:nvSpPr>
        <dsp:cNvPr id="0" name=""/>
        <dsp:cNvSpPr/>
      </dsp:nvSpPr>
      <dsp:spPr>
        <a:xfrm>
          <a:off x="4560064"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607126-FF39-496C-B2B7-ED53F236DA0F}">
      <dsp:nvSpPr>
        <dsp:cNvPr id="0" name=""/>
        <dsp:cNvSpPr/>
      </dsp:nvSpPr>
      <dsp:spPr>
        <a:xfrm>
          <a:off x="4654709"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Local Authority Planning &amp; Commisisoning</a:t>
          </a:r>
        </a:p>
      </dsp:txBody>
      <dsp:txXfrm>
        <a:off x="4668569" y="1790602"/>
        <a:ext cx="729438" cy="445504"/>
      </dsp:txXfrm>
    </dsp:sp>
    <dsp:sp modelId="{DC4F8C66-4FA4-4A65-837F-67962BE8540A}">
      <dsp:nvSpPr>
        <dsp:cNvPr id="0" name=""/>
        <dsp:cNvSpPr/>
      </dsp:nvSpPr>
      <dsp:spPr>
        <a:xfrm>
          <a:off x="4560064"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96482D8-EBFE-4146-AC3D-617139493A08}">
      <dsp:nvSpPr>
        <dsp:cNvPr id="0" name=""/>
        <dsp:cNvSpPr/>
      </dsp:nvSpPr>
      <dsp:spPr>
        <a:xfrm>
          <a:off x="4654709"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Testing Technology in Needle Exchange</a:t>
          </a:r>
        </a:p>
      </dsp:txBody>
      <dsp:txXfrm>
        <a:off x="4668569" y="2382132"/>
        <a:ext cx="729438" cy="445504"/>
      </dsp:txXfrm>
    </dsp:sp>
    <dsp:sp modelId="{D7C88727-3973-4034-8DE6-74F81F6577FB}">
      <dsp:nvSpPr>
        <dsp:cNvPr id="0" name=""/>
        <dsp:cNvSpPr/>
      </dsp:nvSpPr>
      <dsp:spPr>
        <a:xfrm>
          <a:off x="4560064"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044F59-94E7-4F8A-B6B6-5A8C2B1BD437}">
      <dsp:nvSpPr>
        <dsp:cNvPr id="0" name=""/>
        <dsp:cNvSpPr/>
      </dsp:nvSpPr>
      <dsp:spPr>
        <a:xfrm>
          <a:off x="4654709"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Performance &amp; Image Enhancing Drugs</a:t>
          </a:r>
        </a:p>
      </dsp:txBody>
      <dsp:txXfrm>
        <a:off x="4668569" y="2973663"/>
        <a:ext cx="729438" cy="445504"/>
      </dsp:txXfrm>
    </dsp:sp>
    <dsp:sp modelId="{B72B35D0-E821-4AF4-9715-C16451497848}">
      <dsp:nvSpPr>
        <dsp:cNvPr id="0" name=""/>
        <dsp:cNvSpPr/>
      </dsp:nvSpPr>
      <dsp:spPr>
        <a:xfrm>
          <a:off x="4560064"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C1687A-536B-4678-8A08-09AF36F9CFAD}">
      <dsp:nvSpPr>
        <dsp:cNvPr id="0" name=""/>
        <dsp:cNvSpPr/>
      </dsp:nvSpPr>
      <dsp:spPr>
        <a:xfrm>
          <a:off x="4654709"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Network Treatment</a:t>
          </a:r>
        </a:p>
      </dsp:txBody>
      <dsp:txXfrm>
        <a:off x="4668569" y="3565193"/>
        <a:ext cx="729438" cy="445504"/>
      </dsp:txXfrm>
    </dsp:sp>
    <dsp:sp modelId="{01094638-AA60-43B5-B046-8DD60370A538}">
      <dsp:nvSpPr>
        <dsp:cNvPr id="0" name=""/>
        <dsp:cNvSpPr/>
      </dsp:nvSpPr>
      <dsp:spPr>
        <a:xfrm>
          <a:off x="4560064" y="475376"/>
          <a:ext cx="94644" cy="3904099"/>
        </a:xfrm>
        <a:custGeom>
          <a:avLst/>
          <a:gdLst/>
          <a:ahLst/>
          <a:cxnLst/>
          <a:rect l="0" t="0" r="0" b="0"/>
          <a:pathLst>
            <a:path>
              <a:moveTo>
                <a:pt x="0" y="0"/>
              </a:moveTo>
              <a:lnTo>
                <a:pt x="0" y="3904099"/>
              </a:lnTo>
              <a:lnTo>
                <a:pt x="94644" y="390409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BFC45C-B10D-455C-B271-06B3D13385B0}">
      <dsp:nvSpPr>
        <dsp:cNvPr id="0" name=""/>
        <dsp:cNvSpPr/>
      </dsp:nvSpPr>
      <dsp:spPr>
        <a:xfrm>
          <a:off x="4654709" y="414286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NSP Treatment Pathways</a:t>
          </a:r>
        </a:p>
      </dsp:txBody>
      <dsp:txXfrm>
        <a:off x="4668569" y="4156723"/>
        <a:ext cx="729438" cy="445504"/>
      </dsp:txXfrm>
    </dsp:sp>
    <dsp:sp modelId="{2C3358F5-E71C-4331-8A8B-2F9BE91F27BB}">
      <dsp:nvSpPr>
        <dsp:cNvPr id="0" name=""/>
        <dsp:cNvSpPr/>
      </dsp:nvSpPr>
      <dsp:spPr>
        <a:xfrm>
          <a:off x="5648480"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Primary Care</a:t>
          </a:r>
        </a:p>
      </dsp:txBody>
      <dsp:txXfrm>
        <a:off x="5662340" y="16012"/>
        <a:ext cx="918728" cy="445504"/>
      </dsp:txXfrm>
    </dsp:sp>
    <dsp:sp modelId="{391BA14B-3828-42F4-A407-29D8CBBD54B6}">
      <dsp:nvSpPr>
        <dsp:cNvPr id="0" name=""/>
        <dsp:cNvSpPr/>
      </dsp:nvSpPr>
      <dsp:spPr>
        <a:xfrm>
          <a:off x="5743125" y="475376"/>
          <a:ext cx="94644" cy="354918"/>
        </a:xfrm>
        <a:custGeom>
          <a:avLst/>
          <a:gdLst/>
          <a:ahLst/>
          <a:cxnLst/>
          <a:rect l="0" t="0" r="0" b="0"/>
          <a:pathLst>
            <a:path>
              <a:moveTo>
                <a:pt x="0" y="0"/>
              </a:moveTo>
              <a:lnTo>
                <a:pt x="0" y="354918"/>
              </a:lnTo>
              <a:lnTo>
                <a:pt x="94644" y="3549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78FB51-1696-4DA7-B466-340370FD9066}">
      <dsp:nvSpPr>
        <dsp:cNvPr id="0" name=""/>
        <dsp:cNvSpPr/>
      </dsp:nvSpPr>
      <dsp:spPr>
        <a:xfrm>
          <a:off x="5837770" y="59368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MSD PSI Tool</a:t>
          </a:r>
        </a:p>
      </dsp:txBody>
      <dsp:txXfrm>
        <a:off x="5851630" y="607542"/>
        <a:ext cx="729438" cy="445504"/>
      </dsp:txXfrm>
    </dsp:sp>
    <dsp:sp modelId="{9AD204A4-90B2-4387-BD5F-605F5D86C0CA}">
      <dsp:nvSpPr>
        <dsp:cNvPr id="0" name=""/>
        <dsp:cNvSpPr/>
      </dsp:nvSpPr>
      <dsp:spPr>
        <a:xfrm>
          <a:off x="5743125"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D6D3CE-5CEC-4A6C-9BE9-3EBF8F5CBCBA}">
      <dsp:nvSpPr>
        <dsp:cNvPr id="0" name=""/>
        <dsp:cNvSpPr/>
      </dsp:nvSpPr>
      <dsp:spPr>
        <a:xfrm>
          <a:off x="5837770"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Abnormal LFTs</a:t>
          </a:r>
        </a:p>
      </dsp:txBody>
      <dsp:txXfrm>
        <a:off x="5851630" y="1199072"/>
        <a:ext cx="729438" cy="445504"/>
      </dsp:txXfrm>
    </dsp:sp>
    <dsp:sp modelId="{7CFB6CDB-35CB-4A3E-AAC0-46ACD2BCAF7B}">
      <dsp:nvSpPr>
        <dsp:cNvPr id="0" name=""/>
        <dsp:cNvSpPr/>
      </dsp:nvSpPr>
      <dsp:spPr>
        <a:xfrm>
          <a:off x="5743125"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C88F71A-5830-4DD5-AF65-C8BF1DE7DAB6}">
      <dsp:nvSpPr>
        <dsp:cNvPr id="0" name=""/>
        <dsp:cNvSpPr/>
      </dsp:nvSpPr>
      <dsp:spPr>
        <a:xfrm>
          <a:off x="5837770"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GP-based Treatment</a:t>
          </a:r>
        </a:p>
      </dsp:txBody>
      <dsp:txXfrm>
        <a:off x="5851630" y="1790602"/>
        <a:ext cx="729438" cy="445504"/>
      </dsp:txXfrm>
    </dsp:sp>
    <dsp:sp modelId="{4C7863BA-03AF-4E04-A725-7B4A8D1DC59F}">
      <dsp:nvSpPr>
        <dsp:cNvPr id="0" name=""/>
        <dsp:cNvSpPr/>
      </dsp:nvSpPr>
      <dsp:spPr>
        <a:xfrm>
          <a:off x="5743125"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4AFE6E-7E6D-40CE-9A21-D06D10447BDC}">
      <dsp:nvSpPr>
        <dsp:cNvPr id="0" name=""/>
        <dsp:cNvSpPr/>
      </dsp:nvSpPr>
      <dsp:spPr>
        <a:xfrm>
          <a:off x="5837770"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South Asian Communities</a:t>
          </a:r>
        </a:p>
      </dsp:txBody>
      <dsp:txXfrm>
        <a:off x="5851630" y="2382132"/>
        <a:ext cx="729438" cy="445504"/>
      </dsp:txXfrm>
    </dsp:sp>
    <dsp:sp modelId="{B70433C1-E62D-493F-BD61-380011714E3B}">
      <dsp:nvSpPr>
        <dsp:cNvPr id="0" name=""/>
        <dsp:cNvSpPr/>
      </dsp:nvSpPr>
      <dsp:spPr>
        <a:xfrm>
          <a:off x="5743125"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C8D9C5-9BA0-4F29-B8D7-742C3398E2B5}">
      <dsp:nvSpPr>
        <dsp:cNvPr id="0" name=""/>
        <dsp:cNvSpPr/>
      </dsp:nvSpPr>
      <dsp:spPr>
        <a:xfrm>
          <a:off x="5837770"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Eastern European Comunities</a:t>
          </a:r>
        </a:p>
      </dsp:txBody>
      <dsp:txXfrm>
        <a:off x="5851630" y="2973663"/>
        <a:ext cx="729438" cy="445504"/>
      </dsp:txXfrm>
    </dsp:sp>
    <dsp:sp modelId="{6FDD0ED7-CC86-4488-9A38-0BBB96CFB780}">
      <dsp:nvSpPr>
        <dsp:cNvPr id="0" name=""/>
        <dsp:cNvSpPr/>
      </dsp:nvSpPr>
      <dsp:spPr>
        <a:xfrm>
          <a:off x="5743125"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4D01D9-5D2D-4675-9AE4-B9E76C810BF0}">
      <dsp:nvSpPr>
        <dsp:cNvPr id="0" name=""/>
        <dsp:cNvSpPr/>
      </dsp:nvSpPr>
      <dsp:spPr>
        <a:xfrm>
          <a:off x="5837770"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Community Pharmacy Testing and Treatment</a:t>
          </a:r>
        </a:p>
      </dsp:txBody>
      <dsp:txXfrm>
        <a:off x="5851630" y="3565193"/>
        <a:ext cx="729438" cy="445504"/>
      </dsp:txXfrm>
    </dsp:sp>
    <dsp:sp modelId="{5FA3DDF4-0AE3-4C76-85F3-7716DD94DAEF}">
      <dsp:nvSpPr>
        <dsp:cNvPr id="0" name=""/>
        <dsp:cNvSpPr/>
      </dsp:nvSpPr>
      <dsp:spPr>
        <a:xfrm>
          <a:off x="5743125" y="475376"/>
          <a:ext cx="94644" cy="3904099"/>
        </a:xfrm>
        <a:custGeom>
          <a:avLst/>
          <a:gdLst/>
          <a:ahLst/>
          <a:cxnLst/>
          <a:rect l="0" t="0" r="0" b="0"/>
          <a:pathLst>
            <a:path>
              <a:moveTo>
                <a:pt x="0" y="0"/>
              </a:moveTo>
              <a:lnTo>
                <a:pt x="0" y="3904099"/>
              </a:lnTo>
              <a:lnTo>
                <a:pt x="94644" y="390409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A65995-28A0-4478-BE76-DCA3874D2E2D}">
      <dsp:nvSpPr>
        <dsp:cNvPr id="0" name=""/>
        <dsp:cNvSpPr/>
      </dsp:nvSpPr>
      <dsp:spPr>
        <a:xfrm>
          <a:off x="5837770" y="414286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Unknowns</a:t>
          </a:r>
        </a:p>
      </dsp:txBody>
      <dsp:txXfrm>
        <a:off x="5851630" y="4156723"/>
        <a:ext cx="729438" cy="445504"/>
      </dsp:txXfrm>
    </dsp:sp>
    <dsp:sp modelId="{365969F3-4832-4B7F-83DA-00BB1B24536D}">
      <dsp:nvSpPr>
        <dsp:cNvPr id="0" name=""/>
        <dsp:cNvSpPr/>
      </dsp:nvSpPr>
      <dsp:spPr>
        <a:xfrm>
          <a:off x="5743125" y="475376"/>
          <a:ext cx="94644" cy="4495629"/>
        </a:xfrm>
        <a:custGeom>
          <a:avLst/>
          <a:gdLst/>
          <a:ahLst/>
          <a:cxnLst/>
          <a:rect l="0" t="0" r="0" b="0"/>
          <a:pathLst>
            <a:path>
              <a:moveTo>
                <a:pt x="0" y="0"/>
              </a:moveTo>
              <a:lnTo>
                <a:pt x="0" y="4495629"/>
              </a:lnTo>
              <a:lnTo>
                <a:pt x="94644" y="449562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1596B66-F3A9-42E4-952D-9072A37536EF}">
      <dsp:nvSpPr>
        <dsp:cNvPr id="0" name=""/>
        <dsp:cNvSpPr/>
      </dsp:nvSpPr>
      <dsp:spPr>
        <a:xfrm>
          <a:off x="5837770" y="473439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EMIS Pathway</a:t>
          </a:r>
        </a:p>
      </dsp:txBody>
      <dsp:txXfrm>
        <a:off x="5851630" y="4748253"/>
        <a:ext cx="729438" cy="445504"/>
      </dsp:txXfrm>
    </dsp:sp>
    <dsp:sp modelId="{629992F6-0C7C-47AA-92BB-CF0E8B978062}">
      <dsp:nvSpPr>
        <dsp:cNvPr id="0" name=""/>
        <dsp:cNvSpPr/>
      </dsp:nvSpPr>
      <dsp:spPr>
        <a:xfrm>
          <a:off x="6831540"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Complementary</a:t>
          </a:r>
        </a:p>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to existing work</a:t>
          </a:r>
        </a:p>
      </dsp:txBody>
      <dsp:txXfrm>
        <a:off x="6845400" y="16012"/>
        <a:ext cx="918728" cy="445504"/>
      </dsp:txXfrm>
    </dsp:sp>
    <dsp:sp modelId="{1F39FCF0-8A3E-4403-B025-EBB895EB4663}">
      <dsp:nvSpPr>
        <dsp:cNvPr id="0" name=""/>
        <dsp:cNvSpPr/>
      </dsp:nvSpPr>
      <dsp:spPr>
        <a:xfrm>
          <a:off x="6926185" y="475376"/>
          <a:ext cx="94644" cy="354918"/>
        </a:xfrm>
        <a:custGeom>
          <a:avLst/>
          <a:gdLst/>
          <a:ahLst/>
          <a:cxnLst/>
          <a:rect l="0" t="0" r="0" b="0"/>
          <a:pathLst>
            <a:path>
              <a:moveTo>
                <a:pt x="0" y="0"/>
              </a:moveTo>
              <a:lnTo>
                <a:pt x="0" y="354918"/>
              </a:lnTo>
              <a:lnTo>
                <a:pt x="94644" y="3549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ECB9B89-A205-4033-B6C0-4D928BE62661}">
      <dsp:nvSpPr>
        <dsp:cNvPr id="0" name=""/>
        <dsp:cNvSpPr/>
      </dsp:nvSpPr>
      <dsp:spPr>
        <a:xfrm>
          <a:off x="7020830" y="59368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Antenatal</a:t>
          </a:r>
        </a:p>
      </dsp:txBody>
      <dsp:txXfrm>
        <a:off x="7034690" y="607542"/>
        <a:ext cx="729438" cy="445504"/>
      </dsp:txXfrm>
    </dsp:sp>
    <dsp:sp modelId="{7012745E-4DD0-4D6B-B21A-A9103837019A}">
      <dsp:nvSpPr>
        <dsp:cNvPr id="0" name=""/>
        <dsp:cNvSpPr/>
      </dsp:nvSpPr>
      <dsp:spPr>
        <a:xfrm>
          <a:off x="6926185"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661614-CBF4-4738-A39C-118B6BA4E9F8}">
      <dsp:nvSpPr>
        <dsp:cNvPr id="0" name=""/>
        <dsp:cNvSpPr/>
      </dsp:nvSpPr>
      <dsp:spPr>
        <a:xfrm>
          <a:off x="7020830"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Sexual Health</a:t>
          </a:r>
        </a:p>
      </dsp:txBody>
      <dsp:txXfrm>
        <a:off x="7034690" y="1199072"/>
        <a:ext cx="729438" cy="445504"/>
      </dsp:txXfrm>
    </dsp:sp>
    <dsp:sp modelId="{27BE3F08-233D-47CD-81A2-49884BAE03DF}">
      <dsp:nvSpPr>
        <dsp:cNvPr id="0" name=""/>
        <dsp:cNvSpPr/>
      </dsp:nvSpPr>
      <dsp:spPr>
        <a:xfrm>
          <a:off x="6926185"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3F460A-D132-422D-8D13-C6989F36224E}">
      <dsp:nvSpPr>
        <dsp:cNvPr id="0" name=""/>
        <dsp:cNvSpPr/>
      </dsp:nvSpPr>
      <dsp:spPr>
        <a:xfrm>
          <a:off x="7020830"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Asylum Seekers</a:t>
          </a:r>
        </a:p>
      </dsp:txBody>
      <dsp:txXfrm>
        <a:off x="7034690" y="1790602"/>
        <a:ext cx="729438" cy="445504"/>
      </dsp:txXfrm>
    </dsp:sp>
    <dsp:sp modelId="{76918CD7-9BAC-4A1A-86EB-EA6A7FFC44A3}">
      <dsp:nvSpPr>
        <dsp:cNvPr id="0" name=""/>
        <dsp:cNvSpPr/>
      </dsp:nvSpPr>
      <dsp:spPr>
        <a:xfrm>
          <a:off x="6926185"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C45D82-57A2-478B-9226-BA4B882F66B5}">
      <dsp:nvSpPr>
        <dsp:cNvPr id="0" name=""/>
        <dsp:cNvSpPr/>
      </dsp:nvSpPr>
      <dsp:spPr>
        <a:xfrm>
          <a:off x="7020830"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Homeless</a:t>
          </a:r>
        </a:p>
      </dsp:txBody>
      <dsp:txXfrm>
        <a:off x="7034690" y="2382132"/>
        <a:ext cx="729438" cy="445504"/>
      </dsp:txXfrm>
    </dsp:sp>
    <dsp:sp modelId="{915F2CBD-68E6-4686-A5DE-19A6F99B8230}">
      <dsp:nvSpPr>
        <dsp:cNvPr id="0" name=""/>
        <dsp:cNvSpPr/>
      </dsp:nvSpPr>
      <dsp:spPr>
        <a:xfrm>
          <a:off x="6926185"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3D921E-D74D-4CCF-8F85-AC134A8B2914}">
      <dsp:nvSpPr>
        <dsp:cNvPr id="0" name=""/>
        <dsp:cNvSpPr/>
      </dsp:nvSpPr>
      <dsp:spPr>
        <a:xfrm>
          <a:off x="7020830"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Dental</a:t>
          </a:r>
        </a:p>
      </dsp:txBody>
      <dsp:txXfrm>
        <a:off x="7034690" y="2973663"/>
        <a:ext cx="729438" cy="445504"/>
      </dsp:txXfrm>
    </dsp:sp>
    <dsp:sp modelId="{5216C839-5943-4456-BF04-577FDDC6AF19}">
      <dsp:nvSpPr>
        <dsp:cNvPr id="0" name=""/>
        <dsp:cNvSpPr/>
      </dsp:nvSpPr>
      <dsp:spPr>
        <a:xfrm>
          <a:off x="6926185"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FF0AC5-89C3-4272-889D-F51ACA3744D5}">
      <dsp:nvSpPr>
        <dsp:cNvPr id="0" name=""/>
        <dsp:cNvSpPr/>
      </dsp:nvSpPr>
      <dsp:spPr>
        <a:xfrm>
          <a:off x="7020830"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Large Employers / Migrant Workers</a:t>
          </a:r>
        </a:p>
      </dsp:txBody>
      <dsp:txXfrm>
        <a:off x="7034690" y="3565193"/>
        <a:ext cx="729438" cy="445504"/>
      </dsp:txXfrm>
    </dsp:sp>
    <dsp:sp modelId="{75765E36-BE2F-4114-9604-B3816358A23E}">
      <dsp:nvSpPr>
        <dsp:cNvPr id="0" name=""/>
        <dsp:cNvSpPr/>
      </dsp:nvSpPr>
      <dsp:spPr>
        <a:xfrm>
          <a:off x="8014601"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ODNs</a:t>
          </a:r>
        </a:p>
      </dsp:txBody>
      <dsp:txXfrm>
        <a:off x="8028461" y="16012"/>
        <a:ext cx="918728" cy="445504"/>
      </dsp:txXfrm>
    </dsp:sp>
    <dsp:sp modelId="{F9EB7FBE-401A-49D3-AD84-584D5F70A27E}">
      <dsp:nvSpPr>
        <dsp:cNvPr id="0" name=""/>
        <dsp:cNvSpPr/>
      </dsp:nvSpPr>
      <dsp:spPr>
        <a:xfrm>
          <a:off x="8109246" y="475376"/>
          <a:ext cx="94644" cy="354918"/>
        </a:xfrm>
        <a:custGeom>
          <a:avLst/>
          <a:gdLst/>
          <a:ahLst/>
          <a:cxnLst/>
          <a:rect l="0" t="0" r="0" b="0"/>
          <a:pathLst>
            <a:path>
              <a:moveTo>
                <a:pt x="0" y="0"/>
              </a:moveTo>
              <a:lnTo>
                <a:pt x="0" y="354918"/>
              </a:lnTo>
              <a:lnTo>
                <a:pt x="94644" y="3549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0E2682-F80F-45C7-8EAB-3504D5E4C894}">
      <dsp:nvSpPr>
        <dsp:cNvPr id="0" name=""/>
        <dsp:cNvSpPr/>
      </dsp:nvSpPr>
      <dsp:spPr>
        <a:xfrm>
          <a:off x="8203891" y="59368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PTPPS</a:t>
          </a:r>
        </a:p>
      </dsp:txBody>
      <dsp:txXfrm>
        <a:off x="8217751" y="607542"/>
        <a:ext cx="729438" cy="445504"/>
      </dsp:txXfrm>
    </dsp:sp>
    <dsp:sp modelId="{F144BEC1-1190-4428-88B4-93A6E094BFE9}">
      <dsp:nvSpPr>
        <dsp:cNvPr id="0" name=""/>
        <dsp:cNvSpPr/>
      </dsp:nvSpPr>
      <dsp:spPr>
        <a:xfrm>
          <a:off x="8109246"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878258-B3DD-4D1C-9F28-196A94DEC503}">
      <dsp:nvSpPr>
        <dsp:cNvPr id="0" name=""/>
        <dsp:cNvSpPr/>
      </dsp:nvSpPr>
      <dsp:spPr>
        <a:xfrm>
          <a:off x="8203891"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Further, Faster Funding</a:t>
          </a:r>
        </a:p>
      </dsp:txBody>
      <dsp:txXfrm>
        <a:off x="8217751" y="1199072"/>
        <a:ext cx="729438" cy="445504"/>
      </dsp:txXfrm>
    </dsp:sp>
    <dsp:sp modelId="{E39E7765-81BA-44F3-BA1F-63C86E324D2B}">
      <dsp:nvSpPr>
        <dsp:cNvPr id="0" name=""/>
        <dsp:cNvSpPr/>
      </dsp:nvSpPr>
      <dsp:spPr>
        <a:xfrm>
          <a:off x="8109246"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72BC64-ED56-4EAB-9144-582B2599BE50}">
      <dsp:nvSpPr>
        <dsp:cNvPr id="0" name=""/>
        <dsp:cNvSpPr/>
      </dsp:nvSpPr>
      <dsp:spPr>
        <a:xfrm>
          <a:off x="8203891"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Planning &amp; Support</a:t>
          </a:r>
        </a:p>
      </dsp:txBody>
      <dsp:txXfrm>
        <a:off x="8217751" y="1790602"/>
        <a:ext cx="729438" cy="445504"/>
      </dsp:txXfrm>
    </dsp:sp>
    <dsp:sp modelId="{10BC88D5-D3C7-44DF-B549-9C849A2B1AED}">
      <dsp:nvSpPr>
        <dsp:cNvPr id="0" name=""/>
        <dsp:cNvSpPr/>
      </dsp:nvSpPr>
      <dsp:spPr>
        <a:xfrm>
          <a:off x="8109246"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8F47354-3A4C-42D7-885E-6695D8EAB7D3}">
      <dsp:nvSpPr>
        <dsp:cNvPr id="0" name=""/>
        <dsp:cNvSpPr/>
      </dsp:nvSpPr>
      <dsp:spPr>
        <a:xfrm>
          <a:off x="8203891"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Maintaining Elimination / Sustainability</a:t>
          </a:r>
        </a:p>
      </dsp:txBody>
      <dsp:txXfrm>
        <a:off x="8217751" y="2382132"/>
        <a:ext cx="729438" cy="445504"/>
      </dsp:txXfrm>
    </dsp:sp>
    <dsp:sp modelId="{1BAF18A4-3B49-447D-8FFC-C98E33DA9C8F}">
      <dsp:nvSpPr>
        <dsp:cNvPr id="0" name=""/>
        <dsp:cNvSpPr/>
      </dsp:nvSpPr>
      <dsp:spPr>
        <a:xfrm>
          <a:off x="8109246"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918F6B-5D9F-4311-9B17-0421074BFEA3}">
      <dsp:nvSpPr>
        <dsp:cNvPr id="0" name=""/>
        <dsp:cNvSpPr/>
      </dsp:nvSpPr>
      <dsp:spPr>
        <a:xfrm>
          <a:off x="8203891"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External review; England and ODNs</a:t>
          </a:r>
        </a:p>
      </dsp:txBody>
      <dsp:txXfrm>
        <a:off x="8217751" y="2973663"/>
        <a:ext cx="729438" cy="445504"/>
      </dsp:txXfrm>
    </dsp:sp>
    <dsp:sp modelId="{B77A9E28-6586-4C8E-AC51-F305EAFD8110}">
      <dsp:nvSpPr>
        <dsp:cNvPr id="0" name=""/>
        <dsp:cNvSpPr/>
      </dsp:nvSpPr>
      <dsp:spPr>
        <a:xfrm>
          <a:off x="8109246"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FC296C-2A62-42BE-A129-6A0E9DB5A2F5}">
      <dsp:nvSpPr>
        <dsp:cNvPr id="0" name=""/>
        <dsp:cNvSpPr/>
      </dsp:nvSpPr>
      <dsp:spPr>
        <a:xfrm>
          <a:off x="8203891"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EIs</a:t>
          </a:r>
        </a:p>
      </dsp:txBody>
      <dsp:txXfrm>
        <a:off x="8217751" y="3565193"/>
        <a:ext cx="729438" cy="445504"/>
      </dsp:txXfrm>
    </dsp:sp>
    <dsp:sp modelId="{B5429BDE-BE09-40E1-B453-261D5258C15A}">
      <dsp:nvSpPr>
        <dsp:cNvPr id="0" name=""/>
        <dsp:cNvSpPr/>
      </dsp:nvSpPr>
      <dsp:spPr>
        <a:xfrm>
          <a:off x="8109246" y="475376"/>
          <a:ext cx="94644" cy="3904099"/>
        </a:xfrm>
        <a:custGeom>
          <a:avLst/>
          <a:gdLst/>
          <a:ahLst/>
          <a:cxnLst/>
          <a:rect l="0" t="0" r="0" b="0"/>
          <a:pathLst>
            <a:path>
              <a:moveTo>
                <a:pt x="0" y="0"/>
              </a:moveTo>
              <a:lnTo>
                <a:pt x="0" y="3904099"/>
              </a:lnTo>
              <a:lnTo>
                <a:pt x="94644" y="390409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F5BB7F-5F20-4C6E-9F0D-F6B01173024F}">
      <dsp:nvSpPr>
        <dsp:cNvPr id="0" name=""/>
        <dsp:cNvSpPr/>
      </dsp:nvSpPr>
      <dsp:spPr>
        <a:xfrm>
          <a:off x="8203891" y="414286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Paediatric ODN</a:t>
          </a:r>
        </a:p>
      </dsp:txBody>
      <dsp:txXfrm>
        <a:off x="8217751" y="4156723"/>
        <a:ext cx="729438" cy="445504"/>
      </dsp:txXfrm>
    </dsp:sp>
    <dsp:sp modelId="{E05E7357-DA9D-48AD-AF70-E1679F4BCD70}">
      <dsp:nvSpPr>
        <dsp:cNvPr id="0" name=""/>
        <dsp:cNvSpPr/>
      </dsp:nvSpPr>
      <dsp:spPr>
        <a:xfrm>
          <a:off x="9197661" y="2152"/>
          <a:ext cx="946448" cy="473224"/>
        </a:xfrm>
        <a:prstGeom prst="roundRect">
          <a:avLst>
            <a:gd name="adj" fmla="val 10000"/>
          </a:avLst>
        </a:prstGeom>
        <a:solidFill>
          <a:srgbClr val="015FB8"/>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latin typeface="Arial" panose="020B0604020202020204" pitchFamily="34" charset="0"/>
              <a:cs typeface="Arial" panose="020B0604020202020204" pitchFamily="34" charset="0"/>
            </a:rPr>
            <a:t>Data</a:t>
          </a:r>
        </a:p>
      </dsp:txBody>
      <dsp:txXfrm>
        <a:off x="9211521" y="16012"/>
        <a:ext cx="918728" cy="445504"/>
      </dsp:txXfrm>
    </dsp:sp>
    <dsp:sp modelId="{F4B770A9-D791-46E6-9C5E-CAACB499E5FC}">
      <dsp:nvSpPr>
        <dsp:cNvPr id="0" name=""/>
        <dsp:cNvSpPr/>
      </dsp:nvSpPr>
      <dsp:spPr>
        <a:xfrm>
          <a:off x="9292306" y="475376"/>
          <a:ext cx="94644" cy="354918"/>
        </a:xfrm>
        <a:custGeom>
          <a:avLst/>
          <a:gdLst/>
          <a:ahLst/>
          <a:cxnLst/>
          <a:rect l="0" t="0" r="0" b="0"/>
          <a:pathLst>
            <a:path>
              <a:moveTo>
                <a:pt x="0" y="0"/>
              </a:moveTo>
              <a:lnTo>
                <a:pt x="0" y="354918"/>
              </a:lnTo>
              <a:lnTo>
                <a:pt x="94644" y="3549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A8C2F5-FAC4-4985-99DD-D4E30B48EFCE}">
      <dsp:nvSpPr>
        <dsp:cNvPr id="0" name=""/>
        <dsp:cNvSpPr/>
      </dsp:nvSpPr>
      <dsp:spPr>
        <a:xfrm>
          <a:off x="9386951" y="59368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dirty="0">
              <a:latin typeface="Arial" panose="020B0604020202020204" pitchFamily="34" charset="0"/>
              <a:cs typeface="Arial" panose="020B0604020202020204" pitchFamily="34" charset="0"/>
            </a:rPr>
            <a:t>Data Quality</a:t>
          </a:r>
        </a:p>
      </dsp:txBody>
      <dsp:txXfrm>
        <a:off x="9400811" y="607542"/>
        <a:ext cx="729438" cy="445504"/>
      </dsp:txXfrm>
    </dsp:sp>
    <dsp:sp modelId="{C17ECF21-0F94-4F00-898B-561BE6306B9F}">
      <dsp:nvSpPr>
        <dsp:cNvPr id="0" name=""/>
        <dsp:cNvSpPr/>
      </dsp:nvSpPr>
      <dsp:spPr>
        <a:xfrm>
          <a:off x="9292306" y="475376"/>
          <a:ext cx="94644" cy="946448"/>
        </a:xfrm>
        <a:custGeom>
          <a:avLst/>
          <a:gdLst/>
          <a:ahLst/>
          <a:cxnLst/>
          <a:rect l="0" t="0" r="0" b="0"/>
          <a:pathLst>
            <a:path>
              <a:moveTo>
                <a:pt x="0" y="0"/>
              </a:moveTo>
              <a:lnTo>
                <a:pt x="0" y="946448"/>
              </a:lnTo>
              <a:lnTo>
                <a:pt x="94644" y="94644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477730-B1DA-4F95-8A4C-4622BE7E3C97}">
      <dsp:nvSpPr>
        <dsp:cNvPr id="0" name=""/>
        <dsp:cNvSpPr/>
      </dsp:nvSpPr>
      <dsp:spPr>
        <a:xfrm>
          <a:off x="9386951" y="118521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Understanding of prevalence</a:t>
          </a:r>
        </a:p>
      </dsp:txBody>
      <dsp:txXfrm>
        <a:off x="9400811" y="1199072"/>
        <a:ext cx="729438" cy="445504"/>
      </dsp:txXfrm>
    </dsp:sp>
    <dsp:sp modelId="{D06EFA85-1E1D-4FDB-AA35-3979757F93CC}">
      <dsp:nvSpPr>
        <dsp:cNvPr id="0" name=""/>
        <dsp:cNvSpPr/>
      </dsp:nvSpPr>
      <dsp:spPr>
        <a:xfrm>
          <a:off x="9292306" y="475376"/>
          <a:ext cx="94644" cy="1537978"/>
        </a:xfrm>
        <a:custGeom>
          <a:avLst/>
          <a:gdLst/>
          <a:ahLst/>
          <a:cxnLst/>
          <a:rect l="0" t="0" r="0" b="0"/>
          <a:pathLst>
            <a:path>
              <a:moveTo>
                <a:pt x="0" y="0"/>
              </a:moveTo>
              <a:lnTo>
                <a:pt x="0" y="1537978"/>
              </a:lnTo>
              <a:lnTo>
                <a:pt x="94644" y="153797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6B45BE7-DA3D-4FA5-89AD-FC109561BED5}">
      <dsp:nvSpPr>
        <dsp:cNvPr id="0" name=""/>
        <dsp:cNvSpPr/>
      </dsp:nvSpPr>
      <dsp:spPr>
        <a:xfrm>
          <a:off x="9386951" y="177674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National data meeting</a:t>
          </a:r>
        </a:p>
      </dsp:txBody>
      <dsp:txXfrm>
        <a:off x="9400811" y="1790602"/>
        <a:ext cx="729438" cy="445504"/>
      </dsp:txXfrm>
    </dsp:sp>
    <dsp:sp modelId="{7D6A3615-524B-40D2-9D91-FE89FEB3E8F9}">
      <dsp:nvSpPr>
        <dsp:cNvPr id="0" name=""/>
        <dsp:cNvSpPr/>
      </dsp:nvSpPr>
      <dsp:spPr>
        <a:xfrm>
          <a:off x="9292306" y="475376"/>
          <a:ext cx="94644" cy="2129508"/>
        </a:xfrm>
        <a:custGeom>
          <a:avLst/>
          <a:gdLst/>
          <a:ahLst/>
          <a:cxnLst/>
          <a:rect l="0" t="0" r="0" b="0"/>
          <a:pathLst>
            <a:path>
              <a:moveTo>
                <a:pt x="0" y="0"/>
              </a:moveTo>
              <a:lnTo>
                <a:pt x="0" y="2129508"/>
              </a:lnTo>
              <a:lnTo>
                <a:pt x="94644" y="212950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F19C4F-DC0F-4D8A-B13F-B1B034E19295}">
      <dsp:nvSpPr>
        <dsp:cNvPr id="0" name=""/>
        <dsp:cNvSpPr/>
      </dsp:nvSpPr>
      <dsp:spPr>
        <a:xfrm>
          <a:off x="9386951" y="2368272"/>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Understanding infection / reinfection</a:t>
          </a:r>
        </a:p>
      </dsp:txBody>
      <dsp:txXfrm>
        <a:off x="9400811" y="2382132"/>
        <a:ext cx="729438" cy="445504"/>
      </dsp:txXfrm>
    </dsp:sp>
    <dsp:sp modelId="{277DBB48-2675-45E3-A8DA-49F70885F48E}">
      <dsp:nvSpPr>
        <dsp:cNvPr id="0" name=""/>
        <dsp:cNvSpPr/>
      </dsp:nvSpPr>
      <dsp:spPr>
        <a:xfrm>
          <a:off x="9292306" y="475376"/>
          <a:ext cx="94644" cy="2721038"/>
        </a:xfrm>
        <a:custGeom>
          <a:avLst/>
          <a:gdLst/>
          <a:ahLst/>
          <a:cxnLst/>
          <a:rect l="0" t="0" r="0" b="0"/>
          <a:pathLst>
            <a:path>
              <a:moveTo>
                <a:pt x="0" y="0"/>
              </a:moveTo>
              <a:lnTo>
                <a:pt x="0" y="2721038"/>
              </a:lnTo>
              <a:lnTo>
                <a:pt x="94644" y="272103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0C3EB6-4274-45A3-9869-A8CAB017ADC8}">
      <dsp:nvSpPr>
        <dsp:cNvPr id="0" name=""/>
        <dsp:cNvSpPr/>
      </dsp:nvSpPr>
      <dsp:spPr>
        <a:xfrm>
          <a:off x="9386951" y="295980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Evidencing elimination</a:t>
          </a:r>
        </a:p>
      </dsp:txBody>
      <dsp:txXfrm>
        <a:off x="9400811" y="2973663"/>
        <a:ext cx="729438" cy="445504"/>
      </dsp:txXfrm>
    </dsp:sp>
    <dsp:sp modelId="{A544A086-AC8F-4D1C-8297-08042ED171C9}">
      <dsp:nvSpPr>
        <dsp:cNvPr id="0" name=""/>
        <dsp:cNvSpPr/>
      </dsp:nvSpPr>
      <dsp:spPr>
        <a:xfrm>
          <a:off x="9292306" y="475376"/>
          <a:ext cx="94644" cy="3312569"/>
        </a:xfrm>
        <a:custGeom>
          <a:avLst/>
          <a:gdLst/>
          <a:ahLst/>
          <a:cxnLst/>
          <a:rect l="0" t="0" r="0" b="0"/>
          <a:pathLst>
            <a:path>
              <a:moveTo>
                <a:pt x="0" y="0"/>
              </a:moveTo>
              <a:lnTo>
                <a:pt x="0" y="3312569"/>
              </a:lnTo>
              <a:lnTo>
                <a:pt x="94644" y="331256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6C739E7-CBCB-49DC-BFC1-66FFBD90173C}">
      <dsp:nvSpPr>
        <dsp:cNvPr id="0" name=""/>
        <dsp:cNvSpPr/>
      </dsp:nvSpPr>
      <dsp:spPr>
        <a:xfrm>
          <a:off x="9386951" y="355133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Run rate</a:t>
          </a:r>
        </a:p>
      </dsp:txBody>
      <dsp:txXfrm>
        <a:off x="9400811" y="3565193"/>
        <a:ext cx="729438" cy="445504"/>
      </dsp:txXfrm>
    </dsp:sp>
    <dsp:sp modelId="{655A16EF-9238-40FA-9EB3-D455C0C5E7BB}">
      <dsp:nvSpPr>
        <dsp:cNvPr id="0" name=""/>
        <dsp:cNvSpPr/>
      </dsp:nvSpPr>
      <dsp:spPr>
        <a:xfrm>
          <a:off x="9292306" y="475376"/>
          <a:ext cx="94644" cy="3904099"/>
        </a:xfrm>
        <a:custGeom>
          <a:avLst/>
          <a:gdLst/>
          <a:ahLst/>
          <a:cxnLst/>
          <a:rect l="0" t="0" r="0" b="0"/>
          <a:pathLst>
            <a:path>
              <a:moveTo>
                <a:pt x="0" y="0"/>
              </a:moveTo>
              <a:lnTo>
                <a:pt x="0" y="3904099"/>
              </a:lnTo>
              <a:lnTo>
                <a:pt x="94644" y="390409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406F9E-1C11-49EC-AA24-1A7A3E4BF176}">
      <dsp:nvSpPr>
        <dsp:cNvPr id="0" name=""/>
        <dsp:cNvSpPr/>
      </dsp:nvSpPr>
      <dsp:spPr>
        <a:xfrm>
          <a:off x="9386951" y="4142863"/>
          <a:ext cx="757158" cy="47322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n-GB" sz="800" kern="1200">
              <a:latin typeface="Arial" panose="020B0604020202020204" pitchFamily="34" charset="0"/>
              <a:cs typeface="Arial" panose="020B0604020202020204" pitchFamily="34" charset="0"/>
            </a:rPr>
            <a:t>Evaluating EIs</a:t>
          </a:r>
        </a:p>
      </dsp:txBody>
      <dsp:txXfrm>
        <a:off x="9400811" y="4156723"/>
        <a:ext cx="729438" cy="4455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6C039-0E5A-406A-B5D0-11B04B6E1FFB}">
      <dsp:nvSpPr>
        <dsp:cNvPr id="0" name=""/>
        <dsp:cNvSpPr/>
      </dsp:nvSpPr>
      <dsp:spPr>
        <a:xfrm>
          <a:off x="3403477" y="3097"/>
          <a:ext cx="1258213" cy="8178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NHSE</a:t>
          </a:r>
        </a:p>
      </dsp:txBody>
      <dsp:txXfrm>
        <a:off x="3443401" y="43021"/>
        <a:ext cx="1178365" cy="737990"/>
      </dsp:txXfrm>
    </dsp:sp>
    <dsp:sp modelId="{2B535F9B-808F-4A93-91B6-4424303561E3}">
      <dsp:nvSpPr>
        <dsp:cNvPr id="0" name=""/>
        <dsp:cNvSpPr/>
      </dsp:nvSpPr>
      <dsp:spPr>
        <a:xfrm>
          <a:off x="2106228" y="412016"/>
          <a:ext cx="3852710" cy="3852710"/>
        </a:xfrm>
        <a:custGeom>
          <a:avLst/>
          <a:gdLst/>
          <a:ahLst/>
          <a:cxnLst/>
          <a:rect l="0" t="0" r="0" b="0"/>
          <a:pathLst>
            <a:path>
              <a:moveTo>
                <a:pt x="2713645" y="168226"/>
              </a:moveTo>
              <a:arcTo wR="1926355" hR="1926355" stAng="17647370" swAng="92370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5DA6D14-5D2D-4040-B117-74CABF9675BB}">
      <dsp:nvSpPr>
        <dsp:cNvPr id="0" name=""/>
        <dsp:cNvSpPr/>
      </dsp:nvSpPr>
      <dsp:spPr>
        <a:xfrm>
          <a:off x="5071749" y="966275"/>
          <a:ext cx="1258213" cy="8178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a:t>HMPPS</a:t>
          </a:r>
        </a:p>
      </dsp:txBody>
      <dsp:txXfrm>
        <a:off x="5111673" y="1006199"/>
        <a:ext cx="1178365" cy="737990"/>
      </dsp:txXfrm>
    </dsp:sp>
    <dsp:sp modelId="{09A02A9B-17F0-4363-971D-E238517AC75C}">
      <dsp:nvSpPr>
        <dsp:cNvPr id="0" name=""/>
        <dsp:cNvSpPr/>
      </dsp:nvSpPr>
      <dsp:spPr>
        <a:xfrm>
          <a:off x="2106228" y="412016"/>
          <a:ext cx="3852710" cy="3852710"/>
        </a:xfrm>
        <a:custGeom>
          <a:avLst/>
          <a:gdLst/>
          <a:ahLst/>
          <a:cxnLst/>
          <a:rect l="0" t="0" r="0" b="0"/>
          <a:pathLst>
            <a:path>
              <a:moveTo>
                <a:pt x="3822694" y="1587623"/>
              </a:moveTo>
              <a:arcTo wR="1926355" hR="1926355" stAng="20992345" swAng="121531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E525315-D51E-4BC8-9BE9-D017FB117EFA}">
      <dsp:nvSpPr>
        <dsp:cNvPr id="0" name=""/>
        <dsp:cNvSpPr/>
      </dsp:nvSpPr>
      <dsp:spPr>
        <a:xfrm>
          <a:off x="5071749" y="2892630"/>
          <a:ext cx="1258213" cy="8178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Hepatitis C Trust</a:t>
          </a:r>
        </a:p>
      </dsp:txBody>
      <dsp:txXfrm>
        <a:off x="5111673" y="2932554"/>
        <a:ext cx="1178365" cy="737990"/>
      </dsp:txXfrm>
    </dsp:sp>
    <dsp:sp modelId="{14C2104C-5117-4BFB-8511-76378753F5A5}">
      <dsp:nvSpPr>
        <dsp:cNvPr id="0" name=""/>
        <dsp:cNvSpPr/>
      </dsp:nvSpPr>
      <dsp:spPr>
        <a:xfrm>
          <a:off x="2106228" y="412016"/>
          <a:ext cx="3852710" cy="3852710"/>
        </a:xfrm>
        <a:custGeom>
          <a:avLst/>
          <a:gdLst/>
          <a:ahLst/>
          <a:cxnLst/>
          <a:rect l="0" t="0" r="0" b="0"/>
          <a:pathLst>
            <a:path>
              <a:moveTo>
                <a:pt x="3152134" y="3412393"/>
              </a:moveTo>
              <a:arcTo wR="1926355" hR="1926355" stAng="3028920" swAng="92370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E319F023-12FC-4D74-91F4-A40B38EFD258}">
      <dsp:nvSpPr>
        <dsp:cNvPr id="0" name=""/>
        <dsp:cNvSpPr/>
      </dsp:nvSpPr>
      <dsp:spPr>
        <a:xfrm>
          <a:off x="3403477" y="3855807"/>
          <a:ext cx="1258213" cy="8178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Pharmaceutical companies</a:t>
          </a:r>
        </a:p>
      </dsp:txBody>
      <dsp:txXfrm>
        <a:off x="3443401" y="3895731"/>
        <a:ext cx="1178365" cy="737990"/>
      </dsp:txXfrm>
    </dsp:sp>
    <dsp:sp modelId="{CE9295D3-BBF1-4BAC-953D-704C5AF3A4C4}">
      <dsp:nvSpPr>
        <dsp:cNvPr id="0" name=""/>
        <dsp:cNvSpPr/>
      </dsp:nvSpPr>
      <dsp:spPr>
        <a:xfrm>
          <a:off x="2106228" y="412016"/>
          <a:ext cx="3852710" cy="3852710"/>
        </a:xfrm>
        <a:custGeom>
          <a:avLst/>
          <a:gdLst/>
          <a:ahLst/>
          <a:cxnLst/>
          <a:rect l="0" t="0" r="0" b="0"/>
          <a:pathLst>
            <a:path>
              <a:moveTo>
                <a:pt x="1139064" y="3684484"/>
              </a:moveTo>
              <a:arcTo wR="1926355" hR="1926355" stAng="6847370" swAng="92370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F1884FC-8864-456B-802D-BFC2DA2EE3F1}">
      <dsp:nvSpPr>
        <dsp:cNvPr id="0" name=""/>
        <dsp:cNvSpPr/>
      </dsp:nvSpPr>
      <dsp:spPr>
        <a:xfrm>
          <a:off x="1735204" y="2892630"/>
          <a:ext cx="1258213" cy="8178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Prison Healthcare</a:t>
          </a:r>
        </a:p>
      </dsp:txBody>
      <dsp:txXfrm>
        <a:off x="1775128" y="2932554"/>
        <a:ext cx="1178365" cy="737990"/>
      </dsp:txXfrm>
    </dsp:sp>
    <dsp:sp modelId="{9191B6AF-31BC-492F-B56D-B0FEF42E1B5E}">
      <dsp:nvSpPr>
        <dsp:cNvPr id="0" name=""/>
        <dsp:cNvSpPr/>
      </dsp:nvSpPr>
      <dsp:spPr>
        <a:xfrm>
          <a:off x="2106228" y="412016"/>
          <a:ext cx="3852710" cy="3852710"/>
        </a:xfrm>
        <a:custGeom>
          <a:avLst/>
          <a:gdLst/>
          <a:ahLst/>
          <a:cxnLst/>
          <a:rect l="0" t="0" r="0" b="0"/>
          <a:pathLst>
            <a:path>
              <a:moveTo>
                <a:pt x="30015" y="2265086"/>
              </a:moveTo>
              <a:arcTo wR="1926355" hR="1926355" stAng="10192345" swAng="121531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1BC1B6B-0C1A-478F-85EA-497835531D35}">
      <dsp:nvSpPr>
        <dsp:cNvPr id="0" name=""/>
        <dsp:cNvSpPr/>
      </dsp:nvSpPr>
      <dsp:spPr>
        <a:xfrm>
          <a:off x="1735204" y="966275"/>
          <a:ext cx="1258213" cy="8178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ODNs</a:t>
          </a:r>
        </a:p>
      </dsp:txBody>
      <dsp:txXfrm>
        <a:off x="1775128" y="1006199"/>
        <a:ext cx="1178365" cy="737990"/>
      </dsp:txXfrm>
    </dsp:sp>
    <dsp:sp modelId="{8F7D9B93-1428-4426-AAD2-051A1CD294EC}">
      <dsp:nvSpPr>
        <dsp:cNvPr id="0" name=""/>
        <dsp:cNvSpPr/>
      </dsp:nvSpPr>
      <dsp:spPr>
        <a:xfrm>
          <a:off x="2106228" y="412016"/>
          <a:ext cx="3852710" cy="3852710"/>
        </a:xfrm>
        <a:custGeom>
          <a:avLst/>
          <a:gdLst/>
          <a:ahLst/>
          <a:cxnLst/>
          <a:rect l="0" t="0" r="0" b="0"/>
          <a:pathLst>
            <a:path>
              <a:moveTo>
                <a:pt x="700575" y="440317"/>
              </a:moveTo>
              <a:arcTo wR="1926355" hR="1926355" stAng="13828920" swAng="92370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693AE6-971A-AE4C-8F22-22AE196B99DE}" type="datetimeFigureOut">
              <a:rPr lang="en-US" smtClean="0"/>
              <a:t>3/29/2023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539952-714B-C649-9FA8-F6193F240A14}" type="slidenum">
              <a:rPr lang="en-US" smtClean="0"/>
              <a:t>‹#›</a:t>
            </a:fld>
            <a:endParaRPr lang="en-US"/>
          </a:p>
        </p:txBody>
      </p:sp>
    </p:spTree>
    <p:extLst>
      <p:ext uri="{BB962C8B-B14F-4D97-AF65-F5344CB8AC3E}">
        <p14:creationId xmlns:p14="http://schemas.microsoft.com/office/powerpoint/2010/main" val="583802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2993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kern="1200" dirty="0">
                <a:solidFill>
                  <a:schemeClr val="tx1"/>
                </a:solidFill>
                <a:effectLst/>
                <a:latin typeface="Arial" panose="020B0604020202020204" pitchFamily="34" charset="0"/>
                <a:ea typeface="+mn-ea"/>
                <a:cs typeface="Arial" panose="020B0604020202020204" pitchFamily="34" charset="0"/>
              </a:rPr>
              <a:t>Intro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The program has been executed in three phases – the first focussed on people at imminent risk of dying, the second targeted those at greatest risk of passing on the virus and the final phase will involve engaging with people who are not at immediate risk and are unaware of their infection – more on that later.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Firstly, I am going to shine a spotlight on three areas which have been hugely impactful in ensuring the first two phases of the programme have been a huge success, and will continue to be important as we move into the third phase.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kern="1200" dirty="0">
                <a:solidFill>
                  <a:schemeClr val="tx1"/>
                </a:solidFill>
                <a:effectLst/>
                <a:latin typeface="Arial" panose="020B0604020202020204" pitchFamily="34" charset="0"/>
                <a:ea typeface="+mn-ea"/>
                <a:cs typeface="Arial" panose="020B0604020202020204" pitchFamily="34" charset="0"/>
              </a:rPr>
              <a:t>ODNs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first is the creation of the Operational Delivery Networks.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If we cast out minds back – in 2015, when the HCV Elimination programme was established, </a:t>
            </a:r>
            <a:r>
              <a:rPr lang="en-GB" sz="1200" dirty="0">
                <a:solidFill>
                  <a:srgbClr val="000000"/>
                </a:solidFill>
                <a:latin typeface="Arial" panose="020B0604020202020204" pitchFamily="34" charset="0"/>
                <a:cs typeface="Arial" panose="020B0604020202020204" pitchFamily="34" charset="0"/>
              </a:rPr>
              <a:t>leading clinicians across the country worked with NHS England to design 22 ‘operational delivery networks’ (ODNs), </a:t>
            </a:r>
            <a:r>
              <a:rPr lang="en-GB" sz="1200" dirty="0">
                <a:latin typeface="Arial" panose="020B0604020202020204" pitchFamily="34" charset="0"/>
                <a:cs typeface="Arial" panose="020B0604020202020204" pitchFamily="34" charset="0"/>
              </a:rPr>
              <a:t>to help manage hepatitis C services and share expertise at a local level</a:t>
            </a:r>
            <a:r>
              <a:rPr lang="en-GB" sz="1200" dirty="0">
                <a:solidFill>
                  <a:srgbClr val="000000"/>
                </a:solidFill>
                <a:latin typeface="Arial" panose="020B0604020202020204" pitchFamily="34" charset="0"/>
                <a:cs typeface="Arial" panose="020B0604020202020204" pitchFamily="34" charset="0"/>
              </a:rPr>
              <a:t>, including to regions that had never provided hepatitis C services before.</a:t>
            </a:r>
            <a:r>
              <a:rPr lang="en-US" sz="1200" dirty="0">
                <a:solidFill>
                  <a:srgbClr val="000000"/>
                </a:solidFill>
                <a:latin typeface="Arial" panose="020B0604020202020204" pitchFamily="34" charset="0"/>
                <a:cs typeface="Arial" panose="020B0604020202020204" pitchFamily="34"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ODNs have played a crucial role in implementing the HCV Elimination Programme, working alongside key partners such as drug and alcohol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Since then, a further 2 ODNs have been established, including the worlds-first multidisciplinary paediatric ODN.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launching a world-first hepatis C treatment pathway for children, the NHS has enabled hundreds of children and young people in England to be the first in the world to receive expert advice and treatment, wherever they live in England. The pathway, which launched last year, is led by world-leaders in the treatment of HCV in children.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000000"/>
                </a:solidFill>
                <a:latin typeface="Arial" panose="020B0604020202020204" pitchFamily="34" charset="0"/>
                <a:cs typeface="Arial" panose="020B0604020202020204" pitchFamily="34" charset="0"/>
              </a:rPr>
              <a:t>The ODNs are instrumental in helping NHS England meet the global goal of elimination. </a:t>
            </a:r>
            <a:endParaRPr lang="en-US" sz="1200" dirty="0">
              <a:solidFill>
                <a:srgbClr val="000000"/>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dirty="0">
                <a:latin typeface="Arial" panose="020B0604020202020204" pitchFamily="34" charset="0"/>
                <a:cs typeface="Arial" panose="020B0604020202020204" pitchFamily="34" charset="0"/>
              </a:rPr>
              <a:t>Pharma partnerships – prison HITTs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second is the unprecedented collaboration between NHS England and the pharma companies Gilead, MSD and AbbVie have seen us deliver a series of jointly funded and highly successful ‘elimination initiatives’ that focussed on expanding testing and treatment.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000000"/>
                </a:solidFill>
                <a:latin typeface="Arial" panose="020B0604020202020204" pitchFamily="34" charset="0"/>
                <a:cs typeface="Arial" panose="020B0604020202020204" pitchFamily="34" charset="0"/>
              </a:rPr>
              <a:t>At the start of this Programme, we knew that hepatitis C was prevalent in prisons – 13% of female prisoners and 7% of male prisoners are estimated to be affected, compared to 0.4% of the general population</a:t>
            </a:r>
            <a:r>
              <a:rPr lang="en-US" sz="1200" dirty="0">
                <a:solidFill>
                  <a:srgbClr val="000000"/>
                </a:solidFill>
                <a:latin typeface="Arial" panose="020B0604020202020204" pitchFamily="34" charset="0"/>
                <a:cs typeface="Arial" panose="020B0604020202020204" pitchFamily="34" charset="0"/>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000000"/>
                </a:solidFill>
                <a:latin typeface="Arial" panose="020B0604020202020204" pitchFamily="34" charset="0"/>
                <a:cs typeface="Arial" panose="020B0604020202020204" pitchFamily="34" charset="0"/>
              </a:rPr>
              <a:t>It was therefore clear to us that we needed to focus on eliminating hepatitis C across the prison estate which is why we established </a:t>
            </a:r>
            <a:r>
              <a:rPr lang="en-GB" sz="1200" dirty="0">
                <a:latin typeface="Arial" panose="020B0604020202020204" pitchFamily="34" charset="0"/>
                <a:cs typeface="Arial" panose="020B0604020202020204" pitchFamily="34" charset="0"/>
              </a:rPr>
              <a:t>treatment services in health and justice settings very early 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services have seen all new prisoners offered hepatitis C testing at reception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As a result of our collaborative efforts across health and justice settings, many prisons in England have achieved ‘micro-elimination’ status by testing over 95% of their population.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dirty="0">
                <a:latin typeface="Arial" panose="020B0604020202020204" pitchFamily="34" charset="0"/>
                <a:cs typeface="Arial" panose="020B0604020202020204" pitchFamily="34" charset="0"/>
              </a:rPr>
              <a:t>Programme partners – community mobile trucks </a:t>
            </a:r>
          </a:p>
          <a:p>
            <a:pPr marL="171450" indent="-171450" algn="just">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Hepatitis C is a condition of inequalities, disproportionately affecting marginalised groups. This includes people who inject drugs, immigrant populations and people who are homeless. </a:t>
            </a:r>
          </a:p>
          <a:p>
            <a:pPr marL="171450" indent="-171450" algn="just">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Reducing health inequality is a major focus of the NHS Long Term Plan, and the HCV Elimination Programme is providing services to isolated and seldom-heard communities.</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One such way we have done this is through funding 12 mobile trucks which are focused on areas of high health inequality and where geographical location may make it difficult for some people to access hepatitis C services.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NHS is a large organisation and for those communities who come less frequently into contact with its services, such as homeless people, access to support can be more difficult.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working closely with the ODNs and the Hepatitis C Trust, these mobile trucks take testing and treatment to patients who would not usually visit healthcare settings. They can be found at GP practices, addiction services, food banks, sexual health clinics and homeless shelters and encourage the uptake of quick, non-invasive scans.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Due to the huge success these trucks have had in reaching underserved communities, NHS England has just announced a historic partnership between the hep c elimination programme and NHSE’s cancer programme – to use these mobile trucks to check for liver cancer, as well as hep C, in high risk communities as part of a major NHS drive to catch more cancers earlier and save lives.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community checks are being offered to adults with long term alcohol consumption, a history of current or past viral hepatitis, or non-alcoholic fatty liver disease, as these factors increases the risk of developing liver cancer.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Those who are deemed high risk will be provided with information about their level of risk and where appropriate will be referred to their GP or straight into a six-month liver surveillance pathway.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Anyone referred for further surveillance will be partnered a person with lived experience of hepatitis C – from a network of peer support workers from the Hepatitis C Trust, who are expertly trained to support people in the community.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roaming trucks are expected to visit hundreds of people over the next 12 months with a significant increase in liver cancer referrals expected within the first year, whilst maintain the numbers of people tested for HCV.</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making sure we reach the most marginalised people, we will ensure that no one is left behind and stop unnecessary deaths from hepatitis C and liver cancer.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9458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20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603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spcAft>
                <a:spcPts val="1200"/>
              </a:spcAft>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8DDCA59A-C270-4245-B22E-49639B322F4F}" type="slidenum">
              <a:rPr lang="en-GB" smtClean="0"/>
              <a:t>8</a:t>
            </a:fld>
            <a:endParaRPr lang="en-GB"/>
          </a:p>
        </p:txBody>
      </p:sp>
    </p:spTree>
    <p:extLst>
      <p:ext uri="{BB962C8B-B14F-4D97-AF65-F5344CB8AC3E}">
        <p14:creationId xmlns:p14="http://schemas.microsoft.com/office/powerpoint/2010/main" val="1563395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Under 70%: Humberside and North Yorkshire, Kent, Nottingham (lowest of all), Thames Valley and Wessex</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652EB1-6875-4FFE-A7A4-4283459D267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2331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4688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from Postcodes for 744 of the 1012 in the registry 73%. Overall 7,633 people have been treated  from the most deprived areas in England across the duration of the </a:t>
            </a:r>
            <a:r>
              <a:rPr lang="en-US" dirty="0" err="1"/>
              <a:t>programme</a:t>
            </a:r>
            <a:r>
              <a:rPr lang="en-US" dirty="0"/>
              <a:t>.</a:t>
            </a:r>
          </a:p>
          <a:p>
            <a:r>
              <a:rPr lang="en-US" dirty="0"/>
              <a:t>Areas of deprivation. Equity of access. Where their resources could </a:t>
            </a:r>
            <a:r>
              <a:rPr lang="en-US"/>
              <a:t>be directed.</a:t>
            </a:r>
            <a:endParaRPr lang="en-GB" dirty="0"/>
          </a:p>
        </p:txBody>
      </p:sp>
      <p:sp>
        <p:nvSpPr>
          <p:cNvPr id="4" name="Slide Number Placeholder 3"/>
          <p:cNvSpPr>
            <a:spLocks noGrp="1"/>
          </p:cNvSpPr>
          <p:nvPr>
            <p:ph type="sldNum" sz="quarter" idx="5"/>
          </p:nvPr>
        </p:nvSpPr>
        <p:spPr/>
        <p:txBody>
          <a:bodyPr/>
          <a:lstStyle/>
          <a:p>
            <a:fld id="{A8865D97-5B61-4C49-9BB2-F3980F153C55}" type="slidenum">
              <a:rPr lang="en-GB" smtClean="0"/>
              <a:t>17</a:t>
            </a:fld>
            <a:endParaRPr lang="en-GB"/>
          </a:p>
        </p:txBody>
      </p:sp>
    </p:spTree>
    <p:extLst>
      <p:ext uri="{BB962C8B-B14F-4D97-AF65-F5344CB8AC3E}">
        <p14:creationId xmlns:p14="http://schemas.microsoft.com/office/powerpoint/2010/main" val="3510348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Mark</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We are now moving to the final phase of the elimination programme which involves identifying people with a past history of exposure to risk factors.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To reach these people, later this year NHS England will launch a home testing website to enable the public to order a testing kit for hepatitis C which they can take in the comfort of their own home.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home testing website will play a crucial role in the race to eliminate the virus as it will empower people who want to know their hepatitis C status to order and undergo a test quickly and discreetly, without even leaving their home.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Additionally, the programme recognises GPs are very well placed to find, test and treat at-risk patients as part of business-as-usual care.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We are therefore redoubling efforts to support GPs to play crucial role in finding undiagnosed patients by </a:t>
            </a:r>
            <a:r>
              <a:rPr lang="en-GB" sz="1200" dirty="0"/>
              <a:t>rolling out a ‘Patient Search Identification (PSI)’ tool which searches for coded hepatitis C virus risk factors in patient records in primary care settings. </a:t>
            </a:r>
          </a:p>
          <a:p>
            <a:pPr marL="171450" indent="-171450">
              <a:buFont typeface="Arial" panose="020B0604020202020204" pitchFamily="34" charset="0"/>
              <a:buChar char="•"/>
            </a:pPr>
            <a:r>
              <a:rPr lang="en-GB" sz="1200" dirty="0"/>
              <a:t>The tool enables GP’s to search their caseload to identify patients with risk factors for infection who require testing.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Those identified as benefiting from hepatitis C testing will be contacted  by the ODNs to arrange a free, simple test. The home testing portal will play a key role in ensuring those who wish to take this test at home, can.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We are also working closely with the United Kingdom National Screening Committee to enable them to review the evidence on screening pregnant women for hepatitis C. The review will help to understand whether antenatal screening should form part of the overall strategy to meet the World Health Organization’s target of hepatitis C elimination by 2030.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Finally, we have very recently launched a series of pilots which will see opportunistic opt-out HCV testing offered in emergency departments in the highest prevalence local authority areas.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To end new hepatitis C diagnoses and to cut transmission, routine hospital blood tests will help discreetly identify undiagnosed patients, especially in those population groups less likely to access to traditional health services. Routine opt out testing in hospital, including A&amp;E, means an extra blood test as part of the routine bloods can detect and treat more people who maybe unaware they have the infection.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All London A&amp;E departments are taking part in the pilot, meaning London may become the first major city able to declare elimination by 2025.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4540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7BF0-A828-68EB-6942-8871104A5E1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C23EAA7-664D-6DFF-91DA-C6FA3B56D6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B790565-CAFB-0F52-41C7-25687E2557A5}"/>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5" name="Footer Placeholder 4">
            <a:extLst>
              <a:ext uri="{FF2B5EF4-FFF2-40B4-BE49-F238E27FC236}">
                <a16:creationId xmlns:a16="http://schemas.microsoft.com/office/drawing/2014/main" id="{65E96261-5447-CC42-60F2-FD04D411DD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23B070-F0D3-DA2A-F39F-FFC0883ACD0C}"/>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1104743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EBA8F-DBD4-C286-1001-16B382D89E1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15C2AE3-9B84-F581-C8F3-D7F0D2942B3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CAFFB35-5A36-F023-4C38-9913ACB6B021}"/>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5" name="Footer Placeholder 4">
            <a:extLst>
              <a:ext uri="{FF2B5EF4-FFF2-40B4-BE49-F238E27FC236}">
                <a16:creationId xmlns:a16="http://schemas.microsoft.com/office/drawing/2014/main" id="{03F45965-CE28-B3A1-66B8-C0419BEAD4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07A72D-99DE-EB27-3DA8-89A0B5150C50}"/>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3335163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D2465C-01E5-ED76-C018-89771DE5B52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E444A1E-1BC3-72CF-9789-95056F3DBF5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33B2E2E-E7F4-12CB-F046-8B182389A0CA}"/>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5" name="Footer Placeholder 4">
            <a:extLst>
              <a:ext uri="{FF2B5EF4-FFF2-40B4-BE49-F238E27FC236}">
                <a16:creationId xmlns:a16="http://schemas.microsoft.com/office/drawing/2014/main" id="{70CB07C7-3727-A4F8-34FE-09B69482F0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CDF800-6265-37FC-3FC9-9A3361699DBB}"/>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2556960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itle 9"/>
          <p:cNvSpPr>
            <a:spLocks noGrp="1"/>
          </p:cNvSpPr>
          <p:nvPr>
            <p:ph type="title" hasCustomPrompt="1"/>
          </p:nvPr>
        </p:nvSpPr>
        <p:spPr>
          <a:xfrm>
            <a:off x="599385" y="3660488"/>
            <a:ext cx="10515600" cy="689541"/>
          </a:xfrm>
          <a:prstGeom prst="rect">
            <a:avLst/>
          </a:prstGeom>
        </p:spPr>
        <p:txBody>
          <a:bodyPr/>
          <a:lstStyle>
            <a:lvl1pPr>
              <a:defRPr sz="3600" baseline="0">
                <a:solidFill>
                  <a:srgbClr val="005EB8"/>
                </a:solidFill>
                <a:latin typeface="Arial" panose="020B0604020202020204" pitchFamily="34" charset="0"/>
                <a:cs typeface="Arial" panose="020B0604020202020204" pitchFamily="34" charset="0"/>
              </a:defRPr>
            </a:lvl1pPr>
          </a:lstStyle>
          <a:p>
            <a:r>
              <a:rPr lang="en-US"/>
              <a:t>Presentation title</a:t>
            </a:r>
          </a:p>
        </p:txBody>
      </p:sp>
      <p:sp>
        <p:nvSpPr>
          <p:cNvPr id="11" name="Subtitle 2"/>
          <p:cNvSpPr>
            <a:spLocks noGrp="1"/>
          </p:cNvSpPr>
          <p:nvPr>
            <p:ph type="subTitle" idx="1" hasCustomPrompt="1"/>
          </p:nvPr>
        </p:nvSpPr>
        <p:spPr>
          <a:xfrm>
            <a:off x="599385" y="4364955"/>
            <a:ext cx="9144000" cy="473244"/>
          </a:xfrm>
          <a:prstGeom prst="rect">
            <a:avLst/>
          </a:prstGeom>
        </p:spPr>
        <p:txBody>
          <a:bodyPr/>
          <a:lstStyle>
            <a:lvl1pPr marL="0" indent="0" algn="l">
              <a:buNone/>
              <a:defRPr sz="1800" b="0" i="0" baseline="0">
                <a:solidFill>
                  <a:srgbClr val="005EB8"/>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Date</a:t>
            </a:r>
          </a:p>
        </p:txBody>
      </p:sp>
      <p:pic>
        <p:nvPicPr>
          <p:cNvPr id="5" name="Content Placeholder 16">
            <a:extLst>
              <a:ext uri="{FF2B5EF4-FFF2-40B4-BE49-F238E27FC236}">
                <a16:creationId xmlns:a16="http://schemas.microsoft.com/office/drawing/2014/main" id="{5FDDE1C8-218E-4901-92BB-E0ADB27DCE4B}"/>
              </a:ext>
            </a:extLst>
          </p:cNvPr>
          <p:cNvPicPr>
            <a:picLocks noChangeAspect="1"/>
          </p:cNvPicPr>
          <p:nvPr userDrawn="1"/>
        </p:nvPicPr>
        <p:blipFill>
          <a:blip r:embed="rId2"/>
          <a:stretch>
            <a:fillRect/>
          </a:stretch>
        </p:blipFill>
        <p:spPr>
          <a:xfrm>
            <a:off x="0" y="6345237"/>
            <a:ext cx="12192000" cy="309465"/>
          </a:xfrm>
          <a:prstGeom prst="rect">
            <a:avLst/>
          </a:prstGeom>
        </p:spPr>
      </p:pic>
      <p:sp>
        <p:nvSpPr>
          <p:cNvPr id="6" name="Text Box 4">
            <a:extLst>
              <a:ext uri="{FF2B5EF4-FFF2-40B4-BE49-F238E27FC236}">
                <a16:creationId xmlns:a16="http://schemas.microsoft.com/office/drawing/2014/main" id="{733EB1D2-9EB5-4BBA-9043-DD9322866AB7}"/>
              </a:ext>
            </a:extLst>
          </p:cNvPr>
          <p:cNvSpPr txBox="1"/>
          <p:nvPr userDrawn="1"/>
        </p:nvSpPr>
        <p:spPr>
          <a:xfrm>
            <a:off x="3434080" y="5792942"/>
            <a:ext cx="5323840" cy="406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12" name="Picture 11" descr="A picture containing clipart&#10;&#10;Description generated with very high confidence">
            <a:extLst>
              <a:ext uri="{FF2B5EF4-FFF2-40B4-BE49-F238E27FC236}">
                <a16:creationId xmlns:a16="http://schemas.microsoft.com/office/drawing/2014/main" id="{25D146D4-2370-415D-9D7A-C61BB668FD48}"/>
              </a:ext>
            </a:extLst>
          </p:cNvPr>
          <p:cNvPicPr>
            <a:picLocks noChangeAspect="1"/>
          </p:cNvPicPr>
          <p:nvPr userDrawn="1"/>
        </p:nvPicPr>
        <p:blipFill>
          <a:blip r:embed="rId3"/>
          <a:stretch>
            <a:fillRect/>
          </a:stretch>
        </p:blipFill>
        <p:spPr>
          <a:xfrm>
            <a:off x="10535612" y="449435"/>
            <a:ext cx="1080655" cy="436418"/>
          </a:xfrm>
          <a:prstGeom prst="rect">
            <a:avLst/>
          </a:prstGeom>
        </p:spPr>
      </p:pic>
    </p:spTree>
    <p:extLst>
      <p:ext uri="{BB962C8B-B14F-4D97-AF65-F5344CB8AC3E}">
        <p14:creationId xmlns:p14="http://schemas.microsoft.com/office/powerpoint/2010/main" val="4265763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0"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1" y="854465"/>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9043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3" y="6372537"/>
            <a:ext cx="647363"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1877" y="1037981"/>
            <a:ext cx="10641499"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1877" y="1833143"/>
            <a:ext cx="106414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7" y="6333441"/>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GB"/>
              <a:t>1. Voluntary Scheme 2019; 2. PPRS 2014</a:t>
            </a:r>
            <a:endParaRPr lang="en-US"/>
          </a:p>
        </p:txBody>
      </p:sp>
    </p:spTree>
    <p:extLst>
      <p:ext uri="{BB962C8B-B14F-4D97-AF65-F5344CB8AC3E}">
        <p14:creationId xmlns:p14="http://schemas.microsoft.com/office/powerpoint/2010/main" val="17502217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1680295"/>
            <a:ext cx="10455609" cy="3950736"/>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2"/>
          <p:cNvSpPr>
            <a:spLocks noGrp="1"/>
          </p:cNvSpPr>
          <p:nvPr>
            <p:ph type="sldNum" sz="quarter" idx="10"/>
          </p:nvPr>
        </p:nvSpPr>
        <p:spPr>
          <a:xfrm>
            <a:off x="8737600" y="6356351"/>
            <a:ext cx="2844800" cy="365125"/>
          </a:xfrm>
          <a:prstGeom prst="rect">
            <a:avLst/>
          </a:prstGeom>
        </p:spPr>
        <p:txBody>
          <a:bodyPr/>
          <a:lstStyle>
            <a:lvl1pPr>
              <a:defRPr/>
            </a:lvl1pPr>
          </a:lstStyle>
          <a:p>
            <a:fld id="{D66C4C68-9C76-5449-BBA0-107A51179E14}" type="slidenum">
              <a:rPr lang="en-US" smtClean="0"/>
              <a:pPr/>
              <a:t>‹#›</a:t>
            </a:fld>
            <a:endParaRPr lang="en-US"/>
          </a:p>
        </p:txBody>
      </p:sp>
      <p:sp>
        <p:nvSpPr>
          <p:cNvPr id="6" name="Title 1"/>
          <p:cNvSpPr>
            <a:spLocks noGrp="1"/>
          </p:cNvSpPr>
          <p:nvPr>
            <p:ph type="title"/>
          </p:nvPr>
        </p:nvSpPr>
        <p:spPr>
          <a:xfrm>
            <a:off x="609602" y="749913"/>
            <a:ext cx="9809087" cy="667725"/>
          </a:xfrm>
          <a:prstGeom prst="rect">
            <a:avLst/>
          </a:prstGeom>
        </p:spPr>
        <p:txBody>
          <a:bodyPr/>
          <a:lstStyle/>
          <a:p>
            <a:r>
              <a:rPr lang="en-GB"/>
              <a:t>Click to edit Master title style</a:t>
            </a:r>
            <a:endParaRPr lang="en-US"/>
          </a:p>
        </p:txBody>
      </p:sp>
    </p:spTree>
    <p:extLst>
      <p:ext uri="{BB962C8B-B14F-4D97-AF65-F5344CB8AC3E}">
        <p14:creationId xmlns:p14="http://schemas.microsoft.com/office/powerpoint/2010/main" val="1719818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749913"/>
            <a:ext cx="9835239" cy="667725"/>
          </a:xfrm>
          <a:prstGeom prst="rect">
            <a:avLst/>
          </a:prstGeom>
        </p:spPr>
        <p:txBody>
          <a:bodyPr/>
          <a:lstStyle/>
          <a:p>
            <a:r>
              <a:rPr lang="en-GB"/>
              <a:t>Click to edit Master title style</a:t>
            </a:r>
            <a:endParaRPr lang="en-US"/>
          </a:p>
        </p:txBody>
      </p:sp>
      <p:sp>
        <p:nvSpPr>
          <p:cNvPr id="3" name="Slide Number Placeholder 2"/>
          <p:cNvSpPr>
            <a:spLocks noGrp="1"/>
          </p:cNvSpPr>
          <p:nvPr>
            <p:ph type="sldNum" sz="quarter" idx="10"/>
          </p:nvPr>
        </p:nvSpPr>
        <p:spPr>
          <a:xfrm>
            <a:off x="8737600" y="6356351"/>
            <a:ext cx="2844800" cy="365125"/>
          </a:xfrm>
          <a:prstGeom prst="rect">
            <a:avLst/>
          </a:prstGeom>
        </p:spPr>
        <p:txBody>
          <a:bodyPr/>
          <a:lstStyle>
            <a:lvl1pPr>
              <a:defRPr/>
            </a:lvl1pPr>
          </a:lstStyle>
          <a:p>
            <a:fld id="{67DE7D0A-5CC0-CD4F-AD63-02ED5F8284D6}" type="slidenum">
              <a:rPr lang="en-US" smtClean="0"/>
              <a:pPr/>
              <a:t>‹#›</a:t>
            </a:fld>
            <a:endParaRPr lang="en-US"/>
          </a:p>
        </p:txBody>
      </p:sp>
      <p:sp>
        <p:nvSpPr>
          <p:cNvPr id="4" name="Content Placeholder 2"/>
          <p:cNvSpPr>
            <a:spLocks noGrp="1"/>
          </p:cNvSpPr>
          <p:nvPr>
            <p:ph idx="1"/>
          </p:nvPr>
        </p:nvSpPr>
        <p:spPr>
          <a:xfrm>
            <a:off x="609601" y="1680295"/>
            <a:ext cx="10455609" cy="3950736"/>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648885882"/>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3E8CA61-1900-44B7-A689-D0E9D460B4D3}"/>
              </a:ext>
            </a:extLst>
          </p:cNvPr>
          <p:cNvCxnSpPr>
            <a:cxnSpLocks/>
          </p:cNvCxnSpPr>
          <p:nvPr userDrawn="1"/>
        </p:nvCxnSpPr>
        <p:spPr>
          <a:xfrm>
            <a:off x="0" y="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CB2655F-D803-46C9-BB91-398C56D769CC}"/>
              </a:ext>
            </a:extLst>
          </p:cNvPr>
          <p:cNvCxnSpPr/>
          <p:nvPr userDrawn="1"/>
        </p:nvCxnSpPr>
        <p:spPr>
          <a:xfrm>
            <a:off x="0" y="685800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4BC511-6134-4865-ABF9-1731C60E2433}"/>
              </a:ext>
            </a:extLst>
          </p:cNvPr>
          <p:cNvCxnSpPr>
            <a:cxnSpLocks/>
          </p:cNvCxnSpPr>
          <p:nvPr userDrawn="1"/>
        </p:nvCxnSpPr>
        <p:spPr>
          <a:xfrm>
            <a:off x="0" y="-1"/>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BF4012-3A8B-441C-ACE0-2C4718076BD6}"/>
              </a:ext>
            </a:extLst>
          </p:cNvPr>
          <p:cNvCxnSpPr>
            <a:cxnSpLocks/>
          </p:cNvCxnSpPr>
          <p:nvPr userDrawn="1"/>
        </p:nvCxnSpPr>
        <p:spPr>
          <a:xfrm>
            <a:off x="12192000" y="0"/>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82361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0"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1" y="854465"/>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8730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E6E39-C96B-93CE-C6CC-8E4D623B395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478EDD2-CB0D-5CF7-49A9-6BF0B4D689CB}"/>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4" name="Footer Placeholder 3">
            <a:extLst>
              <a:ext uri="{FF2B5EF4-FFF2-40B4-BE49-F238E27FC236}">
                <a16:creationId xmlns:a16="http://schemas.microsoft.com/office/drawing/2014/main" id="{B775E1D3-08D5-FDDA-D02C-A4ADF38719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15A4EB-5B94-3EEE-57DA-3521C62DF90B}"/>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1327958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A0568-D95A-A8AC-60EA-691940A7668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4980741-6F30-3B36-E31D-3C837226A68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842BBD-1320-987E-097A-96CCB0E21D6C}"/>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5" name="Footer Placeholder 4">
            <a:extLst>
              <a:ext uri="{FF2B5EF4-FFF2-40B4-BE49-F238E27FC236}">
                <a16:creationId xmlns:a16="http://schemas.microsoft.com/office/drawing/2014/main" id="{6785A342-C835-3CFD-BCA4-CF3D1FC493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F1524B-B310-9C11-F142-89FB8ABB266C}"/>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226012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3E8CA61-1900-44B7-A689-D0E9D460B4D3}"/>
              </a:ext>
            </a:extLst>
          </p:cNvPr>
          <p:cNvCxnSpPr>
            <a:cxnSpLocks/>
          </p:cNvCxnSpPr>
          <p:nvPr userDrawn="1"/>
        </p:nvCxnSpPr>
        <p:spPr>
          <a:xfrm>
            <a:off x="0" y="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CB2655F-D803-46C9-BB91-398C56D769CC}"/>
              </a:ext>
            </a:extLst>
          </p:cNvPr>
          <p:cNvCxnSpPr/>
          <p:nvPr userDrawn="1"/>
        </p:nvCxnSpPr>
        <p:spPr>
          <a:xfrm>
            <a:off x="0" y="685800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4BC511-6134-4865-ABF9-1731C60E2433}"/>
              </a:ext>
            </a:extLst>
          </p:cNvPr>
          <p:cNvCxnSpPr>
            <a:cxnSpLocks/>
          </p:cNvCxnSpPr>
          <p:nvPr userDrawn="1"/>
        </p:nvCxnSpPr>
        <p:spPr>
          <a:xfrm>
            <a:off x="0" y="-1"/>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BF4012-3A8B-441C-ACE0-2C4718076BD6}"/>
              </a:ext>
            </a:extLst>
          </p:cNvPr>
          <p:cNvCxnSpPr>
            <a:cxnSpLocks/>
          </p:cNvCxnSpPr>
          <p:nvPr userDrawn="1"/>
        </p:nvCxnSpPr>
        <p:spPr>
          <a:xfrm>
            <a:off x="12192000" y="0"/>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27424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0"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1" y="854465"/>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pic>
        <p:nvPicPr>
          <p:cNvPr id="5" name="Content Placeholder 16">
            <a:extLst>
              <a:ext uri="{FF2B5EF4-FFF2-40B4-BE49-F238E27FC236}">
                <a16:creationId xmlns:a16="http://schemas.microsoft.com/office/drawing/2014/main" id="{F85F609C-3F55-4725-DFCD-F404812683A5}"/>
              </a:ext>
            </a:extLst>
          </p:cNvPr>
          <p:cNvPicPr>
            <a:picLocks noChangeAspect="1"/>
          </p:cNvPicPr>
          <p:nvPr/>
        </p:nvPicPr>
        <p:blipFill>
          <a:blip r:embed="rId2"/>
          <a:stretch>
            <a:fillRect/>
          </a:stretch>
        </p:blipFill>
        <p:spPr>
          <a:xfrm>
            <a:off x="0" y="6345237"/>
            <a:ext cx="12192000" cy="309465"/>
          </a:xfrm>
          <a:prstGeom prst="rect">
            <a:avLst/>
          </a:prstGeom>
        </p:spPr>
      </p:pic>
    </p:spTree>
    <p:extLst>
      <p:ext uri="{BB962C8B-B14F-4D97-AF65-F5344CB8AC3E}">
        <p14:creationId xmlns:p14="http://schemas.microsoft.com/office/powerpoint/2010/main" val="36834695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Title 9"/>
          <p:cNvSpPr>
            <a:spLocks noGrp="1"/>
          </p:cNvSpPr>
          <p:nvPr>
            <p:ph type="title" hasCustomPrompt="1"/>
          </p:nvPr>
        </p:nvSpPr>
        <p:spPr>
          <a:xfrm>
            <a:off x="599385" y="3660488"/>
            <a:ext cx="10515600" cy="689541"/>
          </a:xfrm>
          <a:prstGeom prst="rect">
            <a:avLst/>
          </a:prstGeom>
        </p:spPr>
        <p:txBody>
          <a:bodyPr/>
          <a:lstStyle>
            <a:lvl1pPr>
              <a:defRPr sz="3600" baseline="0">
                <a:solidFill>
                  <a:srgbClr val="005EB8"/>
                </a:solidFill>
                <a:latin typeface="Arial" panose="020B0604020202020204" pitchFamily="34" charset="0"/>
                <a:cs typeface="Arial" panose="020B0604020202020204" pitchFamily="34" charset="0"/>
              </a:defRPr>
            </a:lvl1pPr>
          </a:lstStyle>
          <a:p>
            <a:r>
              <a:rPr lang="en-US"/>
              <a:t>Presentation title</a:t>
            </a:r>
          </a:p>
        </p:txBody>
      </p:sp>
      <p:sp>
        <p:nvSpPr>
          <p:cNvPr id="11" name="Subtitle 2"/>
          <p:cNvSpPr>
            <a:spLocks noGrp="1"/>
          </p:cNvSpPr>
          <p:nvPr>
            <p:ph type="subTitle" idx="1" hasCustomPrompt="1"/>
          </p:nvPr>
        </p:nvSpPr>
        <p:spPr>
          <a:xfrm>
            <a:off x="599385" y="4364955"/>
            <a:ext cx="9144000" cy="473244"/>
          </a:xfrm>
          <a:prstGeom prst="rect">
            <a:avLst/>
          </a:prstGeom>
        </p:spPr>
        <p:txBody>
          <a:bodyPr/>
          <a:lstStyle>
            <a:lvl1pPr marL="0" indent="0" algn="l">
              <a:buNone/>
              <a:defRPr sz="1800" b="0" i="0" baseline="0">
                <a:solidFill>
                  <a:srgbClr val="005EB8"/>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Date</a:t>
            </a:r>
          </a:p>
        </p:txBody>
      </p:sp>
      <p:pic>
        <p:nvPicPr>
          <p:cNvPr id="5" name="Content Placeholder 16">
            <a:extLst>
              <a:ext uri="{FF2B5EF4-FFF2-40B4-BE49-F238E27FC236}">
                <a16:creationId xmlns:a16="http://schemas.microsoft.com/office/drawing/2014/main" id="{5FDDE1C8-218E-4901-92BB-E0ADB27DCE4B}"/>
              </a:ext>
            </a:extLst>
          </p:cNvPr>
          <p:cNvPicPr>
            <a:picLocks noChangeAspect="1"/>
          </p:cNvPicPr>
          <p:nvPr/>
        </p:nvPicPr>
        <p:blipFill>
          <a:blip r:embed="rId2"/>
          <a:stretch>
            <a:fillRect/>
          </a:stretch>
        </p:blipFill>
        <p:spPr>
          <a:xfrm>
            <a:off x="0" y="6345237"/>
            <a:ext cx="12192000" cy="309465"/>
          </a:xfrm>
          <a:prstGeom prst="rect">
            <a:avLst/>
          </a:prstGeom>
        </p:spPr>
      </p:pic>
      <p:sp>
        <p:nvSpPr>
          <p:cNvPr id="6" name="Text Box 4">
            <a:extLst>
              <a:ext uri="{FF2B5EF4-FFF2-40B4-BE49-F238E27FC236}">
                <a16:creationId xmlns:a16="http://schemas.microsoft.com/office/drawing/2014/main" id="{733EB1D2-9EB5-4BBA-9043-DD9322866AB7}"/>
              </a:ext>
            </a:extLst>
          </p:cNvPr>
          <p:cNvSpPr txBox="1"/>
          <p:nvPr/>
        </p:nvSpPr>
        <p:spPr>
          <a:xfrm>
            <a:off x="3434080" y="5792942"/>
            <a:ext cx="5323840" cy="406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12" name="Picture 11" descr="A picture containing clipart&#10;&#10;Description generated with very high confidence">
            <a:extLst>
              <a:ext uri="{FF2B5EF4-FFF2-40B4-BE49-F238E27FC236}">
                <a16:creationId xmlns:a16="http://schemas.microsoft.com/office/drawing/2014/main" id="{25D146D4-2370-415D-9D7A-C61BB668FD48}"/>
              </a:ext>
            </a:extLst>
          </p:cNvPr>
          <p:cNvPicPr>
            <a:picLocks noChangeAspect="1"/>
          </p:cNvPicPr>
          <p:nvPr/>
        </p:nvPicPr>
        <p:blipFill>
          <a:blip r:embed="rId3"/>
          <a:stretch>
            <a:fillRect/>
          </a:stretch>
        </p:blipFill>
        <p:spPr>
          <a:xfrm>
            <a:off x="10535612" y="449435"/>
            <a:ext cx="1080655" cy="436418"/>
          </a:xfrm>
          <a:prstGeom prst="rect">
            <a:avLst/>
          </a:prstGeom>
        </p:spPr>
      </p:pic>
    </p:spTree>
    <p:extLst>
      <p:ext uri="{BB962C8B-B14F-4D97-AF65-F5344CB8AC3E}">
        <p14:creationId xmlns:p14="http://schemas.microsoft.com/office/powerpoint/2010/main" val="4049423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0"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1" y="854465"/>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52227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p:nvSpPr>
        <p:spPr>
          <a:xfrm>
            <a:off x="291313" y="6372537"/>
            <a:ext cx="647363"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1877" y="1037981"/>
            <a:ext cx="10641499"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1877" y="1833143"/>
            <a:ext cx="106414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7" y="6333441"/>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endParaRPr lang="en-GB"/>
          </a:p>
        </p:txBody>
      </p:sp>
    </p:spTree>
    <p:extLst>
      <p:ext uri="{BB962C8B-B14F-4D97-AF65-F5344CB8AC3E}">
        <p14:creationId xmlns:p14="http://schemas.microsoft.com/office/powerpoint/2010/main" val="22250687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1680295"/>
            <a:ext cx="10455609" cy="395073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2"/>
          <p:cNvSpPr>
            <a:spLocks noGrp="1"/>
          </p:cNvSpPr>
          <p:nvPr>
            <p:ph type="sldNum" sz="quarter" idx="10"/>
          </p:nvPr>
        </p:nvSpPr>
        <p:spPr>
          <a:xfrm>
            <a:off x="8737600" y="6356351"/>
            <a:ext cx="2844800" cy="365125"/>
          </a:xfrm>
          <a:prstGeom prst="rect">
            <a:avLst/>
          </a:prstGeom>
        </p:spPr>
        <p:txBody>
          <a:bodyPr/>
          <a:lstStyle>
            <a:lvl1pPr>
              <a:defRPr/>
            </a:lvl1pPr>
          </a:lstStyle>
          <a:p>
            <a:fld id="{D326F9E4-D814-45E0-AC54-A34CD3077179}" type="slidenum">
              <a:rPr lang="en-GB" smtClean="0"/>
              <a:t>‹#›</a:t>
            </a:fld>
            <a:endParaRPr lang="en-GB"/>
          </a:p>
        </p:txBody>
      </p:sp>
      <p:sp>
        <p:nvSpPr>
          <p:cNvPr id="6" name="Title 1"/>
          <p:cNvSpPr>
            <a:spLocks noGrp="1"/>
          </p:cNvSpPr>
          <p:nvPr>
            <p:ph type="title"/>
          </p:nvPr>
        </p:nvSpPr>
        <p:spPr>
          <a:xfrm>
            <a:off x="609602" y="749913"/>
            <a:ext cx="9809087" cy="667725"/>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5052153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749913"/>
            <a:ext cx="9835239" cy="667725"/>
          </a:xfrm>
          <a:prstGeom prst="rect">
            <a:avLst/>
          </a:prstGeom>
        </p:spPr>
        <p:txBody>
          <a:bodyPr/>
          <a:lstStyle/>
          <a:p>
            <a:r>
              <a:rPr lang="en-US"/>
              <a:t>Click to edit Master title style</a:t>
            </a:r>
          </a:p>
        </p:txBody>
      </p:sp>
      <p:sp>
        <p:nvSpPr>
          <p:cNvPr id="3" name="Slide Number Placeholder 2"/>
          <p:cNvSpPr>
            <a:spLocks noGrp="1"/>
          </p:cNvSpPr>
          <p:nvPr>
            <p:ph type="sldNum" sz="quarter" idx="10"/>
          </p:nvPr>
        </p:nvSpPr>
        <p:spPr>
          <a:xfrm>
            <a:off x="8737600" y="6356351"/>
            <a:ext cx="2844800" cy="365125"/>
          </a:xfrm>
          <a:prstGeom prst="rect">
            <a:avLst/>
          </a:prstGeom>
        </p:spPr>
        <p:txBody>
          <a:bodyPr/>
          <a:lstStyle>
            <a:lvl1pPr>
              <a:defRPr/>
            </a:lvl1pPr>
          </a:lstStyle>
          <a:p>
            <a:fld id="{D326F9E4-D814-45E0-AC54-A34CD3077179}" type="slidenum">
              <a:rPr lang="en-GB" smtClean="0"/>
              <a:t>‹#›</a:t>
            </a:fld>
            <a:endParaRPr lang="en-GB"/>
          </a:p>
        </p:txBody>
      </p:sp>
      <p:sp>
        <p:nvSpPr>
          <p:cNvPr id="4" name="Content Placeholder 2"/>
          <p:cNvSpPr>
            <a:spLocks noGrp="1"/>
          </p:cNvSpPr>
          <p:nvPr>
            <p:ph idx="1"/>
          </p:nvPr>
        </p:nvSpPr>
        <p:spPr>
          <a:xfrm>
            <a:off x="609601" y="1680295"/>
            <a:ext cx="10455609" cy="395073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537161"/>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3903C-1C22-913A-B69D-348BA544C1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E332AB-3C8C-69B6-8F4E-A61170C4AF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1ECD53-9998-85C5-698D-B60A1ABFA6C2}"/>
              </a:ext>
            </a:extLst>
          </p:cNvPr>
          <p:cNvSpPr>
            <a:spLocks noGrp="1"/>
          </p:cNvSpPr>
          <p:nvPr>
            <p:ph type="dt" sz="half" idx="10"/>
          </p:nvPr>
        </p:nvSpPr>
        <p:spPr/>
        <p:txBody>
          <a:bodyPr/>
          <a:lstStyle/>
          <a:p>
            <a:fld id="{94C232C0-A370-4C33-BB05-F0825EAA1335}" type="datetimeFigureOut">
              <a:rPr lang="en-GB" smtClean="0"/>
              <a:t>29/03/2023</a:t>
            </a:fld>
            <a:endParaRPr lang="en-GB"/>
          </a:p>
        </p:txBody>
      </p:sp>
      <p:sp>
        <p:nvSpPr>
          <p:cNvPr id="5" name="Footer Placeholder 4">
            <a:extLst>
              <a:ext uri="{FF2B5EF4-FFF2-40B4-BE49-F238E27FC236}">
                <a16:creationId xmlns:a16="http://schemas.microsoft.com/office/drawing/2014/main" id="{0EEC4BAD-8761-35E5-1FBF-B8D1E2BC777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912F1A-668A-6838-A04D-A866D5B0789A}"/>
              </a:ext>
            </a:extLst>
          </p:cNvPr>
          <p:cNvSpPr>
            <a:spLocks noGrp="1"/>
          </p:cNvSpPr>
          <p:nvPr>
            <p:ph type="sldNum" sz="quarter" idx="12"/>
          </p:nvPr>
        </p:nvSpPr>
        <p:spPr/>
        <p:txBody>
          <a:bodyPr/>
          <a:lstStyle/>
          <a:p>
            <a:fld id="{D326F9E4-D814-45E0-AC54-A34CD3077179}" type="slidenum">
              <a:rPr lang="en-GB" smtClean="0"/>
              <a:t>‹#›</a:t>
            </a:fld>
            <a:endParaRPr lang="en-GB"/>
          </a:p>
        </p:txBody>
      </p:sp>
    </p:spTree>
    <p:extLst>
      <p:ext uri="{BB962C8B-B14F-4D97-AF65-F5344CB8AC3E}">
        <p14:creationId xmlns:p14="http://schemas.microsoft.com/office/powerpoint/2010/main" val="332037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FDB8C-0079-F49B-D479-E1F5EB448DF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8EFDDAB-13D8-C3BC-E488-97B40C73B1C5}"/>
              </a:ext>
            </a:extLst>
          </p:cNvPr>
          <p:cNvSpPr>
            <a:spLocks noGrp="1"/>
          </p:cNvSpPr>
          <p:nvPr>
            <p:ph type="dt" sz="half" idx="10"/>
          </p:nvPr>
        </p:nvSpPr>
        <p:spPr/>
        <p:txBody>
          <a:bodyPr/>
          <a:lstStyle/>
          <a:p>
            <a:fld id="{94C232C0-A370-4C33-BB05-F0825EAA1335}" type="datetimeFigureOut">
              <a:rPr lang="en-GB" smtClean="0"/>
              <a:t>29/03/2023</a:t>
            </a:fld>
            <a:endParaRPr lang="en-GB"/>
          </a:p>
        </p:txBody>
      </p:sp>
      <p:sp>
        <p:nvSpPr>
          <p:cNvPr id="4" name="Footer Placeholder 3">
            <a:extLst>
              <a:ext uri="{FF2B5EF4-FFF2-40B4-BE49-F238E27FC236}">
                <a16:creationId xmlns:a16="http://schemas.microsoft.com/office/drawing/2014/main" id="{002590B1-4CA9-4CD0-5C82-22E72CE62AC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2DD7AE3-96B2-FC72-E9C9-DA5105DAD2DF}"/>
              </a:ext>
            </a:extLst>
          </p:cNvPr>
          <p:cNvSpPr>
            <a:spLocks noGrp="1"/>
          </p:cNvSpPr>
          <p:nvPr>
            <p:ph type="sldNum" sz="quarter" idx="12"/>
          </p:nvPr>
        </p:nvSpPr>
        <p:spPr/>
        <p:txBody>
          <a:bodyPr/>
          <a:lstStyle/>
          <a:p>
            <a:fld id="{D326F9E4-D814-45E0-AC54-A34CD3077179}" type="slidenum">
              <a:rPr lang="en-GB" smtClean="0"/>
              <a:t>‹#›</a:t>
            </a:fld>
            <a:endParaRPr lang="en-GB"/>
          </a:p>
        </p:txBody>
      </p:sp>
    </p:spTree>
    <p:extLst>
      <p:ext uri="{BB962C8B-B14F-4D97-AF65-F5344CB8AC3E}">
        <p14:creationId xmlns:p14="http://schemas.microsoft.com/office/powerpoint/2010/main" val="20526596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A22C2-6F34-43E0-8E58-60B0F1B3B48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901636E-FD7E-A3EF-8E20-C77BF77053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EF1B613-FAB4-A855-1F91-BEBCE005EC59}"/>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5" name="Footer Placeholder 4">
            <a:extLst>
              <a:ext uri="{FF2B5EF4-FFF2-40B4-BE49-F238E27FC236}">
                <a16:creationId xmlns:a16="http://schemas.microsoft.com/office/drawing/2014/main" id="{BFD13D9B-E897-ECC6-D4D6-41B99BB4B0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B059A2-1BB7-798D-D3D7-184974561C73}"/>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4068658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95C7E-47CA-25EB-7C9D-07E442B2A80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8013260-D264-AE81-D216-0A15764ADF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7ADB7E8-BBD1-F4D7-FD2E-5A8D561FA52E}"/>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5" name="Footer Placeholder 4">
            <a:extLst>
              <a:ext uri="{FF2B5EF4-FFF2-40B4-BE49-F238E27FC236}">
                <a16:creationId xmlns:a16="http://schemas.microsoft.com/office/drawing/2014/main" id="{C4416EF9-D583-1D61-6C94-7DF5A2E015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4CBBD5-0D18-8CD1-8E3C-62857BE2A325}"/>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10133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2E6B9-B67A-EF9F-16A8-2F723409E17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F0A02A7-D90E-CE8C-DF63-40BFF10A804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57FCE4-EE7F-5287-A324-FA7BD9BAE143}"/>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5" name="Footer Placeholder 4">
            <a:extLst>
              <a:ext uri="{FF2B5EF4-FFF2-40B4-BE49-F238E27FC236}">
                <a16:creationId xmlns:a16="http://schemas.microsoft.com/office/drawing/2014/main" id="{126BCCA9-170F-28E2-122C-3D38DBBFE4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66CFD2-917B-1579-ED11-7B5C69226B16}"/>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36138332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8E8AC-0324-27D4-121F-EB7590FE7E6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582E2E5-9B93-BDBA-C542-C84436D9E4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A063EC3-C5AB-30BC-8793-9EC6BCF52709}"/>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5" name="Footer Placeholder 4">
            <a:extLst>
              <a:ext uri="{FF2B5EF4-FFF2-40B4-BE49-F238E27FC236}">
                <a16:creationId xmlns:a16="http://schemas.microsoft.com/office/drawing/2014/main" id="{3F5D7AB1-C8E2-FF8E-D52C-238CF36F52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64661A-8511-CC91-C879-358746EFE590}"/>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25330374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E9230-1A0A-EC3B-4935-35CF5CE5E80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72AC588-63C3-A51D-2FB2-BD7E79BD6B6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B179889-0FA5-C594-2C89-1A73E5AE7A8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79B62AF-9C96-6ACA-B041-D092F439E85A}"/>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6" name="Footer Placeholder 5">
            <a:extLst>
              <a:ext uri="{FF2B5EF4-FFF2-40B4-BE49-F238E27FC236}">
                <a16:creationId xmlns:a16="http://schemas.microsoft.com/office/drawing/2014/main" id="{F2FA75AC-8BAB-5E1A-FADF-8BD193FDFC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467FE7-78ED-F749-C94A-D6E92BAB29BC}"/>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2411968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C080C-5FC3-33E7-7439-23854CC3A45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26B56CA-EE69-9B30-293D-A0B7D39222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1083FB6-F60B-31E6-0059-A5D39D3D94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CB56108-8AA0-B5FA-6032-57B67EEBD7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69BE687-0605-C494-CFEE-AF88A094A2F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98BA6BE-9E00-077B-5E0C-F68589D5E06C}"/>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8" name="Footer Placeholder 7">
            <a:extLst>
              <a:ext uri="{FF2B5EF4-FFF2-40B4-BE49-F238E27FC236}">
                <a16:creationId xmlns:a16="http://schemas.microsoft.com/office/drawing/2014/main" id="{504A4A9E-021A-A41A-F1B3-EE48F90607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475A933-9F41-3C2C-A8F1-8AC3739EBD83}"/>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23057466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E6E39-C96B-93CE-C6CC-8E4D623B395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478EDD2-CB0D-5CF7-49A9-6BF0B4D689CB}"/>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4" name="Footer Placeholder 3">
            <a:extLst>
              <a:ext uri="{FF2B5EF4-FFF2-40B4-BE49-F238E27FC236}">
                <a16:creationId xmlns:a16="http://schemas.microsoft.com/office/drawing/2014/main" id="{B775E1D3-08D5-FDDA-D02C-A4ADF38719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15A4EB-5B94-3EEE-57DA-3521C62DF90B}"/>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39507004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A725A6-E42E-D7DE-39A7-92BF6831E28E}"/>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3" name="Footer Placeholder 2">
            <a:extLst>
              <a:ext uri="{FF2B5EF4-FFF2-40B4-BE49-F238E27FC236}">
                <a16:creationId xmlns:a16="http://schemas.microsoft.com/office/drawing/2014/main" id="{8D52C2E2-CD2F-1F6E-120B-83B79C4ECEC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D614CA-F6F6-DC55-0189-3A0EA92744F9}"/>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16839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5BD5-8BA6-C4ED-F863-ACC189E932E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1E2E09-4358-0159-40FD-20B546E81C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2FE3E58-08D4-4334-B2B4-BA5844E41D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6516727-7AE7-4D96-7AD8-EBF2539BAD3C}"/>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6" name="Footer Placeholder 5">
            <a:extLst>
              <a:ext uri="{FF2B5EF4-FFF2-40B4-BE49-F238E27FC236}">
                <a16:creationId xmlns:a16="http://schemas.microsoft.com/office/drawing/2014/main" id="{E2C79B25-754F-DC6D-8EF7-4F6D0B6EA1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CB5A38-B0B2-BB41-2FF4-7DE8A04744C4}"/>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31482729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98085-3862-637E-CAA7-9F4E566EDDF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EF60B80-ABE9-E976-507C-D5D962262D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11615CA-AFA1-5C3A-1FF4-4A208CBD78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D62A114-2E3A-9267-943D-C794872B9840}"/>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6" name="Footer Placeholder 5">
            <a:extLst>
              <a:ext uri="{FF2B5EF4-FFF2-40B4-BE49-F238E27FC236}">
                <a16:creationId xmlns:a16="http://schemas.microsoft.com/office/drawing/2014/main" id="{EFDEEA5D-44ED-C9CB-1B9C-28331AF315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B3BA8C-6A23-77AE-A503-EABC96F59C78}"/>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11741816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B7712-C9C4-F0F3-12F2-BE8B07BAEE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52352AD-5D6D-AD95-DFAC-543A0A66478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E60ADC3-2373-981A-9736-7B1C807382A2}"/>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5" name="Footer Placeholder 4">
            <a:extLst>
              <a:ext uri="{FF2B5EF4-FFF2-40B4-BE49-F238E27FC236}">
                <a16:creationId xmlns:a16="http://schemas.microsoft.com/office/drawing/2014/main" id="{3A4F050A-7CD2-5B92-89A7-C4BE076CBE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E0607-54A2-78E5-5DEC-9321DA06C06D}"/>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5662373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7A56E8-9261-DFD2-A881-9A4DA17502F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8D2DB7D-8DDF-B4ED-8217-76923173B30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8AB5EC-79AB-21C3-7E53-0C8CA4610136}"/>
              </a:ext>
            </a:extLst>
          </p:cNvPr>
          <p:cNvSpPr>
            <a:spLocks noGrp="1"/>
          </p:cNvSpPr>
          <p:nvPr>
            <p:ph type="dt" sz="half" idx="10"/>
          </p:nvPr>
        </p:nvSpPr>
        <p:spPr/>
        <p:txBody>
          <a:bodyPr/>
          <a:lstStyle/>
          <a:p>
            <a:fld id="{9CF431AD-D234-144C-87BD-ABFD9B094C0A}" type="datetimeFigureOut">
              <a:rPr lang="en-US" smtClean="0"/>
              <a:t>3/29/2023</a:t>
            </a:fld>
            <a:endParaRPr lang="en-US"/>
          </a:p>
        </p:txBody>
      </p:sp>
      <p:sp>
        <p:nvSpPr>
          <p:cNvPr id="5" name="Footer Placeholder 4">
            <a:extLst>
              <a:ext uri="{FF2B5EF4-FFF2-40B4-BE49-F238E27FC236}">
                <a16:creationId xmlns:a16="http://schemas.microsoft.com/office/drawing/2014/main" id="{7F55B956-078F-8BDA-E6D5-8FAC10D921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E57A9A-C508-6F7F-7757-A7F8C55E631C}"/>
              </a:ext>
            </a:extLst>
          </p:cNvPr>
          <p:cNvSpPr>
            <a:spLocks noGrp="1"/>
          </p:cNvSpPr>
          <p:nvPr>
            <p:ph type="sldNum" sz="quarter" idx="12"/>
          </p:nvPr>
        </p:nvSpPr>
        <p:spPr/>
        <p:txBody>
          <a:bodyPr/>
          <a:lstStyle/>
          <a:p>
            <a:fld id="{F124E040-A723-7A47-9A74-DE780A3F4F94}" type="slidenum">
              <a:rPr lang="en-US" smtClean="0"/>
              <a:t>‹#›</a:t>
            </a:fld>
            <a:endParaRPr lang="en-US"/>
          </a:p>
        </p:txBody>
      </p:sp>
    </p:spTree>
    <p:extLst>
      <p:ext uri="{BB962C8B-B14F-4D97-AF65-F5344CB8AC3E}">
        <p14:creationId xmlns:p14="http://schemas.microsoft.com/office/powerpoint/2010/main" val="2092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C795B-93AF-C676-C8D6-5DE9F1DF2CB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CEF426-BC62-B3B1-A917-9CB9D32EB94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A939BD1-64BA-2C30-6E33-4FEBD0D4E2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80756F4-0175-581D-F402-A808A904065F}"/>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6" name="Footer Placeholder 5">
            <a:extLst>
              <a:ext uri="{FF2B5EF4-FFF2-40B4-BE49-F238E27FC236}">
                <a16:creationId xmlns:a16="http://schemas.microsoft.com/office/drawing/2014/main" id="{06E0613A-DDEC-CAAF-9F90-272FB3EDED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2C20FB-394D-D80D-F9A5-755DFC275AB2}"/>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19674917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0"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1" y="854465"/>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13C7478-1B0B-3E26-E006-EDE0A5985394}"/>
              </a:ext>
            </a:extLst>
          </p:cNvPr>
          <p:cNvSpPr txBox="1"/>
          <p:nvPr/>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pic>
        <p:nvPicPr>
          <p:cNvPr id="6" name="Content Placeholder 16">
            <a:extLst>
              <a:ext uri="{FF2B5EF4-FFF2-40B4-BE49-F238E27FC236}">
                <a16:creationId xmlns:a16="http://schemas.microsoft.com/office/drawing/2014/main" id="{654A0D91-D73E-D706-D60A-873A2F245B2B}"/>
              </a:ext>
            </a:extLst>
          </p:cNvPr>
          <p:cNvPicPr>
            <a:picLocks noChangeAspect="1"/>
          </p:cNvPicPr>
          <p:nvPr/>
        </p:nvPicPr>
        <p:blipFill>
          <a:blip r:embed="rId2"/>
          <a:stretch>
            <a:fillRect/>
          </a:stretch>
        </p:blipFill>
        <p:spPr>
          <a:xfrm>
            <a:off x="0" y="6345237"/>
            <a:ext cx="12192000" cy="309465"/>
          </a:xfrm>
          <a:prstGeom prst="rect">
            <a:avLst/>
          </a:prstGeom>
        </p:spPr>
      </p:pic>
      <p:sp>
        <p:nvSpPr>
          <p:cNvPr id="9" name="Text Box 4">
            <a:extLst>
              <a:ext uri="{FF2B5EF4-FFF2-40B4-BE49-F238E27FC236}">
                <a16:creationId xmlns:a16="http://schemas.microsoft.com/office/drawing/2014/main" id="{3C9A0B97-6EBB-4053-9C47-E59E0761E458}"/>
              </a:ext>
            </a:extLst>
          </p:cNvPr>
          <p:cNvSpPr txBox="1"/>
          <p:nvPr/>
        </p:nvSpPr>
        <p:spPr>
          <a:xfrm>
            <a:off x="3862705" y="5865890"/>
            <a:ext cx="5323840" cy="406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20339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p:nvSpPr>
        <p:spPr>
          <a:xfrm>
            <a:off x="291313" y="6372537"/>
            <a:ext cx="647363"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1877" y="1037981"/>
            <a:ext cx="10641499"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1877" y="1833143"/>
            <a:ext cx="106414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7" y="6333441"/>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endParaRPr lang="en-GB"/>
          </a:p>
        </p:txBody>
      </p:sp>
      <p:pic>
        <p:nvPicPr>
          <p:cNvPr id="6" name="Content Placeholder 16">
            <a:extLst>
              <a:ext uri="{FF2B5EF4-FFF2-40B4-BE49-F238E27FC236}">
                <a16:creationId xmlns:a16="http://schemas.microsoft.com/office/drawing/2014/main" id="{D45822F9-74EC-4B06-029B-94AFF5D94E85}"/>
              </a:ext>
            </a:extLst>
          </p:cNvPr>
          <p:cNvPicPr>
            <a:picLocks noChangeAspect="1"/>
          </p:cNvPicPr>
          <p:nvPr/>
        </p:nvPicPr>
        <p:blipFill>
          <a:blip r:embed="rId2"/>
          <a:stretch>
            <a:fillRect/>
          </a:stretch>
        </p:blipFill>
        <p:spPr>
          <a:xfrm>
            <a:off x="0" y="6345237"/>
            <a:ext cx="12192000" cy="309465"/>
          </a:xfrm>
          <a:prstGeom prst="rect">
            <a:avLst/>
          </a:prstGeom>
        </p:spPr>
      </p:pic>
    </p:spTree>
    <p:extLst>
      <p:ext uri="{BB962C8B-B14F-4D97-AF65-F5344CB8AC3E}">
        <p14:creationId xmlns:p14="http://schemas.microsoft.com/office/powerpoint/2010/main" val="9638494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descr="A picture containing clipart&#10;&#10;Description generated with very high confidence">
            <a:extLst>
              <a:ext uri="{FF2B5EF4-FFF2-40B4-BE49-F238E27FC236}">
                <a16:creationId xmlns:a16="http://schemas.microsoft.com/office/drawing/2014/main" id="{18E0D45E-0B97-4E29-8499-AB2B710EB4A3}"/>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8" name="Text Box 4">
            <a:extLst>
              <a:ext uri="{FF2B5EF4-FFF2-40B4-BE49-F238E27FC236}">
                <a16:creationId xmlns:a16="http://schemas.microsoft.com/office/drawing/2014/main" id="{A426801C-6EF1-44D5-BB49-CF9B1BD26219}"/>
              </a:ext>
            </a:extLst>
          </p:cNvPr>
          <p:cNvSpPr txBox="1"/>
          <p:nvPr userDrawn="1"/>
        </p:nvSpPr>
        <p:spPr>
          <a:xfrm>
            <a:off x="4099560" y="5714168"/>
            <a:ext cx="3992880" cy="406400"/>
          </a:xfrm>
          <a:prstGeom prst="rect">
            <a:avLst/>
          </a:prstGeom>
          <a:solidFill>
            <a:schemeClr val="lt1"/>
          </a:solid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9" name="Content Placeholder 16">
            <a:extLst>
              <a:ext uri="{FF2B5EF4-FFF2-40B4-BE49-F238E27FC236}">
                <a16:creationId xmlns:a16="http://schemas.microsoft.com/office/drawing/2014/main" id="{2E504B7B-6AD1-45D7-8AE3-FA3C863D3A2A}"/>
              </a:ext>
            </a:extLst>
          </p:cNvPr>
          <p:cNvPicPr>
            <a:picLocks noChangeAspect="1"/>
          </p:cNvPicPr>
          <p:nvPr userDrawn="1"/>
        </p:nvPicPr>
        <p:blipFill>
          <a:blip r:embed="rId3"/>
          <a:stretch>
            <a:fillRect/>
          </a:stretch>
        </p:blipFill>
        <p:spPr>
          <a:xfrm>
            <a:off x="0" y="6213677"/>
            <a:ext cx="12211879" cy="413293"/>
          </a:xfrm>
          <a:prstGeom prst="rect">
            <a:avLst/>
          </a:prstGeom>
        </p:spPr>
      </p:pic>
    </p:spTree>
    <p:extLst>
      <p:ext uri="{BB962C8B-B14F-4D97-AF65-F5344CB8AC3E}">
        <p14:creationId xmlns:p14="http://schemas.microsoft.com/office/powerpoint/2010/main" val="8220172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1877" y="1037979"/>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1878" y="1833143"/>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4" name="Picture 13" descr="A picture containing clipart&#10;&#10;Description generated with very high confidence">
            <a:extLst>
              <a:ext uri="{FF2B5EF4-FFF2-40B4-BE49-F238E27FC236}">
                <a16:creationId xmlns:a16="http://schemas.microsoft.com/office/drawing/2014/main" id="{284323AA-9573-44A2-B321-13F3CEFFCC69}"/>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spTree>
    <p:extLst>
      <p:ext uri="{BB962C8B-B14F-4D97-AF65-F5344CB8AC3E}">
        <p14:creationId xmlns:p14="http://schemas.microsoft.com/office/powerpoint/2010/main" val="8279866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3E8CA61-1900-44B7-A689-D0E9D460B4D3}"/>
              </a:ext>
            </a:extLst>
          </p:cNvPr>
          <p:cNvCxnSpPr>
            <a:cxnSpLocks/>
          </p:cNvCxnSpPr>
          <p:nvPr userDrawn="1"/>
        </p:nvCxnSpPr>
        <p:spPr>
          <a:xfrm>
            <a:off x="0" y="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CB2655F-D803-46C9-BB91-398C56D769CC}"/>
              </a:ext>
            </a:extLst>
          </p:cNvPr>
          <p:cNvCxnSpPr/>
          <p:nvPr userDrawn="1"/>
        </p:nvCxnSpPr>
        <p:spPr>
          <a:xfrm>
            <a:off x="0" y="685800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4BC511-6134-4865-ABF9-1731C60E2433}"/>
              </a:ext>
            </a:extLst>
          </p:cNvPr>
          <p:cNvCxnSpPr>
            <a:cxnSpLocks/>
          </p:cNvCxnSpPr>
          <p:nvPr userDrawn="1"/>
        </p:nvCxnSpPr>
        <p:spPr>
          <a:xfrm>
            <a:off x="0" y="-1"/>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BF4012-3A8B-441C-ACE0-2C4718076BD6}"/>
              </a:ext>
            </a:extLst>
          </p:cNvPr>
          <p:cNvCxnSpPr>
            <a:cxnSpLocks/>
          </p:cNvCxnSpPr>
          <p:nvPr userDrawn="1"/>
        </p:nvCxnSpPr>
        <p:spPr>
          <a:xfrm>
            <a:off x="12192000" y="0"/>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47241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AB857-F379-0633-9A3B-9F5E358A989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09B441B-9D58-E3FC-3F5A-E61953BDC6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0C78BF3-7BBA-03F3-A80A-C9E4A68F3FF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801ABAD-974D-63D8-FF65-E350D06FC0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E2F958F-D739-7596-E1AC-6A34CB1A582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9262D63-8F8C-4458-4115-0C9AFC0EA141}"/>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8" name="Footer Placeholder 7">
            <a:extLst>
              <a:ext uri="{FF2B5EF4-FFF2-40B4-BE49-F238E27FC236}">
                <a16:creationId xmlns:a16="http://schemas.microsoft.com/office/drawing/2014/main" id="{2E1F4E73-827C-628C-F45C-3FBD900729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FB4405-D979-3F32-BC2D-B21833118E8B}"/>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445452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A2714-C1AD-D37D-3A0B-2EF53A1CC04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6D8254C-4039-7D88-700F-0B2654E7AF48}"/>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4" name="Footer Placeholder 3">
            <a:extLst>
              <a:ext uri="{FF2B5EF4-FFF2-40B4-BE49-F238E27FC236}">
                <a16:creationId xmlns:a16="http://schemas.microsoft.com/office/drawing/2014/main" id="{758C3FED-3B8D-8BCC-BABE-6019DD5E508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D80366-9BFC-83F4-E86D-C2E8597FF7D9}"/>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1138810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2FF369-F786-F5D1-D2FE-C308B7AF1A8E}"/>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3" name="Footer Placeholder 2">
            <a:extLst>
              <a:ext uri="{FF2B5EF4-FFF2-40B4-BE49-F238E27FC236}">
                <a16:creationId xmlns:a16="http://schemas.microsoft.com/office/drawing/2014/main" id="{5B6B40CF-0BB3-1132-C6B3-6F32A9E977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9DA495-C225-836E-768A-64A734CBF74C}"/>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1410187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F8AA4-4F9F-CFEB-0583-37C709D3F76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C5523B6-5E66-F33D-B83C-6FB8641003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BDC3D79-F0F3-3704-D5EE-3DFC635CE9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C8095C9-B1D8-FA6A-ABDE-6C89452854DC}"/>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6" name="Footer Placeholder 5">
            <a:extLst>
              <a:ext uri="{FF2B5EF4-FFF2-40B4-BE49-F238E27FC236}">
                <a16:creationId xmlns:a16="http://schemas.microsoft.com/office/drawing/2014/main" id="{7C093DDD-8152-E8E2-9E08-A6B3F4B0D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3123C-7AA8-5EA3-6EF6-59B0B8425410}"/>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51500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6BB3F-4EE1-9C86-87A2-1AAC0E71A02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42B926A0-623F-6EF7-ED6C-2810584F57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BE2A55-744F-BCC9-E6B0-C1BBD4FE02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524A6A0-FB46-36D0-A1DC-D902F744562E}"/>
              </a:ext>
            </a:extLst>
          </p:cNvPr>
          <p:cNvSpPr>
            <a:spLocks noGrp="1"/>
          </p:cNvSpPr>
          <p:nvPr>
            <p:ph type="dt" sz="half" idx="10"/>
          </p:nvPr>
        </p:nvSpPr>
        <p:spPr/>
        <p:txBody>
          <a:bodyPr/>
          <a:lstStyle/>
          <a:p>
            <a:fld id="{79A27D4C-8452-D646-A236-6AEC725B669F}" type="datetimeFigureOut">
              <a:rPr lang="en-US" smtClean="0"/>
              <a:t>3/29/2023</a:t>
            </a:fld>
            <a:endParaRPr lang="en-US"/>
          </a:p>
        </p:txBody>
      </p:sp>
      <p:sp>
        <p:nvSpPr>
          <p:cNvPr id="6" name="Footer Placeholder 5">
            <a:extLst>
              <a:ext uri="{FF2B5EF4-FFF2-40B4-BE49-F238E27FC236}">
                <a16:creationId xmlns:a16="http://schemas.microsoft.com/office/drawing/2014/main" id="{A714A7E5-5246-0314-E332-42AFD8FBA3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B9BB40-A75B-9410-A488-ECE70B6D5AC5}"/>
              </a:ext>
            </a:extLst>
          </p:cNvPr>
          <p:cNvSpPr>
            <a:spLocks noGrp="1"/>
          </p:cNvSpPr>
          <p:nvPr>
            <p:ph type="sldNum" sz="quarter" idx="12"/>
          </p:nvPr>
        </p:nvSpPr>
        <p:spPr/>
        <p:txBody>
          <a:bodyPr/>
          <a:lstStyle/>
          <a:p>
            <a:fld id="{AAB06F17-C8D7-3749-A45B-A7F02CFEB397}" type="slidenum">
              <a:rPr lang="en-US" smtClean="0"/>
              <a:t>‹#›</a:t>
            </a:fld>
            <a:endParaRPr lang="en-US"/>
          </a:p>
        </p:txBody>
      </p:sp>
    </p:spTree>
    <p:extLst>
      <p:ext uri="{BB962C8B-B14F-4D97-AF65-F5344CB8AC3E}">
        <p14:creationId xmlns:p14="http://schemas.microsoft.com/office/powerpoint/2010/main" val="1986080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3.jp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3.jp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9"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2FDEB0-4001-DECF-BE4F-CCAA744216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08D6F08-A022-3D37-3B97-B640A3DB91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1EA1EE2-A5C2-AFFC-FCDF-51B7B0BB1E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27D4C-8452-D646-A236-6AEC725B669F}" type="datetimeFigureOut">
              <a:rPr lang="en-US" smtClean="0"/>
              <a:t>3/29/2023</a:t>
            </a:fld>
            <a:endParaRPr lang="en-US"/>
          </a:p>
        </p:txBody>
      </p:sp>
      <p:sp>
        <p:nvSpPr>
          <p:cNvPr id="5" name="Footer Placeholder 4">
            <a:extLst>
              <a:ext uri="{FF2B5EF4-FFF2-40B4-BE49-F238E27FC236}">
                <a16:creationId xmlns:a16="http://schemas.microsoft.com/office/drawing/2014/main" id="{45E97F84-AE20-EA4D-79D3-6BCA931BDF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1BCF68-508E-59FC-F249-57B882F4E0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06F17-C8D7-3749-A45B-A7F02CFEB397}" type="slidenum">
              <a:rPr lang="en-US" smtClean="0"/>
              <a:t>‹#›</a:t>
            </a:fld>
            <a:endParaRPr lang="en-US"/>
          </a:p>
        </p:txBody>
      </p:sp>
    </p:spTree>
    <p:extLst>
      <p:ext uri="{BB962C8B-B14F-4D97-AF65-F5344CB8AC3E}">
        <p14:creationId xmlns:p14="http://schemas.microsoft.com/office/powerpoint/2010/main" val="2967568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Box 8"/>
          <p:cNvSpPr txBox="1"/>
          <p:nvPr userDrawn="1"/>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 |</a:t>
            </a:r>
          </a:p>
        </p:txBody>
      </p:sp>
      <p:pic>
        <p:nvPicPr>
          <p:cNvPr id="4" name="Picture 3" descr="A picture containing clipart&#10;&#10;Description generated with very high confidence">
            <a:extLst>
              <a:ext uri="{FF2B5EF4-FFF2-40B4-BE49-F238E27FC236}">
                <a16:creationId xmlns:a16="http://schemas.microsoft.com/office/drawing/2014/main" id="{AB097DA4-467D-4D31-8F30-3A87B097F694}"/>
              </a:ext>
            </a:extLst>
          </p:cNvPr>
          <p:cNvPicPr>
            <a:picLocks noChangeAspect="1"/>
          </p:cNvPicPr>
          <p:nvPr userDrawn="1"/>
        </p:nvPicPr>
        <p:blipFill>
          <a:blip r:embed="rId7"/>
          <a:stretch>
            <a:fillRect/>
          </a:stretch>
        </p:blipFill>
        <p:spPr>
          <a:xfrm>
            <a:off x="10535612" y="449435"/>
            <a:ext cx="1080655" cy="436418"/>
          </a:xfrm>
          <a:prstGeom prst="rect">
            <a:avLst/>
          </a:prstGeom>
        </p:spPr>
      </p:pic>
    </p:spTree>
    <p:extLst>
      <p:ext uri="{BB962C8B-B14F-4D97-AF65-F5344CB8AC3E}">
        <p14:creationId xmlns:p14="http://schemas.microsoft.com/office/powerpoint/2010/main" val="1518979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55394723-953F-4899-AE2D-B225F2F1916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464950" y="441500"/>
            <a:ext cx="1143131" cy="460374"/>
          </a:xfrm>
          <a:prstGeom prst="rect">
            <a:avLst/>
          </a:prstGeom>
        </p:spPr>
      </p:pic>
      <p:cxnSp>
        <p:nvCxnSpPr>
          <p:cNvPr id="11" name="Straight Connector 10">
            <a:extLst>
              <a:ext uri="{FF2B5EF4-FFF2-40B4-BE49-F238E27FC236}">
                <a16:creationId xmlns:a16="http://schemas.microsoft.com/office/drawing/2014/main" id="{A3F2830A-B6AA-4281-9D37-0CB0E0C59C00}"/>
              </a:ext>
            </a:extLst>
          </p:cNvPr>
          <p:cNvCxnSpPr>
            <a:cxnSpLocks/>
          </p:cNvCxnSpPr>
          <p:nvPr userDrawn="1"/>
        </p:nvCxnSpPr>
        <p:spPr>
          <a:xfrm>
            <a:off x="-28575" y="0"/>
            <a:ext cx="12247200" cy="0"/>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392A56-F3C2-46AD-A3C5-98532959645A}"/>
              </a:ext>
            </a:extLst>
          </p:cNvPr>
          <p:cNvCxnSpPr>
            <a:cxnSpLocks/>
          </p:cNvCxnSpPr>
          <p:nvPr userDrawn="1"/>
        </p:nvCxnSpPr>
        <p:spPr>
          <a:xfrm>
            <a:off x="0" y="-1"/>
            <a:ext cx="0" cy="6858001"/>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4D6CDC-6385-4447-87AF-F29B376491C7}"/>
              </a:ext>
            </a:extLst>
          </p:cNvPr>
          <p:cNvCxnSpPr>
            <a:cxnSpLocks/>
          </p:cNvCxnSpPr>
          <p:nvPr userDrawn="1"/>
        </p:nvCxnSpPr>
        <p:spPr>
          <a:xfrm>
            <a:off x="12192000" y="-1"/>
            <a:ext cx="0" cy="6858002"/>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E2A6DE8-0C23-4EBA-845D-92C1210AC11C}"/>
              </a:ext>
            </a:extLst>
          </p:cNvPr>
          <p:cNvCxnSpPr>
            <a:cxnSpLocks/>
          </p:cNvCxnSpPr>
          <p:nvPr userDrawn="1"/>
        </p:nvCxnSpPr>
        <p:spPr>
          <a:xfrm>
            <a:off x="-28575" y="6838950"/>
            <a:ext cx="12247200" cy="0"/>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411632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55394723-953F-4899-AE2D-B225F2F1916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64950" y="441500"/>
            <a:ext cx="1143131" cy="460374"/>
          </a:xfrm>
          <a:prstGeom prst="rect">
            <a:avLst/>
          </a:prstGeom>
        </p:spPr>
      </p:pic>
      <p:cxnSp>
        <p:nvCxnSpPr>
          <p:cNvPr id="11" name="Straight Connector 10">
            <a:extLst>
              <a:ext uri="{FF2B5EF4-FFF2-40B4-BE49-F238E27FC236}">
                <a16:creationId xmlns:a16="http://schemas.microsoft.com/office/drawing/2014/main" id="{A3F2830A-B6AA-4281-9D37-0CB0E0C59C00}"/>
              </a:ext>
            </a:extLst>
          </p:cNvPr>
          <p:cNvCxnSpPr>
            <a:cxnSpLocks/>
          </p:cNvCxnSpPr>
          <p:nvPr userDrawn="1"/>
        </p:nvCxnSpPr>
        <p:spPr>
          <a:xfrm>
            <a:off x="-28575" y="0"/>
            <a:ext cx="12247200" cy="0"/>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392A56-F3C2-46AD-A3C5-98532959645A}"/>
              </a:ext>
            </a:extLst>
          </p:cNvPr>
          <p:cNvCxnSpPr>
            <a:cxnSpLocks/>
          </p:cNvCxnSpPr>
          <p:nvPr userDrawn="1"/>
        </p:nvCxnSpPr>
        <p:spPr>
          <a:xfrm>
            <a:off x="0" y="-1"/>
            <a:ext cx="0" cy="6858001"/>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4D6CDC-6385-4447-87AF-F29B376491C7}"/>
              </a:ext>
            </a:extLst>
          </p:cNvPr>
          <p:cNvCxnSpPr>
            <a:cxnSpLocks/>
          </p:cNvCxnSpPr>
          <p:nvPr userDrawn="1"/>
        </p:nvCxnSpPr>
        <p:spPr>
          <a:xfrm>
            <a:off x="12192000" y="-1"/>
            <a:ext cx="0" cy="6858002"/>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E2A6DE8-0C23-4EBA-845D-92C1210AC11C}"/>
              </a:ext>
            </a:extLst>
          </p:cNvPr>
          <p:cNvCxnSpPr>
            <a:cxnSpLocks/>
          </p:cNvCxnSpPr>
          <p:nvPr userDrawn="1"/>
        </p:nvCxnSpPr>
        <p:spPr>
          <a:xfrm>
            <a:off x="-28575" y="6838950"/>
            <a:ext cx="12247200" cy="0"/>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1817368"/>
      </p:ext>
    </p:extLst>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Box 8"/>
          <p:cNvSpPr txBox="1"/>
          <p:nvPr/>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 |</a:t>
            </a:r>
          </a:p>
        </p:txBody>
      </p:sp>
      <p:pic>
        <p:nvPicPr>
          <p:cNvPr id="4" name="Picture 3" descr="A picture containing clipart&#10;&#10;Description generated with very high confidence">
            <a:extLst>
              <a:ext uri="{FF2B5EF4-FFF2-40B4-BE49-F238E27FC236}">
                <a16:creationId xmlns:a16="http://schemas.microsoft.com/office/drawing/2014/main" id="{AB097DA4-467D-4D31-8F30-3A87B097F694}"/>
              </a:ext>
            </a:extLst>
          </p:cNvPr>
          <p:cNvPicPr>
            <a:picLocks noChangeAspect="1"/>
          </p:cNvPicPr>
          <p:nvPr/>
        </p:nvPicPr>
        <p:blipFill>
          <a:blip r:embed="rId9"/>
          <a:stretch>
            <a:fillRect/>
          </a:stretch>
        </p:blipFill>
        <p:spPr>
          <a:xfrm>
            <a:off x="10535612" y="449435"/>
            <a:ext cx="1080655" cy="436418"/>
          </a:xfrm>
          <a:prstGeom prst="rect">
            <a:avLst/>
          </a:prstGeom>
        </p:spPr>
      </p:pic>
    </p:spTree>
    <p:extLst>
      <p:ext uri="{BB962C8B-B14F-4D97-AF65-F5344CB8AC3E}">
        <p14:creationId xmlns:p14="http://schemas.microsoft.com/office/powerpoint/2010/main" val="35913292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82C6D9-EC90-63AC-4C22-12C97AFACC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DC2111C-F16E-9829-DE66-2B6C69C2C9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43BC95F-D377-60CB-50AD-003670E093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F431AD-D234-144C-87BD-ABFD9B094C0A}" type="datetimeFigureOut">
              <a:rPr lang="en-US" smtClean="0"/>
              <a:t>3/29/2023</a:t>
            </a:fld>
            <a:endParaRPr lang="en-US"/>
          </a:p>
        </p:txBody>
      </p:sp>
      <p:sp>
        <p:nvSpPr>
          <p:cNvPr id="5" name="Footer Placeholder 4">
            <a:extLst>
              <a:ext uri="{FF2B5EF4-FFF2-40B4-BE49-F238E27FC236}">
                <a16:creationId xmlns:a16="http://schemas.microsoft.com/office/drawing/2014/main" id="{3F0A119C-A95F-A92A-03EB-697A779240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B094787-3BA3-90F7-F5E5-E658D20486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24E040-A723-7A47-9A74-DE780A3F4F94}" type="slidenum">
              <a:rPr lang="en-US" smtClean="0"/>
              <a:t>‹#›</a:t>
            </a:fld>
            <a:endParaRPr lang="en-US"/>
          </a:p>
        </p:txBody>
      </p:sp>
    </p:spTree>
    <p:extLst>
      <p:ext uri="{BB962C8B-B14F-4D97-AF65-F5344CB8AC3E}">
        <p14:creationId xmlns:p14="http://schemas.microsoft.com/office/powerpoint/2010/main" val="388319849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D3CFA-4DDC-43FC-968A-540737FDA836}" type="datetimeFigureOut">
              <a:rPr lang="en-GB" smtClean="0"/>
              <a:t>29/03/2023</a:t>
            </a:fld>
            <a:endParaRPr lang="en-GB"/>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42828272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7.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hyperlink" Target="https://assets.publishing.service.gov.uk/government/uploads/system/uploads/attachment_data/file/1057262/HCV-in-England-2022-short-report.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hyperlink" Target="mailto:England.hepc-enquiries@nhs.net" TargetMode="External"/><Relationship Id="rId2" Type="http://schemas.openxmlformats.org/officeDocument/2006/relationships/hyperlink" Target="mailto:Mark.Gillyon-Powell@nhs.net" TargetMode="External"/><Relationship Id="rId1" Type="http://schemas.openxmlformats.org/officeDocument/2006/relationships/slideLayout" Target="../slideLayouts/slideLayout21.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https://gbr01.safelinks.protection.outlook.com/?url=https%3A%2F%2Fonlinelibrary.wiley.com%2Fdoi%2Fepdf%2F10.1111%2Fjvh.13626&amp;data=05%7C01%7Cmark.gillyon-powell%40nhs.net%7C9e113296db4740a447d208db2c5bd092%7C37c354b285b047f5b22207b48d774ee3%7C0%7C0%7C638152545513119689%7CUnknown%7CTWFpbGZsb3d8eyJWIjoiMC4wLjAwMDAiLCJQIjoiV2luMzIiLCJBTiI6Ik1haWwiLCJXVCI6Mn0%3D%7C3000%7C%7C%7C&amp;sdata=WesB1antyiSyMPCUBeV8qe%2FYlHtfTSyiCKVpMEbIJ%2Bo%3D&amp;reserved=0" TargetMode="External"/><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8F18C40-A957-41C7-8F1F-115627154278}"/>
              </a:ext>
            </a:extLst>
          </p:cNvPr>
          <p:cNvSpPr txBox="1"/>
          <p:nvPr/>
        </p:nvSpPr>
        <p:spPr>
          <a:xfrm>
            <a:off x="595246" y="1663221"/>
            <a:ext cx="10565444" cy="33547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121A3D"/>
                </a:solidFill>
                <a:effectLst/>
                <a:uLnTx/>
                <a:uFillTx/>
                <a:latin typeface="Arial" panose="020B0604020202020204" pitchFamily="34" charset="0"/>
                <a:ea typeface="+mn-ea"/>
                <a:cs typeface="Arial" panose="020B0604020202020204" pitchFamily="34" charset="0"/>
              </a:rPr>
              <a:t>Elimination of hepatitis C in England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5000" i="1" dirty="0">
                <a:solidFill>
                  <a:srgbClr val="121A3D"/>
                </a:solidFill>
                <a:latin typeface="Arial" panose="020B0604020202020204" pitchFamily="34" charset="0"/>
                <a:cs typeface="Arial" panose="020B0604020202020204" pitchFamily="34" charset="0"/>
              </a:rPr>
              <a:t>Now, and 2023/24 and beyond</a:t>
            </a:r>
            <a:endParaRPr kumimoji="0" lang="en-GB" sz="5000" b="0" i="1" u="none" strike="noStrike" kern="1200" cap="none" spc="0" normalizeH="0" baseline="0" noProof="0" dirty="0">
              <a:ln>
                <a:noFill/>
              </a:ln>
              <a:solidFill>
                <a:srgbClr val="121A3D"/>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Mark Gillyon-Powell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Head of the HCV Elimination Programme, NHS England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400" dirty="0">
              <a:solidFill>
                <a:srgbClr val="005EB8"/>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519247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854D9F-2683-4E31-9BF2-917728442F5C}"/>
              </a:ext>
            </a:extLst>
          </p:cNvPr>
          <p:cNvSpPr>
            <a:spLocks noGrp="1"/>
          </p:cNvSpPr>
          <p:nvPr>
            <p:ph type="title"/>
          </p:nvPr>
        </p:nvSpPr>
        <p:spPr/>
        <p:txBody>
          <a:bodyPr/>
          <a:lstStyle/>
          <a:p>
            <a:r>
              <a:rPr lang="en-GB" b="1" dirty="0"/>
              <a:t>Commissioning &amp; partnerships</a:t>
            </a:r>
          </a:p>
        </p:txBody>
      </p:sp>
      <p:sp>
        <p:nvSpPr>
          <p:cNvPr id="7" name="Footer Placeholder 3">
            <a:extLst>
              <a:ext uri="{FF2B5EF4-FFF2-40B4-BE49-F238E27FC236}">
                <a16:creationId xmlns:a16="http://schemas.microsoft.com/office/drawing/2014/main" id="{33C83618-B815-404A-A33B-2682891BB2F7}"/>
              </a:ext>
            </a:extLst>
          </p:cNvPr>
          <p:cNvSpPr txBox="1">
            <a:spLocks/>
          </p:cNvSpPr>
          <p:nvPr/>
        </p:nvSpPr>
        <p:spPr>
          <a:xfrm>
            <a:off x="731773" y="6364261"/>
            <a:ext cx="572316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768692"/>
              </a:solidFill>
              <a:effectLst/>
              <a:uLnTx/>
              <a:uFillTx/>
              <a:latin typeface="Arial" panose="020B0604020202020204" pitchFamily="34" charset="0"/>
              <a:ea typeface="+mn-ea"/>
              <a:cs typeface="Arial" panose="020B0604020202020204" pitchFamily="34" charset="0"/>
            </a:endParaRPr>
          </a:p>
        </p:txBody>
      </p:sp>
      <p:sp>
        <p:nvSpPr>
          <p:cNvPr id="2" name="TextBox 1">
            <a:extLst>
              <a:ext uri="{FF2B5EF4-FFF2-40B4-BE49-F238E27FC236}">
                <a16:creationId xmlns:a16="http://schemas.microsoft.com/office/drawing/2014/main" id="{01B7572F-CE3F-49BC-8551-BECE3916A6E9}"/>
              </a:ext>
            </a:extLst>
          </p:cNvPr>
          <p:cNvSpPr txBox="1"/>
          <p:nvPr/>
        </p:nvSpPr>
        <p:spPr>
          <a:xfrm>
            <a:off x="926283" y="2207027"/>
            <a:ext cx="4788569" cy="369331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Prison Healthcare is commissioned by Heads of Health &amp; Justice, which sit in each of the 7 NHSE regions.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It is a requirement to test for BBVs on reception. In prison, there are at least 2 receptions (first on arrival, second within 72hrs), and BBV testing may be done in either.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 variety of testing mechanisms might be used to test on reception, depending on many factors.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The Hep C Trust Prison Peers are central to testing and treating in the prison estate.</a:t>
            </a:r>
          </a:p>
        </p:txBody>
      </p:sp>
      <p:graphicFrame>
        <p:nvGraphicFramePr>
          <p:cNvPr id="6" name="Content Placeholder 3">
            <a:extLst>
              <a:ext uri="{FF2B5EF4-FFF2-40B4-BE49-F238E27FC236}">
                <a16:creationId xmlns:a16="http://schemas.microsoft.com/office/drawing/2014/main" id="{7FD5E2DB-5B4B-407B-A5E1-5D017538CED8}"/>
              </a:ext>
            </a:extLst>
          </p:cNvPr>
          <p:cNvGraphicFramePr>
            <a:graphicFrameLocks noGrp="1"/>
          </p:cNvGraphicFramePr>
          <p:nvPr>
            <p:ph sz="quarter" idx="10"/>
          </p:nvPr>
        </p:nvGraphicFramePr>
        <p:xfrm>
          <a:off x="4652212" y="1687517"/>
          <a:ext cx="8065168" cy="4676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1003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403DAC-73FE-41C4-9BEB-0CF6BADE3BDF}"/>
              </a:ext>
            </a:extLst>
          </p:cNvPr>
          <p:cNvSpPr>
            <a:spLocks noGrp="1"/>
          </p:cNvSpPr>
          <p:nvPr>
            <p:ph type="title"/>
          </p:nvPr>
        </p:nvSpPr>
        <p:spPr/>
        <p:txBody>
          <a:bodyPr/>
          <a:lstStyle/>
          <a:p>
            <a:r>
              <a:rPr lang="en-GB" b="1" dirty="0"/>
              <a:t>Overview of prison HITTs</a:t>
            </a:r>
          </a:p>
        </p:txBody>
      </p:sp>
      <p:sp>
        <p:nvSpPr>
          <p:cNvPr id="4" name="Rectangle: Rounded Corners 3">
            <a:extLst>
              <a:ext uri="{FF2B5EF4-FFF2-40B4-BE49-F238E27FC236}">
                <a16:creationId xmlns:a16="http://schemas.microsoft.com/office/drawing/2014/main" id="{46790202-C9CB-4508-9B87-876FDE7CE76A}"/>
              </a:ext>
            </a:extLst>
          </p:cNvPr>
          <p:cNvSpPr/>
          <p:nvPr/>
        </p:nvSpPr>
        <p:spPr>
          <a:xfrm>
            <a:off x="1927120" y="1889589"/>
            <a:ext cx="8236848" cy="1098809"/>
          </a:xfrm>
          <a:prstGeom prst="roundRect">
            <a:avLst/>
          </a:prstGeom>
          <a:solidFill>
            <a:srgbClr val="005EB8"/>
          </a:solidFill>
          <a:ln w="19050">
            <a:solidFill>
              <a:srgbClr val="005EB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High Intensity Test and Treat is offering HCV testing to an entire (static) prison population. The screening period is around 5 days, and involves rapid assessment and treatment initiation. HITTs are peer-led.</a:t>
            </a:r>
          </a:p>
        </p:txBody>
      </p:sp>
      <p:sp>
        <p:nvSpPr>
          <p:cNvPr id="7" name="Footer Placeholder 3">
            <a:extLst>
              <a:ext uri="{FF2B5EF4-FFF2-40B4-BE49-F238E27FC236}">
                <a16:creationId xmlns:a16="http://schemas.microsoft.com/office/drawing/2014/main" id="{655A8E06-0162-4A9A-8DB0-54875DCBA582}"/>
              </a:ext>
            </a:extLst>
          </p:cNvPr>
          <p:cNvSpPr txBox="1">
            <a:spLocks/>
          </p:cNvSpPr>
          <p:nvPr/>
        </p:nvSpPr>
        <p:spPr>
          <a:xfrm>
            <a:off x="731773" y="6364261"/>
            <a:ext cx="572316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768692"/>
              </a:solidFill>
              <a:effectLst/>
              <a:uLnTx/>
              <a:uFillTx/>
              <a:latin typeface="Arial" panose="020B0604020202020204" pitchFamily="34" charset="0"/>
              <a:ea typeface="+mn-ea"/>
              <a:cs typeface="Arial" panose="020B0604020202020204" pitchFamily="34" charset="0"/>
            </a:endParaRPr>
          </a:p>
        </p:txBody>
      </p:sp>
      <p:sp>
        <p:nvSpPr>
          <p:cNvPr id="12" name="Rectangle: Rounded Corners 11">
            <a:extLst>
              <a:ext uri="{FF2B5EF4-FFF2-40B4-BE49-F238E27FC236}">
                <a16:creationId xmlns:a16="http://schemas.microsoft.com/office/drawing/2014/main" id="{65328BC5-230C-4664-9C81-AEC3F0BAF51A}"/>
              </a:ext>
            </a:extLst>
          </p:cNvPr>
          <p:cNvSpPr/>
          <p:nvPr/>
        </p:nvSpPr>
        <p:spPr>
          <a:xfrm>
            <a:off x="614921" y="3378258"/>
            <a:ext cx="2381898" cy="169645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We aim to complete more than </a:t>
            </a: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20 HITTs </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across the estate each year.</a:t>
            </a:r>
          </a:p>
        </p:txBody>
      </p:sp>
      <p:sp>
        <p:nvSpPr>
          <p:cNvPr id="13" name="Rectangle: Rounded Corners 12">
            <a:extLst>
              <a:ext uri="{FF2B5EF4-FFF2-40B4-BE49-F238E27FC236}">
                <a16:creationId xmlns:a16="http://schemas.microsoft.com/office/drawing/2014/main" id="{C54ACB6B-38DC-41BD-8912-FF2D277A8A94}"/>
              </a:ext>
            </a:extLst>
          </p:cNvPr>
          <p:cNvSpPr/>
          <p:nvPr/>
        </p:nvSpPr>
        <p:spPr>
          <a:xfrm>
            <a:off x="3325100" y="3428999"/>
            <a:ext cx="2381898" cy="169645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All prisoners start treatment </a:t>
            </a: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within 14 days </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of RNA+. This can be done in 24hr.</a:t>
            </a:r>
          </a:p>
        </p:txBody>
      </p:sp>
      <p:sp>
        <p:nvSpPr>
          <p:cNvPr id="14" name="Rectangle: Rounded Corners 13">
            <a:extLst>
              <a:ext uri="{FF2B5EF4-FFF2-40B4-BE49-F238E27FC236}">
                <a16:creationId xmlns:a16="http://schemas.microsoft.com/office/drawing/2014/main" id="{087DB643-9F71-42DF-89B7-04666409363A}"/>
              </a:ext>
            </a:extLst>
          </p:cNvPr>
          <p:cNvSpPr/>
          <p:nvPr/>
        </p:nvSpPr>
        <p:spPr>
          <a:xfrm>
            <a:off x="6035279" y="3411873"/>
            <a:ext cx="2381898" cy="1713580"/>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Over </a:t>
            </a: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40% </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of prisons have had a full HITT between 2019-2022 which has involved 29,490 prisoners.</a:t>
            </a:r>
          </a:p>
        </p:txBody>
      </p:sp>
      <p:sp>
        <p:nvSpPr>
          <p:cNvPr id="15" name="Rectangle: Rounded Corners 14">
            <a:extLst>
              <a:ext uri="{FF2B5EF4-FFF2-40B4-BE49-F238E27FC236}">
                <a16:creationId xmlns:a16="http://schemas.microsoft.com/office/drawing/2014/main" id="{131A995B-6CEE-456B-A79D-4B773094AEE2}"/>
              </a:ext>
            </a:extLst>
          </p:cNvPr>
          <p:cNvSpPr/>
          <p:nvPr/>
        </p:nvSpPr>
        <p:spPr>
          <a:xfrm>
            <a:off x="8745458" y="3411873"/>
            <a:ext cx="2381898" cy="1662838"/>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Average prevalence was </a:t>
            </a: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1.7% </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(higher in female estate 3.7% than male estate 1.6%)</a:t>
            </a:r>
          </a:p>
        </p:txBody>
      </p:sp>
      <p:pic>
        <p:nvPicPr>
          <p:cNvPr id="2" name="Picture 1">
            <a:extLst>
              <a:ext uri="{FF2B5EF4-FFF2-40B4-BE49-F238E27FC236}">
                <a16:creationId xmlns:a16="http://schemas.microsoft.com/office/drawing/2014/main" id="{8BB2600A-461B-44BB-BE19-49EAE58B69B1}"/>
              </a:ext>
            </a:extLst>
          </p:cNvPr>
          <p:cNvPicPr>
            <a:picLocks noChangeAspect="1"/>
          </p:cNvPicPr>
          <p:nvPr/>
        </p:nvPicPr>
        <p:blipFill>
          <a:blip r:embed="rId2"/>
          <a:stretch>
            <a:fillRect/>
          </a:stretch>
        </p:blipFill>
        <p:spPr>
          <a:xfrm>
            <a:off x="1007012" y="5279078"/>
            <a:ext cx="10394581" cy="1085182"/>
          </a:xfrm>
          <a:prstGeom prst="rect">
            <a:avLst/>
          </a:prstGeom>
        </p:spPr>
      </p:pic>
    </p:spTree>
    <p:extLst>
      <p:ext uri="{BB962C8B-B14F-4D97-AF65-F5344CB8AC3E}">
        <p14:creationId xmlns:p14="http://schemas.microsoft.com/office/powerpoint/2010/main" val="3819645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F15F45-6578-48BE-BDCA-35B6B23D6AE1}"/>
              </a:ext>
            </a:extLst>
          </p:cNvPr>
          <p:cNvSpPr>
            <a:spLocks noGrp="1"/>
          </p:cNvSpPr>
          <p:nvPr>
            <p:ph type="title"/>
          </p:nvPr>
        </p:nvSpPr>
        <p:spPr>
          <a:xfrm>
            <a:off x="270889" y="308001"/>
            <a:ext cx="10140596" cy="1092030"/>
          </a:xfrm>
        </p:spPr>
        <p:txBody>
          <a:bodyPr>
            <a:normAutofit fontScale="90000"/>
          </a:bodyPr>
          <a:lstStyle/>
          <a:p>
            <a:r>
              <a:rPr lang="en-GB" sz="3000">
                <a:solidFill>
                  <a:schemeClr val="accent1"/>
                </a:solidFill>
                <a:latin typeface="+mn-lt"/>
                <a:cs typeface="Arial"/>
              </a:rPr>
              <a:t>NHSE Needs assessment</a:t>
            </a:r>
            <a:br>
              <a:rPr lang="en-GB" sz="3000">
                <a:latin typeface="+mn-lt"/>
              </a:rPr>
            </a:br>
            <a:r>
              <a:rPr lang="en-GB" sz="3000">
                <a:solidFill>
                  <a:schemeClr val="accent1"/>
                </a:solidFill>
                <a:latin typeface="+mn-lt"/>
                <a:cs typeface="Arial"/>
              </a:rPr>
              <a:t>Direct measurement of HCV in 11,000 people in addiction service</a:t>
            </a:r>
          </a:p>
        </p:txBody>
      </p:sp>
      <p:pic>
        <p:nvPicPr>
          <p:cNvPr id="2" name="Picture 4" descr="Chart, bar chart&#10;&#10;Description automatically generated">
            <a:extLst>
              <a:ext uri="{FF2B5EF4-FFF2-40B4-BE49-F238E27FC236}">
                <a16:creationId xmlns:a16="http://schemas.microsoft.com/office/drawing/2014/main" id="{4A1CBD81-AC18-1FE8-7D6A-8474DC4DA4D0}"/>
              </a:ext>
            </a:extLst>
          </p:cNvPr>
          <p:cNvPicPr>
            <a:picLocks noGrp="1" noChangeAspect="1"/>
          </p:cNvPicPr>
          <p:nvPr>
            <p:ph sz="quarter" idx="10"/>
          </p:nvPr>
        </p:nvPicPr>
        <p:blipFill>
          <a:blip r:embed="rId2"/>
          <a:stretch>
            <a:fillRect/>
          </a:stretch>
        </p:blipFill>
        <p:spPr>
          <a:xfrm>
            <a:off x="1637975" y="1284726"/>
            <a:ext cx="8420948" cy="5002353"/>
          </a:xfrm>
        </p:spPr>
      </p:pic>
    </p:spTree>
    <p:extLst>
      <p:ext uri="{BB962C8B-B14F-4D97-AF65-F5344CB8AC3E}">
        <p14:creationId xmlns:p14="http://schemas.microsoft.com/office/powerpoint/2010/main" val="860544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6A147-D10C-0C78-7FD7-73548769275E}"/>
              </a:ext>
            </a:extLst>
          </p:cNvPr>
          <p:cNvSpPr>
            <a:spLocks noGrp="1"/>
          </p:cNvSpPr>
          <p:nvPr>
            <p:ph type="title"/>
          </p:nvPr>
        </p:nvSpPr>
        <p:spPr>
          <a:xfrm>
            <a:off x="838200" y="266271"/>
            <a:ext cx="10515600" cy="1325563"/>
          </a:xfrm>
        </p:spPr>
        <p:txBody>
          <a:bodyPr>
            <a:normAutofit/>
          </a:bodyPr>
          <a:lstStyle/>
          <a:p>
            <a:r>
              <a:rPr lang="en-GB" sz="2800">
                <a:solidFill>
                  <a:schemeClr val="accent1"/>
                </a:solidFill>
                <a:latin typeface="+mn-lt"/>
              </a:rPr>
              <a:t>NHSE Needs assessment</a:t>
            </a:r>
            <a:br>
              <a:rPr lang="en-GB" sz="2800">
                <a:solidFill>
                  <a:schemeClr val="accent1"/>
                </a:solidFill>
                <a:latin typeface="+mn-lt"/>
              </a:rPr>
            </a:br>
            <a:r>
              <a:rPr lang="en-GB" sz="2800">
                <a:solidFill>
                  <a:schemeClr val="accent1"/>
                </a:solidFill>
                <a:latin typeface="+mn-lt"/>
              </a:rPr>
              <a:t>Direct measurement of HCV in 11,000 people in addiction service</a:t>
            </a:r>
            <a:endParaRPr lang="en-US" sz="2800">
              <a:solidFill>
                <a:schemeClr val="accent1"/>
              </a:solidFill>
            </a:endParaRPr>
          </a:p>
        </p:txBody>
      </p:sp>
      <p:pic>
        <p:nvPicPr>
          <p:cNvPr id="3" name="Picture 3" descr="Chart&#10;&#10;Description automatically generated">
            <a:extLst>
              <a:ext uri="{FF2B5EF4-FFF2-40B4-BE49-F238E27FC236}">
                <a16:creationId xmlns:a16="http://schemas.microsoft.com/office/drawing/2014/main" id="{8D75D7BC-06B5-D134-5EEB-6BBE41381459}"/>
              </a:ext>
            </a:extLst>
          </p:cNvPr>
          <p:cNvPicPr>
            <a:picLocks noChangeAspect="1"/>
          </p:cNvPicPr>
          <p:nvPr/>
        </p:nvPicPr>
        <p:blipFill>
          <a:blip r:embed="rId2"/>
          <a:stretch>
            <a:fillRect/>
          </a:stretch>
        </p:blipFill>
        <p:spPr>
          <a:xfrm>
            <a:off x="3790682" y="1465961"/>
            <a:ext cx="5952185" cy="5063710"/>
          </a:xfrm>
          <a:prstGeom prst="rect">
            <a:avLst/>
          </a:prstGeom>
        </p:spPr>
      </p:pic>
    </p:spTree>
    <p:extLst>
      <p:ext uri="{BB962C8B-B14F-4D97-AF65-F5344CB8AC3E}">
        <p14:creationId xmlns:p14="http://schemas.microsoft.com/office/powerpoint/2010/main" val="2916151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Text&#10;&#10;Description automatically generated">
            <a:extLst>
              <a:ext uri="{FF2B5EF4-FFF2-40B4-BE49-F238E27FC236}">
                <a16:creationId xmlns:a16="http://schemas.microsoft.com/office/drawing/2014/main" id="{D41DAB66-88A7-021E-7778-12E89893F6DD}"/>
              </a:ext>
            </a:extLst>
          </p:cNvPr>
          <p:cNvPicPr>
            <a:picLocks noChangeAspect="1"/>
          </p:cNvPicPr>
          <p:nvPr/>
        </p:nvPicPr>
        <p:blipFill>
          <a:blip r:embed="rId2"/>
          <a:stretch>
            <a:fillRect/>
          </a:stretch>
        </p:blipFill>
        <p:spPr>
          <a:xfrm>
            <a:off x="4551" y="-3837"/>
            <a:ext cx="12251137" cy="6865675"/>
          </a:xfrm>
          <a:prstGeom prst="rect">
            <a:avLst/>
          </a:prstGeom>
        </p:spPr>
      </p:pic>
    </p:spTree>
    <p:extLst>
      <p:ext uri="{BB962C8B-B14F-4D97-AF65-F5344CB8AC3E}">
        <p14:creationId xmlns:p14="http://schemas.microsoft.com/office/powerpoint/2010/main" val="108317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5E6F5-C657-4A81-BBCE-0A32AE33B1D1}"/>
              </a:ext>
            </a:extLst>
          </p:cNvPr>
          <p:cNvSpPr>
            <a:spLocks noGrp="1"/>
          </p:cNvSpPr>
          <p:nvPr>
            <p:ph type="title"/>
          </p:nvPr>
        </p:nvSpPr>
        <p:spPr>
          <a:xfrm>
            <a:off x="89793" y="187844"/>
            <a:ext cx="10905066" cy="1135737"/>
          </a:xfrm>
        </p:spPr>
        <p:txBody>
          <a:bodyPr>
            <a:normAutofit/>
          </a:bodyPr>
          <a:lstStyle/>
          <a:p>
            <a:r>
              <a:rPr lang="en-GB" sz="3600" b="1" dirty="0">
                <a:solidFill>
                  <a:schemeClr val="accent1"/>
                </a:solidFill>
              </a:rPr>
              <a:t>Treatment data</a:t>
            </a:r>
          </a:p>
        </p:txBody>
      </p:sp>
      <p:sp>
        <p:nvSpPr>
          <p:cNvPr id="3" name="Content Placeholder 2">
            <a:extLst>
              <a:ext uri="{FF2B5EF4-FFF2-40B4-BE49-F238E27FC236}">
                <a16:creationId xmlns:a16="http://schemas.microsoft.com/office/drawing/2014/main" id="{4A0CAF4F-E87A-467C-88FB-9057EEC524F1}"/>
              </a:ext>
            </a:extLst>
          </p:cNvPr>
          <p:cNvSpPr>
            <a:spLocks noGrp="1"/>
          </p:cNvSpPr>
          <p:nvPr>
            <p:ph idx="1"/>
          </p:nvPr>
        </p:nvSpPr>
        <p:spPr>
          <a:xfrm>
            <a:off x="175069" y="1541357"/>
            <a:ext cx="4008384" cy="4393982"/>
          </a:xfrm>
        </p:spPr>
        <p:txBody>
          <a:bodyPr>
            <a:normAutofit/>
          </a:bodyPr>
          <a:lstStyle/>
          <a:p>
            <a:r>
              <a:rPr lang="en-GB" sz="1900" dirty="0"/>
              <a:t>7,137 treatments in 10 months (</a:t>
            </a:r>
            <a:r>
              <a:rPr lang="en-GB" sz="1900" i="1" dirty="0"/>
              <a:t>7,284 including pending prescriptions</a:t>
            </a:r>
            <a:r>
              <a:rPr lang="en-GB" sz="1900" dirty="0"/>
              <a:t>)</a:t>
            </a:r>
          </a:p>
          <a:p>
            <a:endParaRPr lang="en-GB" sz="1900" dirty="0"/>
          </a:p>
          <a:p>
            <a:r>
              <a:rPr lang="en-GB" sz="1900" dirty="0"/>
              <a:t>182 retreatments with Epclusa (2.0%)</a:t>
            </a:r>
          </a:p>
          <a:p>
            <a:endParaRPr lang="en-GB" sz="1900" dirty="0"/>
          </a:p>
          <a:p>
            <a:r>
              <a:rPr lang="en-GB" sz="1900" dirty="0"/>
              <a:t>83% actual achievement against running target</a:t>
            </a:r>
          </a:p>
          <a:p>
            <a:pPr marL="0" indent="0">
              <a:buNone/>
            </a:pPr>
            <a:endParaRPr lang="en-GB" sz="1900" dirty="0"/>
          </a:p>
          <a:p>
            <a:endParaRPr lang="en-GB" sz="1900" dirty="0"/>
          </a:p>
          <a:p>
            <a:pPr marL="0" indent="0">
              <a:buNone/>
            </a:pPr>
            <a:endParaRPr lang="en-GB" sz="1900" dirty="0"/>
          </a:p>
          <a:p>
            <a:pPr marL="0" indent="0">
              <a:buNone/>
            </a:pPr>
            <a:endParaRPr lang="en-GB" sz="1900" dirty="0"/>
          </a:p>
          <a:p>
            <a:endParaRPr lang="en-GB" sz="1900" dirty="0"/>
          </a:p>
        </p:txBody>
      </p:sp>
      <p:pic>
        <p:nvPicPr>
          <p:cNvPr id="10" name="chart">
            <a:extLst>
              <a:ext uri="{FF2B5EF4-FFF2-40B4-BE49-F238E27FC236}">
                <a16:creationId xmlns:a16="http://schemas.microsoft.com/office/drawing/2014/main" id="{153D4291-5534-4CF2-A5B8-45ACB3F7DFE7}"/>
              </a:ext>
            </a:extLst>
          </p:cNvPr>
          <p:cNvPicPr>
            <a:picLocks noChangeAspect="1"/>
          </p:cNvPicPr>
          <p:nvPr/>
        </p:nvPicPr>
        <p:blipFill>
          <a:blip r:embed="rId3"/>
          <a:stretch>
            <a:fillRect/>
          </a:stretch>
        </p:blipFill>
        <p:spPr>
          <a:xfrm>
            <a:off x="5295888" y="1193469"/>
            <a:ext cx="6395258" cy="426757"/>
          </a:xfrm>
          <a:prstGeom prst="rect">
            <a:avLst/>
          </a:prstGeom>
        </p:spPr>
      </p:pic>
      <p:graphicFrame>
        <p:nvGraphicFramePr>
          <p:cNvPr id="4" name="Chart 3">
            <a:extLst>
              <a:ext uri="{FF2B5EF4-FFF2-40B4-BE49-F238E27FC236}">
                <a16:creationId xmlns:a16="http://schemas.microsoft.com/office/drawing/2014/main" id="{00000000-0008-0000-0100-000003000000}"/>
              </a:ext>
            </a:extLst>
          </p:cNvPr>
          <p:cNvGraphicFramePr>
            <a:graphicFrameLocks/>
          </p:cNvGraphicFramePr>
          <p:nvPr/>
        </p:nvGraphicFramePr>
        <p:xfrm>
          <a:off x="3605841" y="1812166"/>
          <a:ext cx="8411090" cy="38523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06113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6B4C1B9-CDD0-48CA-A56C-18A26034D4CA}"/>
              </a:ext>
            </a:extLst>
          </p:cNvPr>
          <p:cNvGrpSpPr/>
          <p:nvPr/>
        </p:nvGrpSpPr>
        <p:grpSpPr>
          <a:xfrm>
            <a:off x="2077376" y="1494638"/>
            <a:ext cx="6691202" cy="4622515"/>
            <a:chOff x="523501" y="1347601"/>
            <a:chExt cx="8177722" cy="4882650"/>
          </a:xfrm>
        </p:grpSpPr>
        <p:pic>
          <p:nvPicPr>
            <p:cNvPr id="5" name="Picture 4">
              <a:extLst>
                <a:ext uri="{FF2B5EF4-FFF2-40B4-BE49-F238E27FC236}">
                  <a16:creationId xmlns:a16="http://schemas.microsoft.com/office/drawing/2014/main" id="{B5B0C8A8-F373-4FD1-962A-D828542D4AE8}"/>
                </a:ext>
              </a:extLst>
            </p:cNvPr>
            <p:cNvPicPr>
              <a:picLocks noChangeAspect="1"/>
            </p:cNvPicPr>
            <p:nvPr/>
          </p:nvPicPr>
          <p:blipFill>
            <a:blip r:embed="rId3"/>
            <a:stretch>
              <a:fillRect/>
            </a:stretch>
          </p:blipFill>
          <p:spPr>
            <a:xfrm>
              <a:off x="523501" y="1347601"/>
              <a:ext cx="7638414" cy="4882650"/>
            </a:xfrm>
            <a:prstGeom prst="rect">
              <a:avLst/>
            </a:prstGeom>
          </p:spPr>
        </p:pic>
        <p:grpSp>
          <p:nvGrpSpPr>
            <p:cNvPr id="6" name="Group 5">
              <a:extLst>
                <a:ext uri="{FF2B5EF4-FFF2-40B4-BE49-F238E27FC236}">
                  <a16:creationId xmlns:a16="http://schemas.microsoft.com/office/drawing/2014/main" id="{64B97678-C6E3-4146-BA08-F84D540867EB}"/>
                </a:ext>
              </a:extLst>
            </p:cNvPr>
            <p:cNvGrpSpPr/>
            <p:nvPr/>
          </p:nvGrpSpPr>
          <p:grpSpPr>
            <a:xfrm>
              <a:off x="6319096" y="2825711"/>
              <a:ext cx="2382127" cy="992222"/>
              <a:chOff x="6643992" y="3599234"/>
              <a:chExt cx="2382127" cy="992222"/>
            </a:xfrm>
          </p:grpSpPr>
          <p:sp>
            <p:nvSpPr>
              <p:cNvPr id="9" name="Right Arrow 5">
                <a:extLst>
                  <a:ext uri="{FF2B5EF4-FFF2-40B4-BE49-F238E27FC236}">
                    <a16:creationId xmlns:a16="http://schemas.microsoft.com/office/drawing/2014/main" id="{2D554E9B-3EA8-4D31-93D7-D6C2E9128059}"/>
                  </a:ext>
                </a:extLst>
              </p:cNvPr>
              <p:cNvSpPr/>
              <p:nvPr/>
            </p:nvSpPr>
            <p:spPr>
              <a:xfrm rot="8975251">
                <a:off x="6643992" y="4202350"/>
                <a:ext cx="1371600" cy="389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EC75266-3A47-49EE-AC6F-311CE6946FC6}"/>
                  </a:ext>
                </a:extLst>
              </p:cNvPr>
              <p:cNvSpPr txBox="1"/>
              <p:nvPr/>
            </p:nvSpPr>
            <p:spPr>
              <a:xfrm>
                <a:off x="7918315" y="3599234"/>
                <a:ext cx="1107804" cy="923330"/>
              </a:xfrm>
              <a:prstGeom prst="rect">
                <a:avLst/>
              </a:prstGeom>
              <a:noFill/>
            </p:spPr>
            <p:txBody>
              <a:bodyPr wrap="none" rtlCol="0">
                <a:spAutoFit/>
              </a:bodyPr>
              <a:lstStyle/>
              <a:p>
                <a:r>
                  <a:rPr lang="en-US" dirty="0"/>
                  <a:t>Advanced</a:t>
                </a:r>
              </a:p>
              <a:p>
                <a:r>
                  <a:rPr lang="en-US" dirty="0"/>
                  <a:t>liver </a:t>
                </a:r>
              </a:p>
              <a:p>
                <a:r>
                  <a:rPr lang="en-US" dirty="0"/>
                  <a:t>disease</a:t>
                </a:r>
              </a:p>
            </p:txBody>
          </p:sp>
        </p:grpSp>
        <p:sp>
          <p:nvSpPr>
            <p:cNvPr id="7" name="Right Arrow 8">
              <a:extLst>
                <a:ext uri="{FF2B5EF4-FFF2-40B4-BE49-F238E27FC236}">
                  <a16:creationId xmlns:a16="http://schemas.microsoft.com/office/drawing/2014/main" id="{7823A355-47C7-4D5C-AF30-4C3BB06DC147}"/>
                </a:ext>
              </a:extLst>
            </p:cNvPr>
            <p:cNvSpPr/>
            <p:nvPr/>
          </p:nvSpPr>
          <p:spPr>
            <a:xfrm rot="8975251">
              <a:off x="6365923" y="4624966"/>
              <a:ext cx="1371600" cy="389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E8B3D1C-1579-47C0-8F41-BE298BAC49BC}"/>
                </a:ext>
              </a:extLst>
            </p:cNvPr>
            <p:cNvSpPr txBox="1"/>
            <p:nvPr/>
          </p:nvSpPr>
          <p:spPr>
            <a:xfrm>
              <a:off x="7663882" y="4154737"/>
              <a:ext cx="575799" cy="369332"/>
            </a:xfrm>
            <a:prstGeom prst="rect">
              <a:avLst/>
            </a:prstGeom>
            <a:noFill/>
          </p:spPr>
          <p:txBody>
            <a:bodyPr wrap="none" rtlCol="0">
              <a:spAutoFit/>
            </a:bodyPr>
            <a:lstStyle/>
            <a:p>
              <a:r>
                <a:rPr lang="en-US" dirty="0"/>
                <a:t>HCC</a:t>
              </a:r>
            </a:p>
          </p:txBody>
        </p:sp>
      </p:grpSp>
      <p:sp>
        <p:nvSpPr>
          <p:cNvPr id="11" name="Title 1">
            <a:extLst>
              <a:ext uri="{FF2B5EF4-FFF2-40B4-BE49-F238E27FC236}">
                <a16:creationId xmlns:a16="http://schemas.microsoft.com/office/drawing/2014/main" id="{94648937-E48B-48D0-B2DF-14BA8E8A5343}"/>
              </a:ext>
            </a:extLst>
          </p:cNvPr>
          <p:cNvSpPr txBox="1">
            <a:spLocks/>
          </p:cNvSpPr>
          <p:nvPr/>
        </p:nvSpPr>
        <p:spPr>
          <a:xfrm>
            <a:off x="614921" y="854465"/>
            <a:ext cx="8756073" cy="61164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rgbClr val="0070C0"/>
                </a:solidFill>
              </a:rPr>
              <a:t>HCV Elimination – treating advanced disease</a:t>
            </a:r>
            <a:endParaRPr lang="en-GB" sz="3600" dirty="0"/>
          </a:p>
        </p:txBody>
      </p:sp>
      <p:sp>
        <p:nvSpPr>
          <p:cNvPr id="2" name="Rectangle 1">
            <a:extLst>
              <a:ext uri="{FF2B5EF4-FFF2-40B4-BE49-F238E27FC236}">
                <a16:creationId xmlns:a16="http://schemas.microsoft.com/office/drawing/2014/main" id="{E293C652-56DB-46B9-BFB5-46EC82F2CCE4}"/>
              </a:ext>
            </a:extLst>
          </p:cNvPr>
          <p:cNvSpPr/>
          <p:nvPr/>
        </p:nvSpPr>
        <p:spPr>
          <a:xfrm>
            <a:off x="5720577" y="5981154"/>
            <a:ext cx="6096000" cy="646331"/>
          </a:xfrm>
          <a:prstGeom prst="rect">
            <a:avLst/>
          </a:prstGeom>
        </p:spPr>
        <p:txBody>
          <a:bodyPr>
            <a:spAutoFit/>
          </a:bodyPr>
          <a:lstStyle/>
          <a:p>
            <a:pPr lvl="0"/>
            <a:r>
              <a:rPr lang="en-GB" sz="1200" i="1" dirty="0">
                <a:solidFill>
                  <a:prstClr val="black"/>
                </a:solidFill>
              </a:rPr>
              <a:t>Based on most current data – 2015 to 2020</a:t>
            </a:r>
          </a:p>
          <a:p>
            <a:pPr lvl="0"/>
            <a:r>
              <a:rPr lang="en-GB" sz="1200" dirty="0">
                <a:solidFill>
                  <a:prstClr val="black"/>
                </a:solidFill>
                <a:hlinkClick r:id="rId4">
                  <a:extLst>
                    <a:ext uri="{A12FA001-AC4F-418D-AE19-62706E023703}">
                      <ahyp:hlinkClr xmlns:ahyp="http://schemas.microsoft.com/office/drawing/2018/hyperlinkcolor" val="tx"/>
                    </a:ext>
                  </a:extLst>
                </a:hlinkClick>
              </a:rPr>
              <a:t>https://assets.publishing.service.gov.uk/government/uploads/system/uploads/attachment_data/file/1057262/HCV-in-England-2022-short-report.pdf</a:t>
            </a:r>
            <a:endParaRPr lang="en-GB" sz="1200" dirty="0">
              <a:solidFill>
                <a:prstClr val="black"/>
              </a:solidFill>
            </a:endParaRPr>
          </a:p>
        </p:txBody>
      </p:sp>
    </p:spTree>
    <p:extLst>
      <p:ext uri="{BB962C8B-B14F-4D97-AF65-F5344CB8AC3E}">
        <p14:creationId xmlns:p14="http://schemas.microsoft.com/office/powerpoint/2010/main" val="19163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43436-BA0A-1840-611C-A407B2353F92}"/>
              </a:ext>
            </a:extLst>
          </p:cNvPr>
          <p:cNvSpPr>
            <a:spLocks noGrp="1"/>
          </p:cNvSpPr>
          <p:nvPr>
            <p:ph idx="1"/>
          </p:nvPr>
        </p:nvSpPr>
        <p:spPr>
          <a:xfrm>
            <a:off x="843588" y="2434909"/>
            <a:ext cx="3847532" cy="3880773"/>
          </a:xfrm>
        </p:spPr>
        <p:txBody>
          <a:bodyPr>
            <a:normAutofit/>
          </a:bodyPr>
          <a:lstStyle/>
          <a:p>
            <a:pPr marL="0" indent="0">
              <a:buNone/>
            </a:pPr>
            <a:r>
              <a:rPr lang="en-US" sz="2400" dirty="0"/>
              <a:t>Last year (2021/22):</a:t>
            </a:r>
          </a:p>
          <a:p>
            <a:r>
              <a:rPr lang="en-US" sz="2400" dirty="0"/>
              <a:t>50% of Hep C treatments were given to the most deprived 30 per cent.</a:t>
            </a:r>
          </a:p>
          <a:p>
            <a:r>
              <a:rPr lang="en-US" sz="2400" dirty="0"/>
              <a:t>C.f. 80% of Hep C treatments were given to the most deprived half of the population.</a:t>
            </a:r>
          </a:p>
          <a:p>
            <a:pPr marL="0" indent="0">
              <a:buNone/>
            </a:pPr>
            <a:endParaRPr lang="en-GB" sz="2400" dirty="0"/>
          </a:p>
        </p:txBody>
      </p:sp>
      <p:pic>
        <p:nvPicPr>
          <p:cNvPr id="5" name="Picture 4">
            <a:extLst>
              <a:ext uri="{FF2B5EF4-FFF2-40B4-BE49-F238E27FC236}">
                <a16:creationId xmlns:a16="http://schemas.microsoft.com/office/drawing/2014/main" id="{7A13FCA8-F43D-D974-98F3-11BF7897DEDB}"/>
              </a:ext>
            </a:extLst>
          </p:cNvPr>
          <p:cNvPicPr>
            <a:picLocks noChangeAspect="1"/>
          </p:cNvPicPr>
          <p:nvPr/>
        </p:nvPicPr>
        <p:blipFill>
          <a:blip r:embed="rId3"/>
          <a:stretch>
            <a:fillRect/>
          </a:stretch>
        </p:blipFill>
        <p:spPr>
          <a:xfrm>
            <a:off x="5438162" y="1930400"/>
            <a:ext cx="6700421" cy="4871323"/>
          </a:xfrm>
          <a:prstGeom prst="rect">
            <a:avLst/>
          </a:prstGeom>
        </p:spPr>
      </p:pic>
      <p:pic>
        <p:nvPicPr>
          <p:cNvPr id="6" name="Picture 5">
            <a:extLst>
              <a:ext uri="{FF2B5EF4-FFF2-40B4-BE49-F238E27FC236}">
                <a16:creationId xmlns:a16="http://schemas.microsoft.com/office/drawing/2014/main" id="{D9459DC6-C49F-46FB-9137-06F3FE8C17FB}"/>
              </a:ext>
            </a:extLst>
          </p:cNvPr>
          <p:cNvPicPr/>
          <p:nvPr/>
        </p:nvPicPr>
        <p:blipFill>
          <a:blip r:embed="rId4" cstate="print">
            <a:extLst>
              <a:ext uri="{28A0092B-C50C-407E-A947-70E740481C1C}">
                <a14:useLocalDpi xmlns:a14="http://schemas.microsoft.com/office/drawing/2010/main" val="0"/>
              </a:ext>
            </a:extLst>
          </a:blip>
          <a:stretch>
            <a:fillRect/>
          </a:stretch>
        </p:blipFill>
        <p:spPr bwMode="auto">
          <a:xfrm>
            <a:off x="10537507" y="374072"/>
            <a:ext cx="1299816" cy="490451"/>
          </a:xfrm>
          <a:prstGeom prst="rect">
            <a:avLst/>
          </a:prstGeom>
          <a:noFill/>
        </p:spPr>
      </p:pic>
      <p:sp>
        <p:nvSpPr>
          <p:cNvPr id="8" name="Rectangle 7">
            <a:extLst>
              <a:ext uri="{FF2B5EF4-FFF2-40B4-BE49-F238E27FC236}">
                <a16:creationId xmlns:a16="http://schemas.microsoft.com/office/drawing/2014/main" id="{724C9C8E-2CE6-4DD5-BFC9-6BBC7DE1B545}"/>
              </a:ext>
            </a:extLst>
          </p:cNvPr>
          <p:cNvSpPr/>
          <p:nvPr/>
        </p:nvSpPr>
        <p:spPr>
          <a:xfrm>
            <a:off x="934101" y="889460"/>
            <a:ext cx="6239782" cy="1292662"/>
          </a:xfrm>
          <a:prstGeom prst="rect">
            <a:avLst/>
          </a:prstGeom>
        </p:spPr>
        <p:txBody>
          <a:bodyPr wrap="square">
            <a:spAutoFit/>
          </a:bodyPr>
          <a:lstStyle/>
          <a:p>
            <a:r>
              <a:rPr lang="en-GB" sz="2600" b="1" dirty="0">
                <a:solidFill>
                  <a:srgbClr val="005EB8"/>
                </a:solidFill>
                <a:cs typeface="Arial" panose="020B0604020202020204" pitchFamily="34" charset="0"/>
              </a:rPr>
              <a:t>7,633 Hep C treatments in the most deprived half of the population</a:t>
            </a:r>
          </a:p>
          <a:p>
            <a:r>
              <a:rPr lang="en-GB" sz="2600" b="1" dirty="0">
                <a:solidFill>
                  <a:srgbClr val="005EB8"/>
                </a:solidFill>
                <a:cs typeface="Arial" panose="020B0604020202020204" pitchFamily="34" charset="0"/>
              </a:rPr>
              <a:t> </a:t>
            </a:r>
            <a:endParaRPr lang="en-GB" sz="2600" dirty="0"/>
          </a:p>
        </p:txBody>
      </p:sp>
      <p:sp>
        <p:nvSpPr>
          <p:cNvPr id="2" name="TextBox 1">
            <a:extLst>
              <a:ext uri="{FF2B5EF4-FFF2-40B4-BE49-F238E27FC236}">
                <a16:creationId xmlns:a16="http://schemas.microsoft.com/office/drawing/2014/main" id="{00369766-73BF-4EFA-91CF-7269E9BBF508}"/>
              </a:ext>
            </a:extLst>
          </p:cNvPr>
          <p:cNvSpPr txBox="1"/>
          <p:nvPr/>
        </p:nvSpPr>
        <p:spPr>
          <a:xfrm>
            <a:off x="408373" y="5974672"/>
            <a:ext cx="3497802" cy="369332"/>
          </a:xfrm>
          <a:prstGeom prst="rect">
            <a:avLst/>
          </a:prstGeom>
          <a:noFill/>
        </p:spPr>
        <p:txBody>
          <a:bodyPr wrap="square" rtlCol="0">
            <a:spAutoFit/>
          </a:bodyPr>
          <a:lstStyle/>
          <a:p>
            <a:r>
              <a:rPr lang="en-GB" i="1" dirty="0"/>
              <a:t>B. Emmanouil – HCV Registry Data</a:t>
            </a:r>
          </a:p>
        </p:txBody>
      </p:sp>
    </p:spTree>
    <p:extLst>
      <p:ext uri="{BB962C8B-B14F-4D97-AF65-F5344CB8AC3E}">
        <p14:creationId xmlns:p14="http://schemas.microsoft.com/office/powerpoint/2010/main" val="1232936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2E49763-3537-44B0-8656-9448D7E6F493}"/>
              </a:ext>
            </a:extLst>
          </p:cNvPr>
          <p:cNvSpPr txBox="1">
            <a:spLocks/>
          </p:cNvSpPr>
          <p:nvPr/>
        </p:nvSpPr>
        <p:spPr>
          <a:xfrm>
            <a:off x="638984" y="1203381"/>
            <a:ext cx="9876616" cy="61164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5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What next…</a:t>
            </a:r>
          </a:p>
        </p:txBody>
      </p:sp>
      <p:sp>
        <p:nvSpPr>
          <p:cNvPr id="8" name="Rectangle: Rounded Corners 7">
            <a:extLst>
              <a:ext uri="{FF2B5EF4-FFF2-40B4-BE49-F238E27FC236}">
                <a16:creationId xmlns:a16="http://schemas.microsoft.com/office/drawing/2014/main" id="{1F0A557C-1670-4067-B68C-4EA64C54B897}"/>
              </a:ext>
            </a:extLst>
          </p:cNvPr>
          <p:cNvSpPr/>
          <p:nvPr/>
        </p:nvSpPr>
        <p:spPr>
          <a:xfrm>
            <a:off x="1185191" y="3115404"/>
            <a:ext cx="2364833" cy="121886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home testing portal </a:t>
            </a:r>
          </a:p>
        </p:txBody>
      </p:sp>
      <p:sp>
        <p:nvSpPr>
          <p:cNvPr id="9" name="Rectangle: Rounded Corners 8">
            <a:extLst>
              <a:ext uri="{FF2B5EF4-FFF2-40B4-BE49-F238E27FC236}">
                <a16:creationId xmlns:a16="http://schemas.microsoft.com/office/drawing/2014/main" id="{B44DFAC2-2357-411E-B3AF-5464DE5220E1}"/>
              </a:ext>
            </a:extLst>
          </p:cNvPr>
          <p:cNvSpPr/>
          <p:nvPr/>
        </p:nvSpPr>
        <p:spPr>
          <a:xfrm>
            <a:off x="3764126" y="3115404"/>
            <a:ext cx="2364833" cy="121886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Pivotal role of primary care</a:t>
            </a:r>
          </a:p>
        </p:txBody>
      </p:sp>
      <p:sp>
        <p:nvSpPr>
          <p:cNvPr id="10" name="Rectangle: Rounded Corners 9">
            <a:extLst>
              <a:ext uri="{FF2B5EF4-FFF2-40B4-BE49-F238E27FC236}">
                <a16:creationId xmlns:a16="http://schemas.microsoft.com/office/drawing/2014/main" id="{D6320E13-6A48-4569-AE4A-5700D38EF738}"/>
              </a:ext>
            </a:extLst>
          </p:cNvPr>
          <p:cNvSpPr/>
          <p:nvPr/>
        </p:nvSpPr>
        <p:spPr>
          <a:xfrm>
            <a:off x="1185191" y="4464424"/>
            <a:ext cx="2364833" cy="121886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Antenatal screening </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Rectangle: Rounded Corners 10">
            <a:extLst>
              <a:ext uri="{FF2B5EF4-FFF2-40B4-BE49-F238E27FC236}">
                <a16:creationId xmlns:a16="http://schemas.microsoft.com/office/drawing/2014/main" id="{EC9ADD56-0DB0-49F7-95C2-8C26E6F43A18}"/>
              </a:ext>
            </a:extLst>
          </p:cNvPr>
          <p:cNvSpPr/>
          <p:nvPr/>
        </p:nvSpPr>
        <p:spPr>
          <a:xfrm>
            <a:off x="3764126" y="4464424"/>
            <a:ext cx="2364833" cy="121886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Emergency Department testing</a:t>
            </a:r>
          </a:p>
        </p:txBody>
      </p:sp>
      <p:sp>
        <p:nvSpPr>
          <p:cNvPr id="12" name="Rectangle: Rounded Corners 11">
            <a:extLst>
              <a:ext uri="{FF2B5EF4-FFF2-40B4-BE49-F238E27FC236}">
                <a16:creationId xmlns:a16="http://schemas.microsoft.com/office/drawing/2014/main" id="{396E07BF-7108-4877-9637-22B2D30707B8}"/>
              </a:ext>
            </a:extLst>
          </p:cNvPr>
          <p:cNvSpPr/>
          <p:nvPr/>
        </p:nvSpPr>
        <p:spPr>
          <a:xfrm>
            <a:off x="763851" y="1969468"/>
            <a:ext cx="5987624" cy="1015779"/>
          </a:xfrm>
          <a:prstGeom prst="roundRect">
            <a:avLst/>
          </a:prstGeom>
          <a:solidFill>
            <a:srgbClr val="005EB8"/>
          </a:solidFill>
          <a:ln w="19050">
            <a:solidFill>
              <a:srgbClr val="005EB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To reach our goal of elimination ahead of 2030 we need to find people who are </a:t>
            </a:r>
            <a:r>
              <a:rPr kumimoji="0" lang="en-GB"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unaware of their risk and who may be asymptomatic</a:t>
            </a:r>
            <a:endPar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14" name="Picture 2" descr="Liver Health Images | Free Vectors, Stock Photos &amp; PSD">
            <a:extLst>
              <a:ext uri="{FF2B5EF4-FFF2-40B4-BE49-F238E27FC236}">
                <a16:creationId xmlns:a16="http://schemas.microsoft.com/office/drawing/2014/main" id="{1321AAA5-478F-4657-8682-B54B533061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58" b="5399"/>
          <a:stretch/>
        </p:blipFill>
        <p:spPr bwMode="auto">
          <a:xfrm>
            <a:off x="6819653" y="2352720"/>
            <a:ext cx="4843406" cy="269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033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B0EE45A-77EA-4EBC-AEF5-0ECCF9A2F855}"/>
              </a:ext>
            </a:extLst>
          </p:cNvPr>
          <p:cNvSpPr>
            <a:spLocks noGrp="1"/>
          </p:cNvSpPr>
          <p:nvPr>
            <p:ph sz="quarter" idx="10"/>
          </p:nvPr>
        </p:nvSpPr>
        <p:spPr>
          <a:xfrm>
            <a:off x="620240" y="1184872"/>
            <a:ext cx="10316899" cy="2244128"/>
          </a:xfrm>
        </p:spPr>
        <p:txBody>
          <a:bodyPr/>
          <a:lstStyle/>
          <a:p>
            <a:r>
              <a:rPr lang="en-GB" sz="3200" dirty="0"/>
              <a:t>Opt-out antenatal testing</a:t>
            </a:r>
          </a:p>
          <a:p>
            <a:r>
              <a:rPr lang="en-GB" sz="3200" dirty="0"/>
              <a:t>650,000 women per year not routinely tested</a:t>
            </a:r>
          </a:p>
          <a:p>
            <a:r>
              <a:rPr lang="en-GB" sz="3200" dirty="0"/>
              <a:t>Current ‘risk-based’ in places (</a:t>
            </a:r>
            <a:r>
              <a:rPr lang="en-GB" sz="3600" dirty="0">
                <a:sym typeface="Wingdings" panose="05000000000000000000" pitchFamily="2" charset="2"/>
              </a:rPr>
              <a:t></a:t>
            </a:r>
            <a:r>
              <a:rPr lang="en-GB" sz="3200" dirty="0">
                <a:sym typeface="Wingdings" panose="05000000000000000000" pitchFamily="2" charset="2"/>
              </a:rPr>
              <a:t>)</a:t>
            </a:r>
            <a:endParaRPr lang="en-GB" sz="3600" dirty="0"/>
          </a:p>
          <a:p>
            <a:r>
              <a:rPr lang="en-GB" sz="3200" dirty="0"/>
              <a:t>Some small pilots</a:t>
            </a:r>
          </a:p>
          <a:p>
            <a:endParaRPr lang="en-GB" sz="800" dirty="0"/>
          </a:p>
          <a:p>
            <a:pPr marL="0" indent="0">
              <a:buNone/>
            </a:pPr>
            <a:r>
              <a:rPr lang="en-GB" sz="3200" b="1" dirty="0"/>
              <a:t>Aiming for</a:t>
            </a:r>
          </a:p>
          <a:p>
            <a:pPr>
              <a:buFont typeface="Wingdings" panose="05000000000000000000" pitchFamily="2" charset="2"/>
              <a:buChar char="ü"/>
            </a:pPr>
            <a:r>
              <a:rPr lang="en-GB" sz="3200" dirty="0"/>
              <a:t>Standardised</a:t>
            </a:r>
          </a:p>
          <a:p>
            <a:pPr>
              <a:buFont typeface="Wingdings" panose="05000000000000000000" pitchFamily="2" charset="2"/>
              <a:buChar char="ü"/>
            </a:pPr>
            <a:r>
              <a:rPr lang="en-GB" sz="3200" dirty="0"/>
              <a:t>Opt-out</a:t>
            </a:r>
          </a:p>
          <a:p>
            <a:pPr>
              <a:buFont typeface="Wingdings" panose="05000000000000000000" pitchFamily="2" charset="2"/>
              <a:buChar char="ü"/>
            </a:pPr>
            <a:r>
              <a:rPr lang="en-GB" sz="3200" dirty="0"/>
              <a:t>Everywhere</a:t>
            </a:r>
          </a:p>
          <a:p>
            <a:endParaRPr lang="en-GB" dirty="0"/>
          </a:p>
        </p:txBody>
      </p:sp>
      <p:sp>
        <p:nvSpPr>
          <p:cNvPr id="3" name="Title 2">
            <a:extLst>
              <a:ext uri="{FF2B5EF4-FFF2-40B4-BE49-F238E27FC236}">
                <a16:creationId xmlns:a16="http://schemas.microsoft.com/office/drawing/2014/main" id="{08E1D506-5581-412F-802A-10E902A3815C}"/>
              </a:ext>
            </a:extLst>
          </p:cNvPr>
          <p:cNvSpPr>
            <a:spLocks noGrp="1"/>
          </p:cNvSpPr>
          <p:nvPr>
            <p:ph type="title"/>
          </p:nvPr>
        </p:nvSpPr>
        <p:spPr>
          <a:xfrm>
            <a:off x="614921" y="437214"/>
            <a:ext cx="8756073" cy="611649"/>
          </a:xfrm>
        </p:spPr>
        <p:txBody>
          <a:bodyPr/>
          <a:lstStyle/>
          <a:p>
            <a:r>
              <a:rPr lang="en-GB" dirty="0"/>
              <a:t>Antenatal</a:t>
            </a:r>
          </a:p>
        </p:txBody>
      </p:sp>
    </p:spTree>
    <p:extLst>
      <p:ext uri="{BB962C8B-B14F-4D97-AF65-F5344CB8AC3E}">
        <p14:creationId xmlns:p14="http://schemas.microsoft.com/office/powerpoint/2010/main" val="3765324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2E49763-3537-44B0-8656-9448D7E6F493}"/>
              </a:ext>
            </a:extLst>
          </p:cNvPr>
          <p:cNvSpPr txBox="1">
            <a:spLocks/>
          </p:cNvSpPr>
          <p:nvPr/>
        </p:nvSpPr>
        <p:spPr>
          <a:xfrm>
            <a:off x="638984" y="1203381"/>
            <a:ext cx="9876616" cy="61164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5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What we have delivered so far…</a:t>
            </a:r>
          </a:p>
        </p:txBody>
      </p:sp>
      <p:sp>
        <p:nvSpPr>
          <p:cNvPr id="12" name="Rectangle: Rounded Corners 11">
            <a:extLst>
              <a:ext uri="{FF2B5EF4-FFF2-40B4-BE49-F238E27FC236}">
                <a16:creationId xmlns:a16="http://schemas.microsoft.com/office/drawing/2014/main" id="{65887ECB-667D-4428-9051-0E8E7CF7C563}"/>
              </a:ext>
            </a:extLst>
          </p:cNvPr>
          <p:cNvSpPr/>
          <p:nvPr/>
        </p:nvSpPr>
        <p:spPr>
          <a:xfrm>
            <a:off x="1775012" y="1866772"/>
            <a:ext cx="4195482" cy="812677"/>
          </a:xfrm>
          <a:prstGeom prst="roundRect">
            <a:avLst/>
          </a:prstGeom>
          <a:solidFill>
            <a:srgbClr val="005EB8"/>
          </a:solidFill>
          <a:ln w="19050">
            <a:solidFill>
              <a:srgbClr val="005EB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Major delivery mechanisms</a:t>
            </a:r>
          </a:p>
        </p:txBody>
      </p:sp>
      <p:sp>
        <p:nvSpPr>
          <p:cNvPr id="13" name="Rectangle: Rounded Corners 12">
            <a:extLst>
              <a:ext uri="{FF2B5EF4-FFF2-40B4-BE49-F238E27FC236}">
                <a16:creationId xmlns:a16="http://schemas.microsoft.com/office/drawing/2014/main" id="{9A6ECDEE-0634-4A59-A66C-72C634319E9F}"/>
              </a:ext>
            </a:extLst>
          </p:cNvPr>
          <p:cNvSpPr/>
          <p:nvPr/>
        </p:nvSpPr>
        <p:spPr>
          <a:xfrm>
            <a:off x="2043953" y="2874782"/>
            <a:ext cx="3672061" cy="812677"/>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24 Operational Delivery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Networks</a:t>
            </a:r>
          </a:p>
        </p:txBody>
      </p:sp>
      <p:sp>
        <p:nvSpPr>
          <p:cNvPr id="14" name="Rectangle: Rounded Corners 13">
            <a:extLst>
              <a:ext uri="{FF2B5EF4-FFF2-40B4-BE49-F238E27FC236}">
                <a16:creationId xmlns:a16="http://schemas.microsoft.com/office/drawing/2014/main" id="{10B5BDD1-37FC-4A1C-AA57-89DDA844009C}"/>
              </a:ext>
            </a:extLst>
          </p:cNvPr>
          <p:cNvSpPr/>
          <p:nvPr/>
        </p:nvSpPr>
        <p:spPr>
          <a:xfrm>
            <a:off x="2043953" y="3858362"/>
            <a:ext cx="3672061" cy="812677"/>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Elimination initiatives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with pharma partners</a:t>
            </a:r>
          </a:p>
        </p:txBody>
      </p:sp>
      <p:sp>
        <p:nvSpPr>
          <p:cNvPr id="15" name="Rectangle: Rounded Corners 14">
            <a:extLst>
              <a:ext uri="{FF2B5EF4-FFF2-40B4-BE49-F238E27FC236}">
                <a16:creationId xmlns:a16="http://schemas.microsoft.com/office/drawing/2014/main" id="{EE55A7A0-E236-468E-9FB4-631554E98144}"/>
              </a:ext>
            </a:extLst>
          </p:cNvPr>
          <p:cNvSpPr/>
          <p:nvPr/>
        </p:nvSpPr>
        <p:spPr>
          <a:xfrm>
            <a:off x="2043953" y="4841942"/>
            <a:ext cx="3672061" cy="812677"/>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Wide reaching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programme partnerships </a:t>
            </a:r>
          </a:p>
        </p:txBody>
      </p:sp>
      <p:pic>
        <p:nvPicPr>
          <p:cNvPr id="8" name="Picture 4" descr="What is Hepatitis and How to Prevent and Treat an Infection?">
            <a:extLst>
              <a:ext uri="{FF2B5EF4-FFF2-40B4-BE49-F238E27FC236}">
                <a16:creationId xmlns:a16="http://schemas.microsoft.com/office/drawing/2014/main" id="{A2DB5D6F-56FB-4C9D-A95D-C053F89543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005" r="6925"/>
          <a:stretch/>
        </p:blipFill>
        <p:spPr bwMode="auto">
          <a:xfrm>
            <a:off x="6819653" y="2352719"/>
            <a:ext cx="4800599" cy="269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3959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403DAC-73FE-41C4-9BEB-0CF6BADE3BDF}"/>
              </a:ext>
            </a:extLst>
          </p:cNvPr>
          <p:cNvSpPr>
            <a:spLocks noGrp="1"/>
          </p:cNvSpPr>
          <p:nvPr>
            <p:ph type="title"/>
          </p:nvPr>
        </p:nvSpPr>
        <p:spPr/>
        <p:txBody>
          <a:bodyPr/>
          <a:lstStyle/>
          <a:p>
            <a:r>
              <a:rPr lang="en-GB" b="1" dirty="0"/>
              <a:t>Web Testing Portal</a:t>
            </a:r>
          </a:p>
        </p:txBody>
      </p:sp>
      <p:sp>
        <p:nvSpPr>
          <p:cNvPr id="4" name="Rectangle: Rounded Corners 3">
            <a:extLst>
              <a:ext uri="{FF2B5EF4-FFF2-40B4-BE49-F238E27FC236}">
                <a16:creationId xmlns:a16="http://schemas.microsoft.com/office/drawing/2014/main" id="{46790202-C9CB-4508-9B87-876FDE7CE76A}"/>
              </a:ext>
            </a:extLst>
          </p:cNvPr>
          <p:cNvSpPr/>
          <p:nvPr/>
        </p:nvSpPr>
        <p:spPr>
          <a:xfrm>
            <a:off x="1916855" y="1539303"/>
            <a:ext cx="8236848" cy="1523493"/>
          </a:xfrm>
          <a:prstGeom prst="roundRect">
            <a:avLst/>
          </a:prstGeom>
          <a:solidFill>
            <a:srgbClr val="005EB8"/>
          </a:solidFill>
          <a:ln w="19050">
            <a:solidFill>
              <a:srgbClr val="005EB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An NHS-branded website</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rgbClr val="FFFFFF"/>
                </a:solidFill>
                <a:latin typeface="Arial" panose="020B0604020202020204" pitchFamily="34" charset="0"/>
                <a:cs typeface="Arial" panose="020B0604020202020204" pitchFamily="34" charset="0"/>
              </a:rPr>
              <a:t>Universal and targeted promotion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Extensive Alpha and Beta testing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rgbClr val="FFFFFF"/>
                </a:solidFill>
                <a:latin typeface="Arial" panose="020B0604020202020204" pitchFamily="34" charset="0"/>
                <a:cs typeface="Arial" panose="020B0604020202020204" pitchFamily="34" charset="0"/>
              </a:rPr>
              <a:t>Sign off by Cabinet Office, DHSC, NHSD, NHSX</a:t>
            </a: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Operational in April 2023</a:t>
            </a:r>
          </a:p>
        </p:txBody>
      </p:sp>
      <p:sp>
        <p:nvSpPr>
          <p:cNvPr id="7" name="Footer Placeholder 3">
            <a:extLst>
              <a:ext uri="{FF2B5EF4-FFF2-40B4-BE49-F238E27FC236}">
                <a16:creationId xmlns:a16="http://schemas.microsoft.com/office/drawing/2014/main" id="{655A8E06-0162-4A9A-8DB0-54875DCBA582}"/>
              </a:ext>
            </a:extLst>
          </p:cNvPr>
          <p:cNvSpPr txBox="1">
            <a:spLocks/>
          </p:cNvSpPr>
          <p:nvPr/>
        </p:nvSpPr>
        <p:spPr>
          <a:xfrm>
            <a:off x="731773" y="6364261"/>
            <a:ext cx="572316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768692"/>
              </a:solidFill>
              <a:effectLst/>
              <a:uLnTx/>
              <a:uFillTx/>
              <a:latin typeface="Arial" panose="020B0604020202020204" pitchFamily="34" charset="0"/>
              <a:ea typeface="+mn-ea"/>
              <a:cs typeface="Arial" panose="020B0604020202020204" pitchFamily="34" charset="0"/>
            </a:endParaRPr>
          </a:p>
        </p:txBody>
      </p:sp>
      <p:sp>
        <p:nvSpPr>
          <p:cNvPr id="12" name="Rectangle: Rounded Corners 11">
            <a:extLst>
              <a:ext uri="{FF2B5EF4-FFF2-40B4-BE49-F238E27FC236}">
                <a16:creationId xmlns:a16="http://schemas.microsoft.com/office/drawing/2014/main" id="{65328BC5-230C-4664-9C81-AEC3F0BAF51A}"/>
              </a:ext>
            </a:extLst>
          </p:cNvPr>
          <p:cNvSpPr/>
          <p:nvPr/>
        </p:nvSpPr>
        <p:spPr>
          <a:xfrm>
            <a:off x="614921" y="3378258"/>
            <a:ext cx="2381898" cy="169645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Minimal registration data required</a:t>
            </a:r>
          </a:p>
        </p:txBody>
      </p:sp>
      <p:sp>
        <p:nvSpPr>
          <p:cNvPr id="13" name="Rectangle: Rounded Corners 12">
            <a:extLst>
              <a:ext uri="{FF2B5EF4-FFF2-40B4-BE49-F238E27FC236}">
                <a16:creationId xmlns:a16="http://schemas.microsoft.com/office/drawing/2014/main" id="{C54ACB6B-38DC-41BD-8912-FF2D277A8A94}"/>
              </a:ext>
            </a:extLst>
          </p:cNvPr>
          <p:cNvSpPr/>
          <p:nvPr/>
        </p:nvSpPr>
        <p:spPr>
          <a:xfrm>
            <a:off x="3325100" y="3428999"/>
            <a:ext cx="2381898" cy="1696453"/>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dirty="0">
                <a:solidFill>
                  <a:srgbClr val="000000"/>
                </a:solidFill>
                <a:latin typeface="Arial" panose="020B0604020202020204" pitchFamily="34" charset="0"/>
                <a:cs typeface="Arial" panose="020B0604020202020204" pitchFamily="34" charset="0"/>
              </a:rPr>
              <a:t>Simple self-sampling process, with support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4" name="Rectangle: Rounded Corners 13">
            <a:extLst>
              <a:ext uri="{FF2B5EF4-FFF2-40B4-BE49-F238E27FC236}">
                <a16:creationId xmlns:a16="http://schemas.microsoft.com/office/drawing/2014/main" id="{087DB643-9F71-42DF-89B7-04666409363A}"/>
              </a:ext>
            </a:extLst>
          </p:cNvPr>
          <p:cNvSpPr/>
          <p:nvPr/>
        </p:nvSpPr>
        <p:spPr>
          <a:xfrm>
            <a:off x="6035279" y="3411873"/>
            <a:ext cx="2381898" cy="1713580"/>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Capillary blood test (AB), with reflex PCR</a:t>
            </a:r>
          </a:p>
        </p:txBody>
      </p:sp>
      <p:sp>
        <p:nvSpPr>
          <p:cNvPr id="15" name="Rectangle: Rounded Corners 14">
            <a:extLst>
              <a:ext uri="{FF2B5EF4-FFF2-40B4-BE49-F238E27FC236}">
                <a16:creationId xmlns:a16="http://schemas.microsoft.com/office/drawing/2014/main" id="{131A995B-6CEE-456B-A79D-4B773094AEE2}"/>
              </a:ext>
            </a:extLst>
          </p:cNvPr>
          <p:cNvSpPr/>
          <p:nvPr/>
        </p:nvSpPr>
        <p:spPr>
          <a:xfrm>
            <a:off x="8745458" y="3411873"/>
            <a:ext cx="2381898" cy="1662838"/>
          </a:xfrm>
          <a:prstGeom prst="roundRect">
            <a:avLst/>
          </a:prstGeom>
          <a:solidFill>
            <a:schemeClr val="bg1"/>
          </a:solid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Minimal negative resulting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latin typeface="Arial" panose="020B0604020202020204" pitchFamily="34" charset="0"/>
                <a:cs typeface="Arial" panose="020B0604020202020204" pitchFamily="34" charset="0"/>
              </a:rPr>
              <a:t>Positive resulting through ODN</a:t>
            </a: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0" name="Rectangle: Rounded Corners 9">
            <a:extLst>
              <a:ext uri="{FF2B5EF4-FFF2-40B4-BE49-F238E27FC236}">
                <a16:creationId xmlns:a16="http://schemas.microsoft.com/office/drawing/2014/main" id="{A5CD9B58-D0C3-4582-B4B5-FC8829704C3C}"/>
              </a:ext>
            </a:extLst>
          </p:cNvPr>
          <p:cNvSpPr/>
          <p:nvPr/>
        </p:nvSpPr>
        <p:spPr>
          <a:xfrm>
            <a:off x="1977576" y="5424858"/>
            <a:ext cx="8236848" cy="928193"/>
          </a:xfrm>
          <a:prstGeom prst="roundRect">
            <a:avLst/>
          </a:prstGeom>
          <a:solidFill>
            <a:srgbClr val="005EB8"/>
          </a:solidFill>
          <a:ln w="19050">
            <a:solidFill>
              <a:srgbClr val="005EB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Versions in English &amp; Urdu; explanatory PDFs online in other languages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rgbClr val="FFFFFF"/>
                </a:solidFill>
                <a:latin typeface="Arial" panose="020B0604020202020204" pitchFamily="34" charset="0"/>
                <a:cs typeface="Arial" panose="020B0604020202020204" pitchFamily="34" charset="0"/>
              </a:rPr>
              <a:t>Personalisation of landing page</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rgbClr val="FFFFFF"/>
                </a:solidFill>
                <a:latin typeface="Arial" panose="020B0604020202020204" pitchFamily="34" charset="0"/>
                <a:cs typeface="Arial" panose="020B0604020202020204" pitchFamily="34" charset="0"/>
              </a:rPr>
              <a:t>Expandable</a:t>
            </a:r>
          </a:p>
        </p:txBody>
      </p:sp>
    </p:spTree>
    <p:extLst>
      <p:ext uri="{BB962C8B-B14F-4D97-AF65-F5344CB8AC3E}">
        <p14:creationId xmlns:p14="http://schemas.microsoft.com/office/powerpoint/2010/main" val="2175826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D40220D-6407-4E03-B5E4-BADC033DE17F}"/>
              </a:ext>
            </a:extLst>
          </p:cNvPr>
          <p:cNvSpPr>
            <a:spLocks noGrp="1"/>
          </p:cNvSpPr>
          <p:nvPr>
            <p:ph type="title"/>
          </p:nvPr>
        </p:nvSpPr>
        <p:spPr>
          <a:xfrm>
            <a:off x="550523" y="286676"/>
            <a:ext cx="10515600" cy="589622"/>
          </a:xfrm>
        </p:spPr>
        <p:txBody>
          <a:bodyPr/>
          <a:lstStyle/>
          <a:p>
            <a:r>
              <a:rPr lang="en-US" dirty="0">
                <a:solidFill>
                  <a:srgbClr val="0070C0"/>
                </a:solidFill>
              </a:rPr>
              <a:t>HCV National Priorities 2023/24</a:t>
            </a:r>
          </a:p>
        </p:txBody>
      </p:sp>
      <p:sp>
        <p:nvSpPr>
          <p:cNvPr id="5" name="Content Placeholder 2">
            <a:extLst>
              <a:ext uri="{FF2B5EF4-FFF2-40B4-BE49-F238E27FC236}">
                <a16:creationId xmlns:a16="http://schemas.microsoft.com/office/drawing/2014/main" id="{EABD714B-AC88-47F4-82A1-482D8C92E30D}"/>
              </a:ext>
            </a:extLst>
          </p:cNvPr>
          <p:cNvSpPr txBox="1">
            <a:spLocks/>
          </p:cNvSpPr>
          <p:nvPr/>
        </p:nvSpPr>
        <p:spPr>
          <a:xfrm>
            <a:off x="550522" y="949912"/>
            <a:ext cx="10857283" cy="532660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2800" b="0" i="0" u="none" strike="noStrike" kern="1200" cap="none" spc="0" normalizeH="0" baseline="0" noProof="0" dirty="0">
                <a:ln>
                  <a:noFill/>
                </a:ln>
                <a:solidFill>
                  <a:srgbClr val="005EB8"/>
                </a:solidFill>
                <a:effectLst/>
                <a:uLnTx/>
                <a:uFillTx/>
                <a:latin typeface="Calibri" panose="020F0502020204030204"/>
                <a:ea typeface="+mn-ea"/>
                <a:cs typeface="+mn-cs"/>
              </a:rPr>
              <a:t>Shorten and simplify the diagnostic and treatment pathway</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2800" b="0" i="0" u="none" strike="noStrike" kern="1200" cap="none" spc="0" normalizeH="0" baseline="0" noProof="0" dirty="0">
                <a:ln>
                  <a:noFill/>
                </a:ln>
                <a:solidFill>
                  <a:srgbClr val="005EB8"/>
                </a:solidFill>
                <a:effectLst/>
                <a:uLnTx/>
                <a:uFillTx/>
                <a:latin typeface="Calibri" panose="020F0502020204030204"/>
                <a:ea typeface="+mn-ea"/>
                <a:cs typeface="+mn-cs"/>
              </a:rPr>
              <a:t>Consolidation of targeted testing</a:t>
            </a:r>
          </a:p>
          <a:p>
            <a:pPr marL="685800" marR="0" lvl="1" indent="-228600" algn="l" defTabSz="914400" rtl="0" eaLnBrk="1" fontAlgn="auto" latinLnBrk="0" hangingPunct="1">
              <a:lnSpc>
                <a:spcPct val="90000"/>
              </a:lnSpc>
              <a:spcBef>
                <a:spcPts val="500"/>
              </a:spcBef>
              <a:spcAft>
                <a:spcPts val="0"/>
              </a:spcAft>
              <a:buClrTx/>
              <a:buSzTx/>
              <a:buFontTx/>
              <a:buChar char="-"/>
              <a:tabLst/>
              <a:defRPr/>
            </a:pPr>
            <a:r>
              <a:rPr kumimoji="0" lang="en-US" sz="2400" b="0" i="0" u="none" strike="noStrike" kern="1200" cap="none" spc="0" normalizeH="0" baseline="0" noProof="0" dirty="0">
                <a:ln>
                  <a:noFill/>
                </a:ln>
                <a:solidFill>
                  <a:srgbClr val="005EB8"/>
                </a:solidFill>
                <a:effectLst/>
                <a:uLnTx/>
                <a:uFillTx/>
                <a:latin typeface="Calibri" panose="020F0502020204030204"/>
                <a:ea typeface="+mn-ea"/>
                <a:cs typeface="+mn-cs"/>
              </a:rPr>
              <a:t>Micro-elimination in Prisons and other detained settings, drug and alcohol services, increase and enhance homeless and migrant testing</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2800" b="0" i="0" u="none" strike="noStrike" kern="1200" cap="none" spc="0" normalizeH="0" baseline="0" noProof="0" dirty="0">
                <a:ln>
                  <a:noFill/>
                </a:ln>
                <a:solidFill>
                  <a:srgbClr val="005EB8"/>
                </a:solidFill>
                <a:effectLst/>
                <a:uLnTx/>
                <a:uFillTx/>
                <a:latin typeface="Calibri" panose="020F0502020204030204"/>
                <a:ea typeface="+mn-ea"/>
                <a:cs typeface="+mn-cs"/>
              </a:rPr>
              <a:t>Primary Care</a:t>
            </a:r>
          </a:p>
          <a:p>
            <a:pPr marL="685800" marR="0" lvl="1" indent="-228600" algn="l" defTabSz="914400" rtl="0" eaLnBrk="1" fontAlgn="auto" latinLnBrk="0" hangingPunct="1">
              <a:lnSpc>
                <a:spcPct val="90000"/>
              </a:lnSpc>
              <a:spcBef>
                <a:spcPts val="500"/>
              </a:spcBef>
              <a:spcAft>
                <a:spcPts val="0"/>
              </a:spcAft>
              <a:buClrTx/>
              <a:buSzTx/>
              <a:buFontTx/>
              <a:buChar char="-"/>
              <a:tabLst/>
              <a:defRPr/>
            </a:pPr>
            <a:r>
              <a:rPr kumimoji="0" lang="en-US" sz="2400" b="0" i="0" u="none" strike="noStrike" kern="1200" cap="none" spc="0" normalizeH="0" baseline="0" noProof="0" dirty="0">
                <a:ln>
                  <a:noFill/>
                </a:ln>
                <a:solidFill>
                  <a:srgbClr val="005EB8"/>
                </a:solidFill>
                <a:effectLst/>
                <a:uLnTx/>
                <a:uFillTx/>
                <a:latin typeface="Calibri" panose="020F0502020204030204"/>
                <a:ea typeface="+mn-ea"/>
                <a:cs typeface="+mn-cs"/>
              </a:rPr>
              <a:t>Further roll out of systems (Patient Search, EMIS Pathway), progress GP prescribing, support from HCV GP Champions</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2800" b="0" i="0" u="none" strike="noStrike" kern="1200" cap="none" spc="0" normalizeH="0" baseline="0" noProof="0" dirty="0">
                <a:ln>
                  <a:noFill/>
                </a:ln>
                <a:solidFill>
                  <a:srgbClr val="005EB8"/>
                </a:solidFill>
                <a:effectLst/>
                <a:uLnTx/>
                <a:uFillTx/>
                <a:latin typeface="Calibri" panose="020F0502020204030204"/>
                <a:ea typeface="+mn-ea"/>
                <a:cs typeface="+mn-cs"/>
              </a:rPr>
              <a:t>Universal / population testing opportunities</a:t>
            </a:r>
          </a:p>
          <a:p>
            <a:pPr marL="685800" marR="0" lvl="1" indent="-228600" algn="l" defTabSz="914400" rtl="0" eaLnBrk="1" fontAlgn="auto" latinLnBrk="0" hangingPunct="1">
              <a:lnSpc>
                <a:spcPct val="90000"/>
              </a:lnSpc>
              <a:spcBef>
                <a:spcPts val="500"/>
              </a:spcBef>
              <a:spcAft>
                <a:spcPts val="0"/>
              </a:spcAft>
              <a:buClrTx/>
              <a:buSzTx/>
              <a:buFontTx/>
              <a:buChar char="-"/>
              <a:tabLst/>
              <a:defRPr/>
            </a:pPr>
            <a:r>
              <a:rPr kumimoji="0" lang="en-US" sz="2400" b="0" i="0" u="none" strike="noStrike" kern="1200" cap="none" spc="0" normalizeH="0" baseline="0" noProof="0" dirty="0">
                <a:ln>
                  <a:noFill/>
                </a:ln>
                <a:solidFill>
                  <a:srgbClr val="005EB8"/>
                </a:solidFill>
                <a:effectLst/>
                <a:uLnTx/>
                <a:uFillTx/>
                <a:latin typeface="Calibri" panose="020F0502020204030204"/>
                <a:ea typeface="+mn-ea"/>
                <a:cs typeface="+mn-cs"/>
              </a:rPr>
              <a:t>Increase and improve ED opt-out testing, commence antenatal testing, roll out national web testing portal</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2800" b="0" i="0" u="none" strike="noStrike" kern="1200" cap="none" spc="0" normalizeH="0" baseline="0" noProof="0" dirty="0">
                <a:ln>
                  <a:noFill/>
                </a:ln>
                <a:solidFill>
                  <a:srgbClr val="005EB8"/>
                </a:solidFill>
                <a:effectLst/>
                <a:uLnTx/>
                <a:uFillTx/>
                <a:latin typeface="Calibri" panose="020F0502020204030204"/>
                <a:ea typeface="+mn-ea"/>
                <a:cs typeface="+mn-cs"/>
              </a:rPr>
              <a:t>Lost to follow up</a:t>
            </a:r>
          </a:p>
          <a:p>
            <a:pPr marL="685800" marR="0" lvl="1" indent="-228600" algn="l" defTabSz="914400" rtl="0" eaLnBrk="1" fontAlgn="auto" latinLnBrk="0" hangingPunct="1">
              <a:lnSpc>
                <a:spcPct val="90000"/>
              </a:lnSpc>
              <a:spcBef>
                <a:spcPts val="500"/>
              </a:spcBef>
              <a:spcAft>
                <a:spcPts val="0"/>
              </a:spcAft>
              <a:buClrTx/>
              <a:buSzTx/>
              <a:buFontTx/>
              <a:buChar char="-"/>
              <a:tabLst/>
              <a:defRPr/>
            </a:pPr>
            <a:r>
              <a:rPr kumimoji="0" lang="en-US" sz="2400" b="0" i="0" u="none" strike="noStrike" kern="1200" cap="none" spc="0" normalizeH="0" baseline="0" noProof="0" dirty="0">
                <a:ln>
                  <a:noFill/>
                </a:ln>
                <a:solidFill>
                  <a:srgbClr val="005EB8"/>
                </a:solidFill>
                <a:effectLst/>
                <a:uLnTx/>
                <a:uFillTx/>
                <a:latin typeface="Calibri" panose="020F0502020204030204"/>
                <a:ea typeface="+mn-ea"/>
                <a:cs typeface="+mn-cs"/>
              </a:rPr>
              <a:t>Look-back exercise to find all those previously tested but not treated</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endPar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8590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DE0A7B-57B4-4879-89C7-B213FB870BEF}"/>
              </a:ext>
            </a:extLst>
          </p:cNvPr>
          <p:cNvSpPr>
            <a:spLocks noGrp="1"/>
          </p:cNvSpPr>
          <p:nvPr>
            <p:ph sz="quarter" idx="10"/>
          </p:nvPr>
        </p:nvSpPr>
        <p:spPr>
          <a:xfrm>
            <a:off x="2227163" y="1801358"/>
            <a:ext cx="7737674" cy="3428399"/>
          </a:xfrm>
        </p:spPr>
        <p:txBody>
          <a:bodyPr/>
          <a:lstStyle/>
          <a:p>
            <a:pPr marL="0" indent="0" algn="ctr">
              <a:buNone/>
            </a:pPr>
            <a:r>
              <a:rPr lang="en-GB" sz="2800" b="1" dirty="0"/>
              <a:t>Mark Gillyon-Powell</a:t>
            </a:r>
          </a:p>
          <a:p>
            <a:pPr marL="0" indent="0" algn="ctr">
              <a:buNone/>
            </a:pPr>
            <a:r>
              <a:rPr lang="en-GB" sz="2800" dirty="0"/>
              <a:t>Head of Programme</a:t>
            </a:r>
          </a:p>
          <a:p>
            <a:pPr marL="0" indent="0" algn="ctr">
              <a:buNone/>
            </a:pPr>
            <a:r>
              <a:rPr lang="en-GB" sz="2800" dirty="0"/>
              <a:t>HCV Elimination</a:t>
            </a:r>
          </a:p>
          <a:p>
            <a:pPr marL="0" indent="0" algn="ctr">
              <a:buNone/>
            </a:pPr>
            <a:r>
              <a:rPr lang="en-GB" sz="2800" b="1" dirty="0">
                <a:solidFill>
                  <a:srgbClr val="005EB8"/>
                </a:solidFill>
                <a:hlinkClick r:id="rId2">
                  <a:extLst>
                    <a:ext uri="{A12FA001-AC4F-418D-AE19-62706E023703}">
                      <ahyp:hlinkClr xmlns:ahyp="http://schemas.microsoft.com/office/drawing/2018/hyperlinkcolor" val="tx"/>
                    </a:ext>
                  </a:extLst>
                </a:hlinkClick>
              </a:rPr>
              <a:t>Mark.Gillyon-Powell@nhs.net</a:t>
            </a:r>
            <a:endParaRPr lang="en-GB" sz="2800" b="1" dirty="0">
              <a:solidFill>
                <a:srgbClr val="005EB8"/>
              </a:solidFill>
            </a:endParaRPr>
          </a:p>
          <a:p>
            <a:pPr marL="0" indent="0" algn="ctr">
              <a:buNone/>
            </a:pPr>
            <a:r>
              <a:rPr lang="en-GB" sz="2800" dirty="0"/>
              <a:t>  @</a:t>
            </a:r>
            <a:r>
              <a:rPr lang="en-GB" sz="2800" dirty="0" err="1"/>
              <a:t>MarkHepNational</a:t>
            </a:r>
            <a:endParaRPr lang="en-GB" sz="2800" dirty="0"/>
          </a:p>
          <a:p>
            <a:pPr marL="0" indent="0" algn="ctr">
              <a:buNone/>
            </a:pPr>
            <a:endParaRPr lang="en-GB" sz="2800" dirty="0"/>
          </a:p>
          <a:p>
            <a:pPr marL="0" indent="0" algn="ctr">
              <a:buNone/>
            </a:pPr>
            <a:r>
              <a:rPr lang="en-GB" sz="2800" b="1" dirty="0">
                <a:solidFill>
                  <a:srgbClr val="005EB8"/>
                </a:solidFill>
                <a:hlinkClick r:id="rId3">
                  <a:extLst>
                    <a:ext uri="{A12FA001-AC4F-418D-AE19-62706E023703}">
                      <ahyp:hlinkClr xmlns:ahyp="http://schemas.microsoft.com/office/drawing/2018/hyperlinkcolor" val="tx"/>
                    </a:ext>
                  </a:extLst>
                </a:hlinkClick>
              </a:rPr>
              <a:t>England.hepc-enquiries@nhs.net</a:t>
            </a:r>
            <a:endParaRPr lang="en-GB" sz="2800" b="1" dirty="0">
              <a:solidFill>
                <a:srgbClr val="005EB8"/>
              </a:solidFill>
            </a:endParaRPr>
          </a:p>
          <a:p>
            <a:pPr marL="0" indent="0">
              <a:buNone/>
            </a:pPr>
            <a:endParaRPr lang="en-GB" dirty="0"/>
          </a:p>
        </p:txBody>
      </p:sp>
      <p:sp>
        <p:nvSpPr>
          <p:cNvPr id="3" name="Title 2">
            <a:extLst>
              <a:ext uri="{FF2B5EF4-FFF2-40B4-BE49-F238E27FC236}">
                <a16:creationId xmlns:a16="http://schemas.microsoft.com/office/drawing/2014/main" id="{0E568C33-DB4C-4AF8-998A-A2797E7D4C1D}"/>
              </a:ext>
            </a:extLst>
          </p:cNvPr>
          <p:cNvSpPr>
            <a:spLocks noGrp="1"/>
          </p:cNvSpPr>
          <p:nvPr>
            <p:ph type="title"/>
          </p:nvPr>
        </p:nvSpPr>
        <p:spPr/>
        <p:txBody>
          <a:bodyPr/>
          <a:lstStyle/>
          <a:p>
            <a:r>
              <a:rPr lang="en-GB" b="1" dirty="0"/>
              <a:t>Contact</a:t>
            </a:r>
          </a:p>
        </p:txBody>
      </p:sp>
      <p:pic>
        <p:nvPicPr>
          <p:cNvPr id="7" name="Picture 6" descr="Logo, icon&#10;&#10;Description automatically generated">
            <a:extLst>
              <a:ext uri="{FF2B5EF4-FFF2-40B4-BE49-F238E27FC236}">
                <a16:creationId xmlns:a16="http://schemas.microsoft.com/office/drawing/2014/main" id="{ED21AA70-C4A5-4759-9CB8-F509DE6478D4}"/>
              </a:ext>
            </a:extLst>
          </p:cNvPr>
          <p:cNvPicPr>
            <a:picLocks noChangeAspect="1"/>
          </p:cNvPicPr>
          <p:nvPr/>
        </p:nvPicPr>
        <p:blipFill>
          <a:blip r:embed="rId4"/>
          <a:stretch>
            <a:fillRect/>
          </a:stretch>
        </p:blipFill>
        <p:spPr>
          <a:xfrm>
            <a:off x="4181383" y="3896811"/>
            <a:ext cx="429835" cy="528877"/>
          </a:xfrm>
          <a:prstGeom prst="rect">
            <a:avLst/>
          </a:prstGeom>
        </p:spPr>
      </p:pic>
    </p:spTree>
    <p:extLst>
      <p:ext uri="{BB962C8B-B14F-4D97-AF65-F5344CB8AC3E}">
        <p14:creationId xmlns:p14="http://schemas.microsoft.com/office/powerpoint/2010/main" val="3142238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F5704-7EAD-4982-A59D-A9490BBB4D25}"/>
              </a:ext>
            </a:extLst>
          </p:cNvPr>
          <p:cNvSpPr>
            <a:spLocks noGrp="1"/>
          </p:cNvSpPr>
          <p:nvPr>
            <p:ph type="title"/>
          </p:nvPr>
        </p:nvSpPr>
        <p:spPr/>
        <p:txBody>
          <a:bodyPr/>
          <a:lstStyle/>
          <a:p>
            <a:r>
              <a:rPr lang="en-GB" dirty="0"/>
              <a:t>Three Pronged Attack</a:t>
            </a:r>
          </a:p>
        </p:txBody>
      </p:sp>
      <p:sp>
        <p:nvSpPr>
          <p:cNvPr id="5" name="Content Placeholder 4">
            <a:extLst>
              <a:ext uri="{FF2B5EF4-FFF2-40B4-BE49-F238E27FC236}">
                <a16:creationId xmlns:a16="http://schemas.microsoft.com/office/drawing/2014/main" id="{053CC371-B7BF-43A8-95E8-2C9C66EFD5B3}"/>
              </a:ext>
            </a:extLst>
          </p:cNvPr>
          <p:cNvSpPr>
            <a:spLocks noGrp="1"/>
          </p:cNvSpPr>
          <p:nvPr>
            <p:ph sz="quarter" idx="10"/>
          </p:nvPr>
        </p:nvSpPr>
        <p:spPr>
          <a:xfrm>
            <a:off x="2707773" y="1649413"/>
            <a:ext cx="6636337" cy="1093787"/>
          </a:xfrm>
          <a:prstGeom prst="rect">
            <a:avLst/>
          </a:prstGeom>
          <a:solidFill>
            <a:schemeClr val="tx1">
              <a:lumMod val="65000"/>
              <a:lumOff val="35000"/>
              <a:alpha val="5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b="1" dirty="0"/>
          </a:p>
          <a:p>
            <a:pPr marL="0" indent="0" algn="ctr">
              <a:buNone/>
            </a:pPr>
            <a:r>
              <a:rPr lang="en-US" sz="2000" b="1" dirty="0"/>
              <a:t>Treat all people with cirrhosis and advanced liver disease</a:t>
            </a:r>
          </a:p>
          <a:p>
            <a:pPr algn="ctr"/>
            <a:endParaRPr lang="en-US" sz="2000" b="1" dirty="0"/>
          </a:p>
        </p:txBody>
      </p:sp>
      <p:sp>
        <p:nvSpPr>
          <p:cNvPr id="6" name="Rectangle 5">
            <a:extLst>
              <a:ext uri="{FF2B5EF4-FFF2-40B4-BE49-F238E27FC236}">
                <a16:creationId xmlns:a16="http://schemas.microsoft.com/office/drawing/2014/main" id="{EB55D944-E1CD-478E-BF62-3206F2DF6B48}"/>
              </a:ext>
            </a:extLst>
          </p:cNvPr>
          <p:cNvSpPr/>
          <p:nvPr/>
        </p:nvSpPr>
        <p:spPr>
          <a:xfrm>
            <a:off x="2707773" y="2901262"/>
            <a:ext cx="6636337" cy="1055477"/>
          </a:xfrm>
          <a:prstGeom prst="rect">
            <a:avLst/>
          </a:prstGeom>
          <a:solidFill>
            <a:schemeClr val="tx1">
              <a:lumMod val="65000"/>
              <a:lumOff val="35000"/>
              <a:alpha val="5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b="1" dirty="0"/>
          </a:p>
          <a:p>
            <a:pPr algn="ctr"/>
            <a:endParaRPr lang="en-US" sz="2000" b="1" dirty="0"/>
          </a:p>
          <a:p>
            <a:pPr algn="ctr"/>
            <a:r>
              <a:rPr lang="en-US" sz="2000" b="1" dirty="0"/>
              <a:t>Targeted prison and drug service support</a:t>
            </a:r>
          </a:p>
          <a:p>
            <a:pPr algn="ctr"/>
            <a:r>
              <a:rPr lang="en-US" sz="2000" b="1" dirty="0"/>
              <a:t>Extra testing, operational support, pathway mapping and peer support</a:t>
            </a:r>
          </a:p>
          <a:p>
            <a:pPr algn="ctr"/>
            <a:endParaRPr lang="en-US" b="1" dirty="0"/>
          </a:p>
          <a:p>
            <a:pPr algn="ctr"/>
            <a:endParaRPr lang="en-US" sz="2000" b="1" dirty="0"/>
          </a:p>
        </p:txBody>
      </p:sp>
      <p:sp>
        <p:nvSpPr>
          <p:cNvPr id="7" name="Rectangle 6">
            <a:extLst>
              <a:ext uri="{FF2B5EF4-FFF2-40B4-BE49-F238E27FC236}">
                <a16:creationId xmlns:a16="http://schemas.microsoft.com/office/drawing/2014/main" id="{47982C2E-E7FE-47A4-ABE0-A2103EAFA81B}"/>
              </a:ext>
            </a:extLst>
          </p:cNvPr>
          <p:cNvSpPr/>
          <p:nvPr/>
        </p:nvSpPr>
        <p:spPr>
          <a:xfrm>
            <a:off x="2707773" y="4114801"/>
            <a:ext cx="6636337" cy="892205"/>
          </a:xfrm>
          <a:prstGeom prst="rect">
            <a:avLst/>
          </a:prstGeom>
          <a:solidFill>
            <a:schemeClr val="tx1">
              <a:lumMod val="65000"/>
              <a:lumOff val="35000"/>
              <a:alpha val="5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t>Universal testing, and</a:t>
            </a:r>
          </a:p>
          <a:p>
            <a:pPr algn="ctr"/>
            <a:r>
              <a:rPr lang="en-US" sz="2000" b="1" dirty="0"/>
              <a:t>finding people with previous risk factors in primary care</a:t>
            </a:r>
          </a:p>
        </p:txBody>
      </p:sp>
    </p:spTree>
    <p:extLst>
      <p:ext uri="{BB962C8B-B14F-4D97-AF65-F5344CB8AC3E}">
        <p14:creationId xmlns:p14="http://schemas.microsoft.com/office/powerpoint/2010/main" val="3345897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9E6326C1-EB8F-4571-94CD-B1D480EA8307}"/>
              </a:ext>
            </a:extLst>
          </p:cNvPr>
          <p:cNvGraphicFramePr/>
          <p:nvPr/>
        </p:nvGraphicFramePr>
        <p:xfrm>
          <a:off x="904672" y="972765"/>
          <a:ext cx="11060349" cy="52097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44244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D40220D-6407-4E03-B5E4-BADC033DE17F}"/>
              </a:ext>
            </a:extLst>
          </p:cNvPr>
          <p:cNvSpPr>
            <a:spLocks noGrp="1"/>
          </p:cNvSpPr>
          <p:nvPr>
            <p:ph type="title"/>
          </p:nvPr>
        </p:nvSpPr>
        <p:spPr>
          <a:xfrm>
            <a:off x="550523" y="493454"/>
            <a:ext cx="10515600" cy="1027122"/>
          </a:xfrm>
        </p:spPr>
        <p:txBody>
          <a:bodyPr/>
          <a:lstStyle/>
          <a:p>
            <a:r>
              <a:rPr lang="en-US">
                <a:solidFill>
                  <a:srgbClr val="0070C0"/>
                </a:solidFill>
              </a:rPr>
              <a:t>Primary care</a:t>
            </a:r>
          </a:p>
        </p:txBody>
      </p:sp>
      <p:sp>
        <p:nvSpPr>
          <p:cNvPr id="5" name="Content Placeholder 2">
            <a:extLst>
              <a:ext uri="{FF2B5EF4-FFF2-40B4-BE49-F238E27FC236}">
                <a16:creationId xmlns:a16="http://schemas.microsoft.com/office/drawing/2014/main" id="{EABD714B-AC88-47F4-82A1-482D8C92E30D}"/>
              </a:ext>
            </a:extLst>
          </p:cNvPr>
          <p:cNvSpPr txBox="1">
            <a:spLocks/>
          </p:cNvSpPr>
          <p:nvPr/>
        </p:nvSpPr>
        <p:spPr>
          <a:xfrm>
            <a:off x="550523" y="1296140"/>
            <a:ext cx="10515600" cy="46892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Patient Search Identification Tool (PSI) usage as a choice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EMIS Pathway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GP Champion model</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‘Inclusion Practices’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GP Prescribers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Directed Enhanced Service (DES)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Primary Care National Data Set – national search</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5EB8"/>
                </a:solidFill>
                <a:effectLst/>
                <a:uLnTx/>
                <a:uFillTx/>
                <a:latin typeface="Calibri" panose="020F0502020204030204"/>
                <a:ea typeface="+mn-ea"/>
                <a:cs typeface="+mn-cs"/>
              </a:rPr>
              <a:t>Primary Care opt-out testing</a:t>
            </a:r>
          </a:p>
        </p:txBody>
      </p:sp>
    </p:spTree>
    <p:extLst>
      <p:ext uri="{BB962C8B-B14F-4D97-AF65-F5344CB8AC3E}">
        <p14:creationId xmlns:p14="http://schemas.microsoft.com/office/powerpoint/2010/main" val="1099737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atter chart&#10;&#10;Description automatically generated with low confidence">
            <a:extLst>
              <a:ext uri="{FF2B5EF4-FFF2-40B4-BE49-F238E27FC236}">
                <a16:creationId xmlns:a16="http://schemas.microsoft.com/office/drawing/2014/main" id="{AF55DE7F-4163-8E75-5D2A-C3C613CB4622}"/>
              </a:ext>
            </a:extLst>
          </p:cNvPr>
          <p:cNvPicPr>
            <a:picLocks noGrp="1" noChangeAspect="1"/>
          </p:cNvPicPr>
          <p:nvPr>
            <p:ph sz="quarter" idx="10"/>
          </p:nvPr>
        </p:nvPicPr>
        <p:blipFill>
          <a:blip r:embed="rId2"/>
          <a:stretch>
            <a:fillRect/>
          </a:stretch>
        </p:blipFill>
        <p:spPr>
          <a:xfrm>
            <a:off x="614921" y="732272"/>
            <a:ext cx="6254884" cy="5953040"/>
          </a:xfrm>
        </p:spPr>
      </p:pic>
      <p:sp>
        <p:nvSpPr>
          <p:cNvPr id="3" name="Title 2">
            <a:extLst>
              <a:ext uri="{FF2B5EF4-FFF2-40B4-BE49-F238E27FC236}">
                <a16:creationId xmlns:a16="http://schemas.microsoft.com/office/drawing/2014/main" id="{9D0DF444-0FFC-9DEE-88B8-F01B0712F2EC}"/>
              </a:ext>
            </a:extLst>
          </p:cNvPr>
          <p:cNvSpPr>
            <a:spLocks noGrp="1"/>
          </p:cNvSpPr>
          <p:nvPr>
            <p:ph type="title"/>
          </p:nvPr>
        </p:nvSpPr>
        <p:spPr>
          <a:xfrm>
            <a:off x="614921" y="426448"/>
            <a:ext cx="8756073" cy="611649"/>
          </a:xfrm>
        </p:spPr>
        <p:txBody>
          <a:bodyPr/>
          <a:lstStyle/>
          <a:p>
            <a:r>
              <a:rPr lang="en-GB" dirty="0"/>
              <a:t>Peers</a:t>
            </a:r>
          </a:p>
        </p:txBody>
      </p:sp>
      <p:sp>
        <p:nvSpPr>
          <p:cNvPr id="6" name="TextBox 5">
            <a:extLst>
              <a:ext uri="{FF2B5EF4-FFF2-40B4-BE49-F238E27FC236}">
                <a16:creationId xmlns:a16="http://schemas.microsoft.com/office/drawing/2014/main" id="{9C5BF892-0AFE-C12B-26BC-D55D43382918}"/>
              </a:ext>
            </a:extLst>
          </p:cNvPr>
          <p:cNvSpPr txBox="1"/>
          <p:nvPr/>
        </p:nvSpPr>
        <p:spPr>
          <a:xfrm>
            <a:off x="7441660" y="1313234"/>
            <a:ext cx="3929974" cy="4154984"/>
          </a:xfrm>
          <a:prstGeom prst="rect">
            <a:avLst/>
          </a:prstGeom>
          <a:noFill/>
        </p:spPr>
        <p:txBody>
          <a:bodyPr wrap="square" rtlCol="0">
            <a:spAutoFit/>
          </a:bodyPr>
          <a:lstStyle/>
          <a:p>
            <a:pPr marL="342900" indent="-342900">
              <a:buFont typeface="Arial" panose="020B0604020202020204" pitchFamily="34" charset="0"/>
              <a:buChar char="•"/>
            </a:pPr>
            <a:r>
              <a:rPr lang="en-GB" sz="2400" dirty="0"/>
              <a:t>Peers associated with positive impact across a number of metrics</a:t>
            </a:r>
          </a:p>
          <a:p>
            <a:pPr marL="342900" indent="-342900">
              <a:buFont typeface="Arial" panose="020B0604020202020204" pitchFamily="34" charset="0"/>
              <a:buChar char="•"/>
            </a:pPr>
            <a:r>
              <a:rPr lang="en-GB" sz="2400" dirty="0"/>
              <a:t>12% increase in people starting therapy in networks with Peers</a:t>
            </a:r>
          </a:p>
          <a:p>
            <a:pPr marL="342900" indent="-342900">
              <a:buFont typeface="Arial" panose="020B0604020202020204" pitchFamily="34" charset="0"/>
              <a:buChar char="•"/>
            </a:pPr>
            <a:r>
              <a:rPr lang="en-GB" sz="2400" dirty="0"/>
              <a:t>Benefits maintained at 2 months post-intervention</a:t>
            </a:r>
          </a:p>
          <a:p>
            <a:pPr marL="342900" indent="-342900">
              <a:buFont typeface="Arial" panose="020B0604020202020204" pitchFamily="34" charset="0"/>
              <a:buChar char="•"/>
            </a:pPr>
            <a:r>
              <a:rPr lang="en-GB" sz="2400" dirty="0"/>
              <a:t>Central to EI delivery in England; Prison &amp; Community</a:t>
            </a:r>
          </a:p>
        </p:txBody>
      </p:sp>
      <p:sp>
        <p:nvSpPr>
          <p:cNvPr id="8" name="TextBox 7">
            <a:extLst>
              <a:ext uri="{FF2B5EF4-FFF2-40B4-BE49-F238E27FC236}">
                <a16:creationId xmlns:a16="http://schemas.microsoft.com/office/drawing/2014/main" id="{F3C49655-B7BB-3385-79CB-63BFC996C08C}"/>
              </a:ext>
            </a:extLst>
          </p:cNvPr>
          <p:cNvSpPr txBox="1"/>
          <p:nvPr/>
        </p:nvSpPr>
        <p:spPr>
          <a:xfrm>
            <a:off x="7441660" y="5620435"/>
            <a:ext cx="4135419" cy="646331"/>
          </a:xfrm>
          <a:prstGeom prst="rect">
            <a:avLst/>
          </a:prstGeom>
          <a:noFill/>
        </p:spPr>
        <p:txBody>
          <a:bodyPr wrap="square">
            <a:spAutoFit/>
          </a:bodyPr>
          <a:lstStyle/>
          <a:p>
            <a:r>
              <a:rPr lang="en-GB" sz="1800" u="sng" dirty="0">
                <a:solidFill>
                  <a:srgbClr val="0563C1"/>
                </a:solidFill>
                <a:effectLst/>
                <a:latin typeface="Calibri" panose="020F0502020204030204" pitchFamily="34" charset="0"/>
                <a:ea typeface="Calibri" panose="020F0502020204030204" pitchFamily="34" charset="0"/>
                <a:hlinkClick r:id="rId3"/>
              </a:rPr>
              <a:t>Role of peer support in a hepatitis C elimination programme (wiley.com)</a:t>
            </a:r>
            <a:r>
              <a:rPr lang="en-GB" sz="1800" dirty="0">
                <a:effectLst/>
                <a:latin typeface="Calibri" panose="020F0502020204030204" pitchFamily="34" charset="0"/>
                <a:ea typeface="Calibri" panose="020F0502020204030204" pitchFamily="34" charset="0"/>
              </a:rPr>
              <a:t> </a:t>
            </a:r>
          </a:p>
        </p:txBody>
      </p:sp>
    </p:spTree>
    <p:extLst>
      <p:ext uri="{BB962C8B-B14F-4D97-AF65-F5344CB8AC3E}">
        <p14:creationId xmlns:p14="http://schemas.microsoft.com/office/powerpoint/2010/main" val="348983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oup of people posing for a photo&#10;&#10;Description automatically generated with medium confidence">
            <a:extLst>
              <a:ext uri="{FF2B5EF4-FFF2-40B4-BE49-F238E27FC236}">
                <a16:creationId xmlns:a16="http://schemas.microsoft.com/office/drawing/2014/main" id="{E6F6DF74-C070-0DF4-1DA2-28B5AF6A991C}"/>
              </a:ext>
            </a:extLst>
          </p:cNvPr>
          <p:cNvPicPr>
            <a:picLocks noGrp="1" noChangeAspect="1"/>
          </p:cNvPicPr>
          <p:nvPr>
            <p:ph sz="quarter" idx="10"/>
          </p:nvPr>
        </p:nvPicPr>
        <p:blipFill>
          <a:blip r:embed="rId2"/>
          <a:stretch>
            <a:fillRect/>
          </a:stretch>
        </p:blipFill>
        <p:spPr>
          <a:xfrm>
            <a:off x="7495146" y="954866"/>
            <a:ext cx="4620639" cy="5835040"/>
          </a:xfrm>
        </p:spPr>
      </p:pic>
      <p:sp>
        <p:nvSpPr>
          <p:cNvPr id="3" name="Title 2">
            <a:extLst>
              <a:ext uri="{FF2B5EF4-FFF2-40B4-BE49-F238E27FC236}">
                <a16:creationId xmlns:a16="http://schemas.microsoft.com/office/drawing/2014/main" id="{03FC0F56-20E8-3D6D-545D-6914580D2908}"/>
              </a:ext>
            </a:extLst>
          </p:cNvPr>
          <p:cNvSpPr>
            <a:spLocks noGrp="1"/>
          </p:cNvSpPr>
          <p:nvPr>
            <p:ph type="title"/>
          </p:nvPr>
        </p:nvSpPr>
        <p:spPr>
          <a:xfrm>
            <a:off x="614921" y="465359"/>
            <a:ext cx="8756073" cy="611649"/>
          </a:xfrm>
        </p:spPr>
        <p:txBody>
          <a:bodyPr/>
          <a:lstStyle/>
          <a:p>
            <a:r>
              <a:rPr lang="en-GB" dirty="0"/>
              <a:t>Community Vans</a:t>
            </a:r>
          </a:p>
        </p:txBody>
      </p:sp>
      <p:sp>
        <p:nvSpPr>
          <p:cNvPr id="6" name="TextBox 5">
            <a:extLst>
              <a:ext uri="{FF2B5EF4-FFF2-40B4-BE49-F238E27FC236}">
                <a16:creationId xmlns:a16="http://schemas.microsoft.com/office/drawing/2014/main" id="{FC1A9452-DA4C-BFF0-DA95-331242C1B4CD}"/>
              </a:ext>
            </a:extLst>
          </p:cNvPr>
          <p:cNvSpPr txBox="1"/>
          <p:nvPr/>
        </p:nvSpPr>
        <p:spPr>
          <a:xfrm>
            <a:off x="614921" y="1077008"/>
            <a:ext cx="6155530" cy="5539978"/>
          </a:xfrm>
          <a:prstGeom prst="rect">
            <a:avLst/>
          </a:prstGeom>
          <a:noFill/>
        </p:spPr>
        <p:txBody>
          <a:bodyPr wrap="square" rtlCol="0">
            <a:spAutoFit/>
          </a:bodyPr>
          <a:lstStyle/>
          <a:p>
            <a:r>
              <a:rPr lang="en-GB" i="1" dirty="0"/>
              <a:t>Picture of the Wessex Van</a:t>
            </a:r>
          </a:p>
          <a:p>
            <a:pPr marL="342900" indent="-342900">
              <a:buFont typeface="Arial" panose="020B0604020202020204" pitchFamily="34" charset="0"/>
              <a:buChar char="•"/>
            </a:pPr>
            <a:r>
              <a:rPr lang="en-GB" sz="2400" dirty="0"/>
              <a:t>Currently 12 HCV Vans (plus 11 Liver Cancer vans based on the same model, also carrying out HCV testing)</a:t>
            </a:r>
          </a:p>
          <a:p>
            <a:pPr marL="342900" indent="-342900">
              <a:buFont typeface="Arial" panose="020B0604020202020204" pitchFamily="34" charset="0"/>
              <a:buChar char="•"/>
            </a:pPr>
            <a:r>
              <a:rPr lang="en-GB" sz="2400" dirty="0"/>
              <a:t>Geographical reach</a:t>
            </a:r>
          </a:p>
          <a:p>
            <a:pPr marL="342900" indent="-342900">
              <a:buFont typeface="Arial" panose="020B0604020202020204" pitchFamily="34" charset="0"/>
              <a:buChar char="•"/>
            </a:pPr>
            <a:r>
              <a:rPr lang="en-GB" sz="2400" dirty="0"/>
              <a:t>Focus on an area or cohort</a:t>
            </a:r>
          </a:p>
          <a:p>
            <a:pPr marL="342900" indent="-342900">
              <a:buFont typeface="Arial" panose="020B0604020202020204" pitchFamily="34" charset="0"/>
              <a:buChar char="•"/>
            </a:pPr>
            <a:r>
              <a:rPr lang="en-GB" sz="2400" dirty="0"/>
              <a:t>Partnership delivery</a:t>
            </a:r>
          </a:p>
          <a:p>
            <a:pPr marL="342900" indent="-342900">
              <a:buFont typeface="Arial" panose="020B0604020202020204" pitchFamily="34" charset="0"/>
              <a:buChar char="•"/>
            </a:pPr>
            <a:r>
              <a:rPr lang="en-GB" sz="2400" dirty="0"/>
              <a:t>Range of activities</a:t>
            </a:r>
          </a:p>
          <a:p>
            <a:pPr marL="800100" lvl="1" indent="-342900">
              <a:buFont typeface="Arial" panose="020B0604020202020204" pitchFamily="34" charset="0"/>
              <a:buChar char="•"/>
            </a:pPr>
            <a:r>
              <a:rPr lang="en-GB" sz="2400" dirty="0"/>
              <a:t>POCT</a:t>
            </a:r>
          </a:p>
          <a:p>
            <a:pPr marL="800100" lvl="1" indent="-342900">
              <a:buFont typeface="Arial" panose="020B0604020202020204" pitchFamily="34" charset="0"/>
              <a:buChar char="•"/>
            </a:pPr>
            <a:r>
              <a:rPr lang="en-GB" sz="2400" dirty="0"/>
              <a:t>Incentivisation</a:t>
            </a:r>
          </a:p>
          <a:p>
            <a:pPr marL="800100" lvl="1" indent="-342900">
              <a:buFont typeface="Arial" panose="020B0604020202020204" pitchFamily="34" charset="0"/>
              <a:buChar char="•"/>
            </a:pPr>
            <a:r>
              <a:rPr lang="en-GB" sz="2400" dirty="0"/>
              <a:t>Medicines delivery / support</a:t>
            </a:r>
          </a:p>
          <a:p>
            <a:pPr marL="800100" lvl="1" indent="-342900">
              <a:buFont typeface="Arial" panose="020B0604020202020204" pitchFamily="34" charset="0"/>
              <a:buChar char="•"/>
            </a:pPr>
            <a:r>
              <a:rPr lang="en-GB" sz="2400" dirty="0"/>
              <a:t>Info and peer support</a:t>
            </a:r>
          </a:p>
          <a:p>
            <a:pPr marL="800100" lvl="1" indent="-342900">
              <a:buFont typeface="Arial" panose="020B0604020202020204" pitchFamily="34" charset="0"/>
              <a:buChar char="•"/>
            </a:pPr>
            <a:r>
              <a:rPr lang="en-GB" sz="2400" dirty="0"/>
              <a:t>SVR testing</a:t>
            </a:r>
          </a:p>
          <a:p>
            <a:pPr marL="800100" lvl="1" indent="-342900">
              <a:buFont typeface="Arial" panose="020B0604020202020204" pitchFamily="34" charset="0"/>
              <a:buChar char="•"/>
            </a:pPr>
            <a:r>
              <a:rPr lang="en-GB" sz="2400" dirty="0"/>
              <a:t>Wound care / NEX</a:t>
            </a:r>
          </a:p>
          <a:p>
            <a:pPr marL="800100" lvl="1" indent="-342900">
              <a:buFont typeface="Arial" panose="020B0604020202020204" pitchFamily="34" charset="0"/>
              <a:buChar char="•"/>
            </a:pPr>
            <a:r>
              <a:rPr lang="en-GB" sz="2400" dirty="0"/>
              <a:t>Etc.</a:t>
            </a:r>
          </a:p>
        </p:txBody>
      </p:sp>
    </p:spTree>
    <p:extLst>
      <p:ext uri="{BB962C8B-B14F-4D97-AF65-F5344CB8AC3E}">
        <p14:creationId xmlns:p14="http://schemas.microsoft.com/office/powerpoint/2010/main" val="203832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403DAC-73FE-41C4-9BEB-0CF6BADE3BDF}"/>
              </a:ext>
            </a:extLst>
          </p:cNvPr>
          <p:cNvSpPr>
            <a:spLocks noGrp="1"/>
          </p:cNvSpPr>
          <p:nvPr>
            <p:ph type="title"/>
          </p:nvPr>
        </p:nvSpPr>
        <p:spPr>
          <a:xfrm>
            <a:off x="614921" y="567946"/>
            <a:ext cx="10083490" cy="611649"/>
          </a:xfrm>
        </p:spPr>
        <p:txBody>
          <a:bodyPr/>
          <a:lstStyle/>
          <a:p>
            <a:r>
              <a:rPr lang="en-GB" dirty="0"/>
              <a:t>Health &amp; Justice: Hep C</a:t>
            </a:r>
          </a:p>
        </p:txBody>
      </p:sp>
      <p:sp>
        <p:nvSpPr>
          <p:cNvPr id="8" name="Content Placeholder 1">
            <a:extLst>
              <a:ext uri="{FF2B5EF4-FFF2-40B4-BE49-F238E27FC236}">
                <a16:creationId xmlns:a16="http://schemas.microsoft.com/office/drawing/2014/main" id="{ED870C31-3E7E-4EE2-A552-7266105E70F1}"/>
              </a:ext>
            </a:extLst>
          </p:cNvPr>
          <p:cNvSpPr>
            <a:spLocks noGrp="1"/>
          </p:cNvSpPr>
          <p:nvPr>
            <p:ph sz="quarter" idx="10"/>
          </p:nvPr>
        </p:nvSpPr>
        <p:spPr>
          <a:xfrm>
            <a:off x="1054254" y="1347599"/>
            <a:ext cx="10083490" cy="1616176"/>
          </a:xfrm>
        </p:spPr>
        <p:txBody>
          <a:bodyPr/>
          <a:lstStyle/>
          <a:p>
            <a:pPr marL="457200" lvl="1" indent="0" algn="ctr">
              <a:buNone/>
            </a:pPr>
            <a:r>
              <a:rPr lang="en-GB" sz="2000" dirty="0"/>
              <a:t>The programme began with an extensive test and treat plan for the prison estate.</a:t>
            </a:r>
          </a:p>
          <a:p>
            <a:pPr marL="457200" lvl="1" indent="0" algn="ctr">
              <a:buNone/>
            </a:pPr>
            <a:endParaRPr lang="en-GB" sz="2000" dirty="0"/>
          </a:p>
          <a:p>
            <a:pPr marL="457200" lvl="1" indent="0" algn="ctr">
              <a:buNone/>
            </a:pPr>
            <a:r>
              <a:rPr lang="en-GB" sz="2000" dirty="0"/>
              <a:t>Since then work has been undertaken to ensure all those </a:t>
            </a:r>
            <a:r>
              <a:rPr lang="en-GB" sz="2000" b="1" dirty="0">
                <a:solidFill>
                  <a:schemeClr val="accent1"/>
                </a:solidFill>
              </a:rPr>
              <a:t>in and around the criminal justice pathway </a:t>
            </a:r>
            <a:r>
              <a:rPr lang="en-GB" sz="2000" dirty="0"/>
              <a:t>are offered hep C testing.</a:t>
            </a:r>
          </a:p>
        </p:txBody>
      </p:sp>
      <p:sp>
        <p:nvSpPr>
          <p:cNvPr id="10" name="Rectangle: Rounded Corners 9">
            <a:extLst>
              <a:ext uri="{FF2B5EF4-FFF2-40B4-BE49-F238E27FC236}">
                <a16:creationId xmlns:a16="http://schemas.microsoft.com/office/drawing/2014/main" id="{F1712FE6-F024-4A83-B3A2-911C9B852A25}"/>
              </a:ext>
            </a:extLst>
          </p:cNvPr>
          <p:cNvSpPr/>
          <p:nvPr/>
        </p:nvSpPr>
        <p:spPr>
          <a:xfrm>
            <a:off x="1483356" y="3070728"/>
            <a:ext cx="2789029" cy="1616177"/>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cs typeface="Arial" panose="020B0604020202020204" pitchFamily="34" charset="0"/>
              </a:rPr>
              <a:t>Prisons</a:t>
            </a:r>
          </a:p>
          <a:p>
            <a:pPr algn="ctr"/>
            <a:r>
              <a:rPr lang="en-GB" sz="1600" dirty="0">
                <a:solidFill>
                  <a:schemeClr val="tx1"/>
                </a:solidFill>
                <a:latin typeface="Arial" panose="020B0604020202020204" pitchFamily="34" charset="0"/>
                <a:cs typeface="Arial" panose="020B0604020202020204" pitchFamily="34" charset="0"/>
              </a:rPr>
              <a:t>Through reception testing and High Intensity Test and Treat (HITT) across the entire English prison estate.</a:t>
            </a:r>
          </a:p>
        </p:txBody>
      </p:sp>
      <p:sp>
        <p:nvSpPr>
          <p:cNvPr id="11" name="Rectangle: Rounded Corners 10">
            <a:extLst>
              <a:ext uri="{FF2B5EF4-FFF2-40B4-BE49-F238E27FC236}">
                <a16:creationId xmlns:a16="http://schemas.microsoft.com/office/drawing/2014/main" id="{2F3F893F-012B-4401-B045-14739A96597B}"/>
              </a:ext>
            </a:extLst>
          </p:cNvPr>
          <p:cNvSpPr/>
          <p:nvPr/>
        </p:nvSpPr>
        <p:spPr>
          <a:xfrm>
            <a:off x="4701485" y="3070728"/>
            <a:ext cx="2789029" cy="1616177"/>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cs typeface="Arial" panose="020B0604020202020204" pitchFamily="34" charset="0"/>
              </a:rPr>
              <a:t>Approved Premises</a:t>
            </a:r>
          </a:p>
          <a:p>
            <a:pPr algn="ctr"/>
            <a:r>
              <a:rPr lang="en-GB" sz="1600" dirty="0">
                <a:solidFill>
                  <a:schemeClr val="tx1"/>
                </a:solidFill>
                <a:latin typeface="Arial" panose="020B0604020202020204" pitchFamily="34" charset="0"/>
                <a:cs typeface="Arial" panose="020B0604020202020204" pitchFamily="34" charset="0"/>
              </a:rPr>
              <a:t>Testing has restarted in Approved Premises – one third complete. Testing plans in place for additional cohorts  </a:t>
            </a:r>
          </a:p>
        </p:txBody>
      </p:sp>
      <p:sp>
        <p:nvSpPr>
          <p:cNvPr id="13" name="Rectangle: Rounded Corners 12">
            <a:extLst>
              <a:ext uri="{FF2B5EF4-FFF2-40B4-BE49-F238E27FC236}">
                <a16:creationId xmlns:a16="http://schemas.microsoft.com/office/drawing/2014/main" id="{3C597D45-F3EA-4034-A01F-22ED2037DFF5}"/>
              </a:ext>
            </a:extLst>
          </p:cNvPr>
          <p:cNvSpPr/>
          <p:nvPr/>
        </p:nvSpPr>
        <p:spPr>
          <a:xfrm>
            <a:off x="7919615" y="3065870"/>
            <a:ext cx="2789029" cy="1616177"/>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cs typeface="Arial" panose="020B0604020202020204" pitchFamily="34" charset="0"/>
              </a:rPr>
              <a:t>Probation</a:t>
            </a:r>
          </a:p>
          <a:p>
            <a:pPr algn="ctr"/>
            <a:r>
              <a:rPr lang="en-GB" sz="1600" dirty="0">
                <a:solidFill>
                  <a:schemeClr val="tx1"/>
                </a:solidFill>
                <a:latin typeface="Arial" panose="020B0604020202020204" pitchFamily="34" charset="0"/>
                <a:cs typeface="Arial" panose="020B0604020202020204" pitchFamily="34" charset="0"/>
              </a:rPr>
              <a:t>Offer of testing and treatment to those in Probation or on Community Sentence Treatment Requirement.</a:t>
            </a:r>
          </a:p>
        </p:txBody>
      </p:sp>
      <p:sp>
        <p:nvSpPr>
          <p:cNvPr id="14" name="Rectangle: Rounded Corners 13">
            <a:extLst>
              <a:ext uri="{FF2B5EF4-FFF2-40B4-BE49-F238E27FC236}">
                <a16:creationId xmlns:a16="http://schemas.microsoft.com/office/drawing/2014/main" id="{C1BBA667-D74A-40D1-83CB-5A25E53AD106}"/>
              </a:ext>
            </a:extLst>
          </p:cNvPr>
          <p:cNvSpPr/>
          <p:nvPr/>
        </p:nvSpPr>
        <p:spPr>
          <a:xfrm>
            <a:off x="3193547" y="4820825"/>
            <a:ext cx="2789029" cy="1616177"/>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cs typeface="Arial" panose="020B0604020202020204" pitchFamily="34" charset="0"/>
              </a:rPr>
              <a:t>Immigration Removal Centres (IRCs)</a:t>
            </a:r>
          </a:p>
          <a:p>
            <a:pPr algn="ctr"/>
            <a:r>
              <a:rPr lang="en-GB" sz="1600" dirty="0">
                <a:solidFill>
                  <a:schemeClr val="tx1"/>
                </a:solidFill>
                <a:latin typeface="Arial" panose="020B0604020202020204" pitchFamily="34" charset="0"/>
                <a:cs typeface="Arial" panose="020B0604020202020204" pitchFamily="34" charset="0"/>
              </a:rPr>
              <a:t>22/23 is the first year we have an extensive programme in this setting.</a:t>
            </a:r>
          </a:p>
        </p:txBody>
      </p:sp>
      <p:sp>
        <p:nvSpPr>
          <p:cNvPr id="15" name="Rectangle: Rounded Corners 14">
            <a:extLst>
              <a:ext uri="{FF2B5EF4-FFF2-40B4-BE49-F238E27FC236}">
                <a16:creationId xmlns:a16="http://schemas.microsoft.com/office/drawing/2014/main" id="{D022CC97-B003-4E87-ADCA-D1EA9F1282EA}"/>
              </a:ext>
            </a:extLst>
          </p:cNvPr>
          <p:cNvSpPr/>
          <p:nvPr/>
        </p:nvSpPr>
        <p:spPr>
          <a:xfrm>
            <a:off x="6525100" y="4820825"/>
            <a:ext cx="2789029" cy="1616178"/>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cs typeface="Arial" panose="020B0604020202020204" pitchFamily="34" charset="0"/>
              </a:rPr>
              <a:t>Forensic Mental Health Units</a:t>
            </a:r>
          </a:p>
          <a:p>
            <a:pPr algn="ctr"/>
            <a:r>
              <a:rPr lang="en-GB" sz="1600" dirty="0">
                <a:solidFill>
                  <a:schemeClr val="tx1"/>
                </a:solidFill>
                <a:latin typeface="Arial" panose="020B0604020202020204" pitchFamily="34" charset="0"/>
                <a:cs typeface="Arial" panose="020B0604020202020204" pitchFamily="34" charset="0"/>
              </a:rPr>
              <a:t>Expanding the offer of hep C testing and providing engagement opportunities for staff.</a:t>
            </a:r>
            <a:endParaRPr lang="en-GB" sz="1600" b="1" dirty="0">
              <a:solidFill>
                <a:schemeClr val="accent4"/>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0F99CBA-B559-4688-BDB4-AC33AFC426F3}"/>
              </a:ext>
            </a:extLst>
          </p:cNvPr>
          <p:cNvSpPr/>
          <p:nvPr/>
        </p:nvSpPr>
        <p:spPr>
          <a:xfrm>
            <a:off x="10042358" y="5057359"/>
            <a:ext cx="1876926" cy="1143107"/>
          </a:xfrm>
          <a:prstGeom prst="rect">
            <a:avLst/>
          </a:prstGeom>
          <a:solidFill>
            <a:srgbClr val="0070C0"/>
          </a:solidFill>
          <a:ln>
            <a:solidFill>
              <a:schemeClr val="tx2"/>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latin typeface="Arial" panose="020B0604020202020204" pitchFamily="34" charset="0"/>
                <a:cs typeface="Arial" panose="020B0604020202020204" pitchFamily="34" charset="0"/>
              </a:rPr>
              <a:t>‘Follow me’</a:t>
            </a:r>
          </a:p>
        </p:txBody>
      </p:sp>
    </p:spTree>
    <p:extLst>
      <p:ext uri="{BB962C8B-B14F-4D97-AF65-F5344CB8AC3E}">
        <p14:creationId xmlns:p14="http://schemas.microsoft.com/office/powerpoint/2010/main" val="3038441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854D9F-2683-4E31-9BF2-917728442F5C}"/>
              </a:ext>
            </a:extLst>
          </p:cNvPr>
          <p:cNvSpPr>
            <a:spLocks noGrp="1"/>
          </p:cNvSpPr>
          <p:nvPr>
            <p:ph type="title"/>
          </p:nvPr>
        </p:nvSpPr>
        <p:spPr/>
        <p:txBody>
          <a:bodyPr/>
          <a:lstStyle/>
          <a:p>
            <a:r>
              <a:rPr lang="en-GB" b="1" dirty="0"/>
              <a:t>Prisons background</a:t>
            </a:r>
          </a:p>
        </p:txBody>
      </p:sp>
      <p:sp>
        <p:nvSpPr>
          <p:cNvPr id="7" name="Footer Placeholder 3">
            <a:extLst>
              <a:ext uri="{FF2B5EF4-FFF2-40B4-BE49-F238E27FC236}">
                <a16:creationId xmlns:a16="http://schemas.microsoft.com/office/drawing/2014/main" id="{33C83618-B815-404A-A33B-2682891BB2F7}"/>
              </a:ext>
            </a:extLst>
          </p:cNvPr>
          <p:cNvSpPr txBox="1">
            <a:spLocks/>
          </p:cNvSpPr>
          <p:nvPr/>
        </p:nvSpPr>
        <p:spPr>
          <a:xfrm>
            <a:off x="731773" y="6364261"/>
            <a:ext cx="572316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768692"/>
              </a:solidFill>
              <a:effectLst/>
              <a:uLnTx/>
              <a:uFillTx/>
              <a:latin typeface="Arial" panose="020B0604020202020204" pitchFamily="34" charset="0"/>
              <a:ea typeface="+mn-ea"/>
              <a:cs typeface="Arial" panose="020B0604020202020204" pitchFamily="34" charset="0"/>
            </a:endParaRPr>
          </a:p>
        </p:txBody>
      </p:sp>
      <p:sp>
        <p:nvSpPr>
          <p:cNvPr id="20" name="Rectangle: Rounded Corners 19">
            <a:extLst>
              <a:ext uri="{FF2B5EF4-FFF2-40B4-BE49-F238E27FC236}">
                <a16:creationId xmlns:a16="http://schemas.microsoft.com/office/drawing/2014/main" id="{FA2B94BF-EC19-4DAD-AE0B-9B6636BFD797}"/>
              </a:ext>
            </a:extLst>
          </p:cNvPr>
          <p:cNvSpPr/>
          <p:nvPr/>
        </p:nvSpPr>
        <p:spPr>
          <a:xfrm>
            <a:off x="213760" y="2233511"/>
            <a:ext cx="2789029" cy="3119120"/>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People who are in prison in England have a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disproportionately high prevalence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of HCV infection</a:t>
            </a:r>
          </a:p>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(~7% vs ~0.7% in general population)</a:t>
            </a:r>
          </a:p>
        </p:txBody>
      </p:sp>
      <p:sp>
        <p:nvSpPr>
          <p:cNvPr id="21" name="Rectangle: Rounded Corners 20">
            <a:extLst>
              <a:ext uri="{FF2B5EF4-FFF2-40B4-BE49-F238E27FC236}">
                <a16:creationId xmlns:a16="http://schemas.microsoft.com/office/drawing/2014/main" id="{F3FE6243-CFCA-4DDF-828E-DA884D401190}"/>
              </a:ext>
            </a:extLst>
          </p:cNvPr>
          <p:cNvSpPr/>
          <p:nvPr/>
        </p:nvSpPr>
        <p:spPr>
          <a:xfrm>
            <a:off x="3161477" y="2304631"/>
            <a:ext cx="2789029" cy="3048000"/>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35%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of the UK prison population had a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history of intravenous drug use</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and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18% were injecting prior to incarceration</a:t>
            </a:r>
          </a:p>
        </p:txBody>
      </p:sp>
      <p:sp>
        <p:nvSpPr>
          <p:cNvPr id="22" name="Rectangle: Rounded Corners 21">
            <a:extLst>
              <a:ext uri="{FF2B5EF4-FFF2-40B4-BE49-F238E27FC236}">
                <a16:creationId xmlns:a16="http://schemas.microsoft.com/office/drawing/2014/main" id="{FE2E8C61-07D9-4E20-A9D2-262C527730E2}"/>
              </a:ext>
            </a:extLst>
          </p:cNvPr>
          <p:cNvSpPr/>
          <p:nvPr/>
        </p:nvSpPr>
        <p:spPr>
          <a:xfrm>
            <a:off x="6109194" y="2233511"/>
            <a:ext cx="2789029" cy="3119120"/>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A499"/>
              </a:solidFill>
              <a:effectLst/>
              <a:uLnTx/>
              <a:uFillTx/>
              <a:latin typeface="Arial" panose="020B0604020202020204" pitchFamily="34" charset="0"/>
              <a:ea typeface="+mn-ea"/>
              <a:cs typeface="Arial" panose="020B0604020202020204" pitchFamily="34" charset="0"/>
            </a:endParaRPr>
          </a:p>
        </p:txBody>
      </p:sp>
      <p:sp>
        <p:nvSpPr>
          <p:cNvPr id="23" name="Rectangle 22">
            <a:extLst>
              <a:ext uri="{FF2B5EF4-FFF2-40B4-BE49-F238E27FC236}">
                <a16:creationId xmlns:a16="http://schemas.microsoft.com/office/drawing/2014/main" id="{37915751-4BDF-41C6-9294-F09B84F44DDF}"/>
              </a:ext>
            </a:extLst>
          </p:cNvPr>
          <p:cNvSpPr/>
          <p:nvPr/>
        </p:nvSpPr>
        <p:spPr>
          <a:xfrm>
            <a:off x="6246681" y="2801602"/>
            <a:ext cx="2514054" cy="224676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BBV opt-out testing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was introduced to English prisons in 2013 and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fully implemented by 2018</a:t>
            </a:r>
          </a:p>
        </p:txBody>
      </p:sp>
      <p:sp>
        <p:nvSpPr>
          <p:cNvPr id="24" name="Rectangle: Rounded Corners 23">
            <a:extLst>
              <a:ext uri="{FF2B5EF4-FFF2-40B4-BE49-F238E27FC236}">
                <a16:creationId xmlns:a16="http://schemas.microsoft.com/office/drawing/2014/main" id="{80D7BF73-C525-455C-8A37-D79140C4D977}"/>
              </a:ext>
            </a:extLst>
          </p:cNvPr>
          <p:cNvSpPr/>
          <p:nvPr/>
        </p:nvSpPr>
        <p:spPr>
          <a:xfrm>
            <a:off x="9056911" y="2233511"/>
            <a:ext cx="2789029" cy="3119120"/>
          </a:xfrm>
          <a:prstGeom prst="roundRect">
            <a:avLst/>
          </a:prstGeom>
          <a:noFill/>
          <a:ln w="28575">
            <a:solidFill>
              <a:srgbClr val="005EB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Despite recent increases, there remains a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large population</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who still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require testing and treatment</a:t>
            </a:r>
          </a:p>
        </p:txBody>
      </p:sp>
      <p:sp>
        <p:nvSpPr>
          <p:cNvPr id="25" name="TextBox 24">
            <a:extLst>
              <a:ext uri="{FF2B5EF4-FFF2-40B4-BE49-F238E27FC236}">
                <a16:creationId xmlns:a16="http://schemas.microsoft.com/office/drawing/2014/main" id="{2013A979-61A6-4A0E-8967-1F175C466C3A}"/>
              </a:ext>
            </a:extLst>
          </p:cNvPr>
          <p:cNvSpPr txBox="1"/>
          <p:nvPr/>
        </p:nvSpPr>
        <p:spPr>
          <a:xfrm>
            <a:off x="5187262" y="5979249"/>
            <a:ext cx="7004738" cy="95410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nl-NL" sz="1400" b="0" i="0" u="none" strike="noStrike" kern="1200" cap="none" spc="0" normalizeH="0" baseline="0" noProof="0" dirty="0">
                <a:ln>
                  <a:noFill/>
                </a:ln>
                <a:solidFill>
                  <a:srgbClr val="000000"/>
                </a:solidFill>
                <a:effectLst/>
                <a:uLnTx/>
                <a:uFillTx/>
                <a:latin typeface="Calibri" panose="020F0502020204030204"/>
                <a:ea typeface="+mn-ea"/>
                <a:cs typeface="+mn-cs"/>
              </a:rPr>
              <a:t>Morey et al, J Viral Hep. 2019 Jan;26(1):101-108. doi: 10.1111/jvh.13017.</a:t>
            </a: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Harris et al, European Journal of Public Health, Volume 22, Issue 2, April 2012, Pages 187–192</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err="1">
                <a:ln>
                  <a:noFill/>
                </a:ln>
                <a:solidFill>
                  <a:srgbClr val="000000"/>
                </a:solidFill>
                <a:effectLst/>
                <a:uLnTx/>
                <a:uFillTx/>
                <a:latin typeface="Calibri" panose="020F0502020204030204"/>
                <a:ea typeface="+mn-ea"/>
                <a:cs typeface="+mn-cs"/>
              </a:rPr>
              <a:t>Nakitanda</a:t>
            </a: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 et al. BMC Public Health (2020)20:1670</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41089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nhs">
  <a:themeElements>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id="{28833F9A-443E-4194-AD27-FECBF45B1408}" vid="{2EE90BD7-CC25-4450-8F83-FD04ABB54B2A}"/>
    </a:ext>
  </a:ext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B30A5828-2481-451A-BC93-9FE5B4C0FF63}"/>
</file>

<file path=customXml/itemProps2.xml><?xml version="1.0" encoding="utf-8"?>
<ds:datastoreItem xmlns:ds="http://schemas.openxmlformats.org/officeDocument/2006/customXml" ds:itemID="{B13E8544-F151-449E-AE4B-64B4091D65AC}"/>
</file>

<file path=customXml/itemProps3.xml><?xml version="1.0" encoding="utf-8"?>
<ds:datastoreItem xmlns:ds="http://schemas.openxmlformats.org/officeDocument/2006/customXml" ds:itemID="{880CB1CB-50E4-458D-A8CC-5E4F0579016B}"/>
</file>

<file path=docProps/app.xml><?xml version="1.0" encoding="utf-8"?>
<Properties xmlns="http://schemas.openxmlformats.org/officeDocument/2006/extended-properties" xmlns:vt="http://schemas.openxmlformats.org/officeDocument/2006/docPropsVTypes">
  <TotalTime>299</TotalTime>
  <Words>2770</Words>
  <Application>Microsoft Office PowerPoint</Application>
  <PresentationFormat>Widescreen</PresentationFormat>
  <Paragraphs>293</Paragraphs>
  <Slides>22</Slides>
  <Notes>9</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22</vt:i4>
      </vt:variant>
    </vt:vector>
  </HeadingPairs>
  <TitlesOfParts>
    <vt:vector size="33" baseType="lpstr">
      <vt:lpstr>Arial</vt:lpstr>
      <vt:lpstr>Calibri</vt:lpstr>
      <vt:lpstr>Calibri Light</vt:lpstr>
      <vt:lpstr>Wingdings</vt:lpstr>
      <vt:lpstr>Office Theme</vt:lpstr>
      <vt:lpstr>1_Office Theme</vt:lpstr>
      <vt:lpstr>2_Office Theme</vt:lpstr>
      <vt:lpstr>3_Office Theme</vt:lpstr>
      <vt:lpstr>nhs</vt:lpstr>
      <vt:lpstr>4_Office Theme</vt:lpstr>
      <vt:lpstr>Custom Design</vt:lpstr>
      <vt:lpstr>PowerPoint Presentation</vt:lpstr>
      <vt:lpstr>PowerPoint Presentation</vt:lpstr>
      <vt:lpstr>Three Pronged Attack</vt:lpstr>
      <vt:lpstr>PowerPoint Presentation</vt:lpstr>
      <vt:lpstr>Primary care</vt:lpstr>
      <vt:lpstr>Peers</vt:lpstr>
      <vt:lpstr>Community Vans</vt:lpstr>
      <vt:lpstr>Health &amp; Justice: Hep C</vt:lpstr>
      <vt:lpstr>Prisons background</vt:lpstr>
      <vt:lpstr>Commissioning &amp; partnerships</vt:lpstr>
      <vt:lpstr>Overview of prison HITTs</vt:lpstr>
      <vt:lpstr>NHSE Needs assessment Direct measurement of HCV in 11,000 people in addiction service</vt:lpstr>
      <vt:lpstr>NHSE Needs assessment Direct measurement of HCV in 11,000 people in addiction service</vt:lpstr>
      <vt:lpstr>PowerPoint Presentation</vt:lpstr>
      <vt:lpstr>Treatment data</vt:lpstr>
      <vt:lpstr>PowerPoint Presentation</vt:lpstr>
      <vt:lpstr>PowerPoint Presentation</vt:lpstr>
      <vt:lpstr>PowerPoint Presentation</vt:lpstr>
      <vt:lpstr>Antenatal</vt:lpstr>
      <vt:lpstr>Web Testing Portal</vt:lpstr>
      <vt:lpstr>HCV National Priorities 2023/24</vt:lpstr>
      <vt:lpstr>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on the ground Insights from the London Delivery Group</dc:title>
  <dc:creator>Microsoft Office User</dc:creator>
  <cp:lastModifiedBy>Mark Gillyon-Powell</cp:lastModifiedBy>
  <cp:revision>22</cp:revision>
  <dcterms:created xsi:type="dcterms:W3CDTF">2022-06-13T05:18:48Z</dcterms:created>
  <dcterms:modified xsi:type="dcterms:W3CDTF">2023-03-29T22:30:40Z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