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 id="2147483668" r:id="rId2"/>
  </p:sldMasterIdLst>
  <p:notesMasterIdLst>
    <p:notesMasterId r:id="rId9"/>
  </p:notesMasterIdLst>
  <p:sldIdLst>
    <p:sldId id="263" r:id="rId3"/>
    <p:sldId id="265" r:id="rId4"/>
    <p:sldId id="974" r:id="rId5"/>
    <p:sldId id="294" r:id="rId6"/>
    <p:sldId id="975" r:id="rId7"/>
    <p:sldId id="97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693AE6-971A-AE4C-8F22-22AE196B99DE}" type="datetimeFigureOut">
              <a:rPr lang="en-US" smtClean="0"/>
              <a:t>3/29/2023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539952-714B-C649-9FA8-F6193F240A14}" type="slidenum">
              <a:rPr lang="en-US" smtClean="0"/>
              <a:t>‹#›</a:t>
            </a:fld>
            <a:endParaRPr lang="en-US"/>
          </a:p>
        </p:txBody>
      </p:sp>
    </p:spTree>
    <p:extLst>
      <p:ext uri="{BB962C8B-B14F-4D97-AF65-F5344CB8AC3E}">
        <p14:creationId xmlns:p14="http://schemas.microsoft.com/office/powerpoint/2010/main" val="583802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2993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kern="1200" dirty="0">
                <a:solidFill>
                  <a:schemeClr val="tx1"/>
                </a:solidFill>
                <a:effectLst/>
                <a:latin typeface="Arial" panose="020B0604020202020204" pitchFamily="34" charset="0"/>
                <a:ea typeface="+mn-ea"/>
                <a:cs typeface="Arial" panose="020B0604020202020204" pitchFamily="34" charset="0"/>
              </a:rPr>
              <a:t>Intro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The program has been executed in three phases – the first focussed on people at imminent risk of dying, the second targeted those at greatest risk of passing on the virus and the final phase will involve engaging with people who are not at immediate risk and are unaware of their infection – more on that later.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Firstly, I am going to shine a spotlight on three areas which have been hugely impactful in ensuring the first two phases of the programme have been a huge success, and will continue to be important as we move into the third phase.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kern="1200" dirty="0">
                <a:solidFill>
                  <a:schemeClr val="tx1"/>
                </a:solidFill>
                <a:effectLst/>
                <a:latin typeface="Arial" panose="020B0604020202020204" pitchFamily="34" charset="0"/>
                <a:ea typeface="+mn-ea"/>
                <a:cs typeface="Arial" panose="020B0604020202020204" pitchFamily="34" charset="0"/>
              </a:rPr>
              <a:t>ODNs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first is the creation of the Operational Delivery Networks.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If we cast out minds back – in 2015, when the HCV Elimination programme was established, </a:t>
            </a:r>
            <a:r>
              <a:rPr lang="en-GB" sz="1200" dirty="0">
                <a:solidFill>
                  <a:srgbClr val="000000"/>
                </a:solidFill>
                <a:latin typeface="Arial" panose="020B0604020202020204" pitchFamily="34" charset="0"/>
                <a:cs typeface="Arial" panose="020B0604020202020204" pitchFamily="34" charset="0"/>
              </a:rPr>
              <a:t>leading clinicians across the country worked with NHS England to design 22 ‘operational delivery networks’ (ODNs), </a:t>
            </a:r>
            <a:r>
              <a:rPr lang="en-GB" sz="1200" dirty="0">
                <a:latin typeface="Arial" panose="020B0604020202020204" pitchFamily="34" charset="0"/>
                <a:cs typeface="Arial" panose="020B0604020202020204" pitchFamily="34" charset="0"/>
              </a:rPr>
              <a:t>to help manage hepatitis C services and share expertise at a local level</a:t>
            </a:r>
            <a:r>
              <a:rPr lang="en-GB" sz="1200" dirty="0">
                <a:solidFill>
                  <a:srgbClr val="000000"/>
                </a:solidFill>
                <a:latin typeface="Arial" panose="020B0604020202020204" pitchFamily="34" charset="0"/>
                <a:cs typeface="Arial" panose="020B0604020202020204" pitchFamily="34" charset="0"/>
              </a:rPr>
              <a:t>, including to regions that had never provided hepatitis C services before.</a:t>
            </a:r>
            <a:r>
              <a:rPr lang="en-US" sz="1200" dirty="0">
                <a:solidFill>
                  <a:srgbClr val="000000"/>
                </a:solidFill>
                <a:latin typeface="Arial" panose="020B0604020202020204" pitchFamily="34" charset="0"/>
                <a:cs typeface="Arial" panose="020B0604020202020204" pitchFamily="34"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ODNs have played a crucial role in implementing the HCV Elimination Programme, working alongside key partners such as drug and alcohol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Since then, a further 2 ODNs have been established, including the worlds-first multidisciplinary paediatric ODN.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launching a world-first hepatis C treatment pathway for children, the NHS has enabled hundreds of children and young people in England to be the first in the world to receive expert advice and treatment, wherever they live in England. The pathway, which launched last year, is led by world-leaders in the treatment of HCV in children.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000000"/>
                </a:solidFill>
                <a:latin typeface="Arial" panose="020B0604020202020204" pitchFamily="34" charset="0"/>
                <a:cs typeface="Arial" panose="020B0604020202020204" pitchFamily="34" charset="0"/>
              </a:rPr>
              <a:t>The ODNs are instrumental in helping NHS England meet the global goal of elimination. </a:t>
            </a:r>
            <a:endParaRPr lang="en-US" sz="1200" dirty="0">
              <a:solidFill>
                <a:srgbClr val="000000"/>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dirty="0">
                <a:latin typeface="Arial" panose="020B0604020202020204" pitchFamily="34" charset="0"/>
                <a:cs typeface="Arial" panose="020B0604020202020204" pitchFamily="34" charset="0"/>
              </a:rPr>
              <a:t>Pharma partnerships – prison HITTs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second is the unprecedented collaboration between NHS England and the pharma companies Gilead, MSD and AbbVie have seen us deliver a series of jointly funded and highly successful ‘elimination initiatives’ that focussed on expanding testing and treatment.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000000"/>
                </a:solidFill>
                <a:latin typeface="Arial" panose="020B0604020202020204" pitchFamily="34" charset="0"/>
                <a:cs typeface="Arial" panose="020B0604020202020204" pitchFamily="34" charset="0"/>
              </a:rPr>
              <a:t>At the start of this Programme, we knew that hepatitis C was prevalent in prisons – 13% of female prisoners and 7% of male prisoners are estimated to be affected, compared to 0.4% of the general population</a:t>
            </a:r>
            <a:r>
              <a:rPr lang="en-US" sz="1200" dirty="0">
                <a:solidFill>
                  <a:srgbClr val="000000"/>
                </a:solidFill>
                <a:latin typeface="Arial" panose="020B0604020202020204" pitchFamily="34" charset="0"/>
                <a:cs typeface="Arial" panose="020B0604020202020204"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000000"/>
                </a:solidFill>
                <a:latin typeface="Arial" panose="020B0604020202020204" pitchFamily="34" charset="0"/>
                <a:cs typeface="Arial" panose="020B0604020202020204" pitchFamily="34" charset="0"/>
              </a:rPr>
              <a:t>It was therefore clear to us that we needed to focus on eliminating hepatitis C across the prison estate which is why we established </a:t>
            </a:r>
            <a:r>
              <a:rPr lang="en-GB" sz="1200" dirty="0">
                <a:latin typeface="Arial" panose="020B0604020202020204" pitchFamily="34" charset="0"/>
                <a:cs typeface="Arial" panose="020B0604020202020204" pitchFamily="34" charset="0"/>
              </a:rPr>
              <a:t>treatment services in health and justice settings very early 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services have seen all new prisoners offered hepatitis C testing at reception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As a result of our collaborative efforts across health and justice settings, many prisons in England have achieved ‘micro-elimination’ status by testing over 95% of their population.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dirty="0">
                <a:latin typeface="Arial" panose="020B0604020202020204" pitchFamily="34" charset="0"/>
                <a:cs typeface="Arial" panose="020B0604020202020204" pitchFamily="34" charset="0"/>
              </a:rPr>
              <a:t>Programme partners – community mobile trucks </a:t>
            </a:r>
          </a:p>
          <a:p>
            <a:pPr marL="171450" indent="-171450" algn="just">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Hepatitis C is a condition of inequalities, disproportionately affecting marginalised groups. This includes people who inject drugs, immigrant populations and people who are homeless. </a:t>
            </a:r>
          </a:p>
          <a:p>
            <a:pPr marL="171450" indent="-171450" algn="just">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Reducing health inequality is a major focus of the NHS Long Term Plan, and the HCV Elimination Programme is providing services to isolated and seldom-heard communities.</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One such way we have done this is through funding 12 mobile trucks which are focused on areas of high health inequality and where geographical location may make it difficult for some people to access hepatitis C services.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NHS is a large organisation and for those communities who come less frequently into contact with its services, such as homeless people, access to support can be more difficult.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working closely with the ODNs and the Hepatitis C Trust, these mobile trucks take testing and treatment to patients who would not usually visit healthcare settings. They can be found at GP practices, addiction services, food banks, sexual health clinics and homeless shelters and encourage the uptake of quick, non-invasive scans.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Due to the huge success these trucks have had in reaching underserved communities, NHS England has just announced a historic partnership between the hep c elimination programme and NHSE’s cancer programme – to use these mobile trucks to check for liver cancer, as well as hep C, in high risk communities as part of a major NHS drive to catch more cancers earlier and save lives.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community checks are being offered to adults with long term alcohol consumption, a history of current or past viral hepatitis, or non-alcoholic fatty liver disease, as these factors increases the risk of developing liver cancer.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Those who are deemed high risk will be provided with information about their level of risk and where appropriate will be referred to their GP or straight into a six-month liver surveillance pathway.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Anyone referred for further surveillance will be partnered a person with lived experience of hepatitis C – from a network of peer support workers from the Hepatitis C Trust, who are expertly trained to support people in the community.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roaming trucks are expected to visit hundreds of people over the next 12 months with a significant increase in liver cancer referrals expected within the first year, whilst maintain the numbers of people tested for HCV.</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making sure we reach the most marginalised people, we will ensure that no one is left behind and stop unnecessary deaths from hepatitis C and liver cancer.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9458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kern="1200" dirty="0">
                <a:solidFill>
                  <a:schemeClr val="tx1"/>
                </a:solidFill>
                <a:effectLst/>
                <a:latin typeface="Arial" panose="020B0604020202020204" pitchFamily="34" charset="0"/>
                <a:ea typeface="+mn-ea"/>
                <a:cs typeface="Arial" panose="020B0604020202020204" pitchFamily="34" charset="0"/>
              </a:rPr>
              <a:t>Intro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The program has been executed in three phases – the first focussed on people at imminent risk of dying, the second targeted those at greatest risk of passing on the virus and the final phase will involve engaging with people who are not at immediate risk and are unaware of their infection – more on that later.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Firstly, I am going to shine a spotlight on three areas which have been hugely impactful in ensuring the first two phases of the programme have been a huge success, and will continue to be important as we move into the third phase.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kern="1200" dirty="0">
                <a:solidFill>
                  <a:schemeClr val="tx1"/>
                </a:solidFill>
                <a:effectLst/>
                <a:latin typeface="Arial" panose="020B0604020202020204" pitchFamily="34" charset="0"/>
                <a:ea typeface="+mn-ea"/>
                <a:cs typeface="Arial" panose="020B0604020202020204" pitchFamily="34" charset="0"/>
              </a:rPr>
              <a:t>ODNs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first is the creation of the Operational Delivery Networks.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If we cast out minds back – in 2015, when the HCV Elimination programme was established, </a:t>
            </a:r>
            <a:r>
              <a:rPr lang="en-GB" sz="1200" dirty="0">
                <a:solidFill>
                  <a:srgbClr val="000000"/>
                </a:solidFill>
                <a:latin typeface="Arial" panose="020B0604020202020204" pitchFamily="34" charset="0"/>
                <a:cs typeface="Arial" panose="020B0604020202020204" pitchFamily="34" charset="0"/>
              </a:rPr>
              <a:t>leading clinicians across the country worked with NHS England to design 22 ‘operational delivery networks’ (ODNs), </a:t>
            </a:r>
            <a:r>
              <a:rPr lang="en-GB" sz="1200" dirty="0">
                <a:latin typeface="Arial" panose="020B0604020202020204" pitchFamily="34" charset="0"/>
                <a:cs typeface="Arial" panose="020B0604020202020204" pitchFamily="34" charset="0"/>
              </a:rPr>
              <a:t>to help manage hepatitis C services and share expertise at a local level</a:t>
            </a:r>
            <a:r>
              <a:rPr lang="en-GB" sz="1200" dirty="0">
                <a:solidFill>
                  <a:srgbClr val="000000"/>
                </a:solidFill>
                <a:latin typeface="Arial" panose="020B0604020202020204" pitchFamily="34" charset="0"/>
                <a:cs typeface="Arial" panose="020B0604020202020204" pitchFamily="34" charset="0"/>
              </a:rPr>
              <a:t>, including to regions that had never provided hepatitis C services before.</a:t>
            </a:r>
            <a:r>
              <a:rPr lang="en-US" sz="1200" dirty="0">
                <a:solidFill>
                  <a:srgbClr val="000000"/>
                </a:solidFill>
                <a:latin typeface="Arial" panose="020B0604020202020204" pitchFamily="34" charset="0"/>
                <a:cs typeface="Arial" panose="020B0604020202020204" pitchFamily="34"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ODNs have played a crucial role in implementing the HCV Elimination Programme, working alongside key partners such as drug and alcohol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Since then, a further 2 ODNs have been established, including the worlds-first multidisciplinary paediatric ODN.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launching a world-first hepatis C treatment pathway for children, the NHS has enabled hundreds of children and young people in England to be the first in the world to receive expert advice and treatment, wherever they live in England. The pathway, which launched last year, is led by world-leaders in the treatment of HCV in children.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000000"/>
                </a:solidFill>
                <a:latin typeface="Arial" panose="020B0604020202020204" pitchFamily="34" charset="0"/>
                <a:cs typeface="Arial" panose="020B0604020202020204" pitchFamily="34" charset="0"/>
              </a:rPr>
              <a:t>The ODNs are instrumental in helping NHS England meet the global goal of elimination. </a:t>
            </a:r>
            <a:endParaRPr lang="en-US" sz="1200" dirty="0">
              <a:solidFill>
                <a:srgbClr val="000000"/>
              </a:solidFill>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dirty="0">
                <a:latin typeface="Arial" panose="020B0604020202020204" pitchFamily="34" charset="0"/>
                <a:cs typeface="Arial" panose="020B0604020202020204" pitchFamily="34" charset="0"/>
              </a:rPr>
              <a:t>Pharma partnerships – prison HITTs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second is the unprecedented collaboration between NHS England and the pharma companies Gilead, MSD and AbbVie have seen us deliver a series of jointly funded and highly successful ‘elimination initiatives’ that focussed on expanding testing and treatment.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000000"/>
                </a:solidFill>
                <a:latin typeface="Arial" panose="020B0604020202020204" pitchFamily="34" charset="0"/>
                <a:cs typeface="Arial" panose="020B0604020202020204" pitchFamily="34" charset="0"/>
              </a:rPr>
              <a:t>At the start of this Programme, we knew that hepatitis C was prevalent in prisons – 13% of female prisoners and 7% of male prisoners are estimated to be affected, compared to 0.4% of the general population</a:t>
            </a:r>
            <a:r>
              <a:rPr lang="en-US" sz="1200" dirty="0">
                <a:solidFill>
                  <a:srgbClr val="000000"/>
                </a:solidFill>
                <a:latin typeface="Arial" panose="020B0604020202020204" pitchFamily="34" charset="0"/>
                <a:cs typeface="Arial" panose="020B0604020202020204"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000000"/>
                </a:solidFill>
                <a:latin typeface="Arial" panose="020B0604020202020204" pitchFamily="34" charset="0"/>
                <a:cs typeface="Arial" panose="020B0604020202020204" pitchFamily="34" charset="0"/>
              </a:rPr>
              <a:t>It was therefore clear to us that we needed to focus on eliminating hepatitis C across the prison estate which is why we established </a:t>
            </a:r>
            <a:r>
              <a:rPr lang="en-GB" sz="1200" dirty="0">
                <a:latin typeface="Arial" panose="020B0604020202020204" pitchFamily="34" charset="0"/>
                <a:cs typeface="Arial" panose="020B0604020202020204" pitchFamily="34" charset="0"/>
              </a:rPr>
              <a:t>treatment services in health and justice settings very early 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services have seen all new prisoners offered hepatitis C testing at reception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As a result of our collaborative efforts across health and justice settings, many prisons in England have achieved ‘micro-elimination’ status by testing over 95% of their population.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u="sng" dirty="0">
                <a:latin typeface="Arial" panose="020B0604020202020204" pitchFamily="34" charset="0"/>
                <a:cs typeface="Arial" panose="020B0604020202020204" pitchFamily="34" charset="0"/>
              </a:rPr>
              <a:t>Programme partners – community mobile trucks </a:t>
            </a:r>
          </a:p>
          <a:p>
            <a:pPr marL="171450" indent="-171450" algn="just">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Hepatitis C is a condition of inequalities, disproportionately affecting marginalised groups. This includes people who inject drugs, immigrant populations and people who are homeless. </a:t>
            </a:r>
          </a:p>
          <a:p>
            <a:pPr marL="171450" indent="-171450" algn="just">
              <a:spcBef>
                <a:spcPts val="0"/>
              </a:spcBef>
              <a:buFont typeface="Arial" panose="020B0604020202020204" pitchFamily="34" charset="0"/>
              <a:buChar char="•"/>
            </a:pPr>
            <a:r>
              <a:rPr lang="en-GB" sz="1200" dirty="0">
                <a:latin typeface="Arial" panose="020B0604020202020204" pitchFamily="34" charset="0"/>
                <a:cs typeface="Arial" panose="020B0604020202020204" pitchFamily="34" charset="0"/>
              </a:rPr>
              <a:t>Reducing health inequality is a major focus of the NHS Long Term Plan, and the HCV Elimination Programme is providing services to isolated and seldom-heard communities.</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One such way we have done this is through funding 12 mobile trucks which are focused on areas of high health inequality and where geographical location may make it difficult for some people to access hepatitis C services.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NHS is a large organisation and for those communities who come less frequently into contact with its services, such as homeless people, access to support can be more difficult.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working closely with the ODNs and the Hepatitis C Trust, these mobile trucks take testing and treatment to patients who would not usually visit healthcare settings. They can be found at GP practices, addiction services, food banks, sexual health clinics and homeless shelters and encourage the uptake of quick, non-invasive scans.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Due to the huge success these trucks have had in reaching underserved communities, NHS England has just announced a historic partnership between the hep c elimination programme and NHSE’s cancer programme – to use these mobile trucks to check for liver cancer, as well as hep C, in high risk communities as part of a major NHS drive to catch more cancers earlier and save lives.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community checks are being offered to adults with long term alcohol consumption, a history of current or past viral hepatitis, or non-alcoholic fatty liver disease, as these factors increases the risk of developing liver cancer.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Those who are deemed high risk will be provided with information about their level of risk and where appropriate will be referred to their GP or straight into a six-month liver surveillance pathway.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Arial" panose="020B0604020202020204" pitchFamily="34" charset="0"/>
                <a:ea typeface="+mn-ea"/>
                <a:cs typeface="Arial" panose="020B0604020202020204" pitchFamily="34" charset="0"/>
              </a:rPr>
              <a:t>Anyone referred for further surveillance will be partnered a person with lived experience of hepatitis C – from a network of peer support workers from the Hepatitis C Trust, who are expertly trained to support people in the community.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The roaming trucks are expected to visit hundreds of people over the next 12 months with a significant increase in liver cancer referrals expected within the first year, whilst maintain the numbers of people tested for HCV.</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By making sure we reach the most marginalised people, we will ensure that no one is left behind and stop unnecessary deaths from hepatitis C and liver cancer.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AF0A13-752D-4E30-98AF-37D5CF3C9EC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4362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36255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3E8CA61-1900-44B7-A689-D0E9D460B4D3}"/>
              </a:ext>
            </a:extLst>
          </p:cNvPr>
          <p:cNvCxnSpPr>
            <a:cxnSpLocks/>
          </p:cNvCxnSpPr>
          <p:nvPr userDrawn="1"/>
        </p:nvCxnSpPr>
        <p:spPr>
          <a:xfrm>
            <a:off x="0" y="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CB2655F-D803-46C9-BB91-398C56D769CC}"/>
              </a:ext>
            </a:extLst>
          </p:cNvPr>
          <p:cNvCxnSpPr/>
          <p:nvPr userDrawn="1"/>
        </p:nvCxnSpPr>
        <p:spPr>
          <a:xfrm>
            <a:off x="0" y="6858000"/>
            <a:ext cx="12192000" cy="0"/>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4BC511-6134-4865-ABF9-1731C60E2433}"/>
              </a:ext>
            </a:extLst>
          </p:cNvPr>
          <p:cNvCxnSpPr>
            <a:cxnSpLocks/>
          </p:cNvCxnSpPr>
          <p:nvPr userDrawn="1"/>
        </p:nvCxnSpPr>
        <p:spPr>
          <a:xfrm>
            <a:off x="0" y="-1"/>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BF4012-3A8B-441C-ACE0-2C4718076BD6}"/>
              </a:ext>
            </a:extLst>
          </p:cNvPr>
          <p:cNvCxnSpPr>
            <a:cxnSpLocks/>
          </p:cNvCxnSpPr>
          <p:nvPr userDrawn="1"/>
        </p:nvCxnSpPr>
        <p:spPr>
          <a:xfrm>
            <a:off x="12192000" y="0"/>
            <a:ext cx="0" cy="6858001"/>
          </a:xfrm>
          <a:prstGeom prst="line">
            <a:avLst/>
          </a:prstGeom>
          <a:ln w="57150">
            <a:solidFill>
              <a:srgbClr val="43B5B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82361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2be7a8bd-129f-41b4-a791-cfe249430000">
            <a:extLst>
              <a:ext uri="{FF2B5EF4-FFF2-40B4-BE49-F238E27FC236}">
                <a16:creationId xmlns:a16="http://schemas.microsoft.com/office/drawing/2014/main" id="{BC8D09DA-52A8-AC08-CFE4-9AD3D1620C4D}"/>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5" name="b6dea86a-4b2c-47a3-b9a1-6a627264ab8d">
            <a:extLst>
              <a:ext uri="{FF2B5EF4-FFF2-40B4-BE49-F238E27FC236}">
                <a16:creationId xmlns:a16="http://schemas.microsoft.com/office/drawing/2014/main" id="{705C8322-14FB-C4E1-CD02-A4F02A5EE474}"/>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6" name="Text Placeholder 3">
            <a:extLst>
              <a:ext uri="{FF2B5EF4-FFF2-40B4-BE49-F238E27FC236}">
                <a16:creationId xmlns:a16="http://schemas.microsoft.com/office/drawing/2014/main" id="{1FEBFDD9-D1C8-43DE-1089-A7C9B0378E72}"/>
              </a:ext>
            </a:extLst>
          </p:cNvPr>
          <p:cNvSpPr>
            <a:spLocks noGrp="1"/>
          </p:cNvSpPr>
          <p:nvPr>
            <p:ph type="body" sz="quarter" idx="10"/>
          </p:nvPr>
        </p:nvSpPr>
        <p:spPr>
          <a:xfrm>
            <a:off x="1409324" y="593634"/>
            <a:ext cx="10105797" cy="919806"/>
          </a:xfrm>
          <a:prstGeom prst="rect">
            <a:avLst/>
          </a:prstGeom>
          <a:solidFill>
            <a:schemeClr val="tx2"/>
          </a:solidFill>
        </p:spPr>
        <p:txBody>
          <a:bodyPr lIns="648000" anchor="ctr" anchorCtr="0"/>
          <a:lstStyle>
            <a:lvl1pPr marL="0" indent="0">
              <a:buNone/>
              <a:defRPr sz="2426" b="1" cap="all" spc="212"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7" name="Text Placeholder 4">
            <a:extLst>
              <a:ext uri="{FF2B5EF4-FFF2-40B4-BE49-F238E27FC236}">
                <a16:creationId xmlns:a16="http://schemas.microsoft.com/office/drawing/2014/main" id="{B47D7FF3-4296-B015-CB31-F99092674656}"/>
              </a:ext>
            </a:extLst>
          </p:cNvPr>
          <p:cNvSpPr>
            <a:spLocks noGrp="1"/>
          </p:cNvSpPr>
          <p:nvPr>
            <p:ph type="body" sz="quarter" idx="11"/>
          </p:nvPr>
        </p:nvSpPr>
        <p:spPr>
          <a:xfrm>
            <a:off x="1409324" y="1828357"/>
            <a:ext cx="4251075" cy="623805"/>
          </a:xfrm>
          <a:prstGeom prst="rect">
            <a:avLst/>
          </a:prstGeom>
        </p:spPr>
        <p:txBody>
          <a:bodyPr anchor="b" anchorCtr="0"/>
          <a:lstStyle>
            <a:lvl1pPr marL="0" indent="0">
              <a:buNone/>
              <a:defRPr sz="2001" b="1">
                <a:solidFill>
                  <a:schemeClr val="tx2"/>
                </a:solidFill>
              </a:defRPr>
            </a:lvl1pPr>
          </a:lstStyle>
          <a:p>
            <a:pPr lvl="0"/>
            <a:endParaRPr lang="en-US"/>
          </a:p>
        </p:txBody>
      </p:sp>
      <p:sp>
        <p:nvSpPr>
          <p:cNvPr id="8" name="Text Placeholder 4">
            <a:extLst>
              <a:ext uri="{FF2B5EF4-FFF2-40B4-BE49-F238E27FC236}">
                <a16:creationId xmlns:a16="http://schemas.microsoft.com/office/drawing/2014/main" id="{2D436427-3772-016A-9CDF-A111A349E88C}"/>
              </a:ext>
            </a:extLst>
          </p:cNvPr>
          <p:cNvSpPr>
            <a:spLocks noGrp="1"/>
          </p:cNvSpPr>
          <p:nvPr>
            <p:ph type="body" sz="quarter" idx="12"/>
          </p:nvPr>
        </p:nvSpPr>
        <p:spPr>
          <a:xfrm>
            <a:off x="5972299" y="1828357"/>
            <a:ext cx="4251075" cy="623805"/>
          </a:xfrm>
          <a:prstGeom prst="rect">
            <a:avLst/>
          </a:prstGeom>
        </p:spPr>
        <p:txBody>
          <a:bodyPr anchor="b" anchorCtr="0"/>
          <a:lstStyle>
            <a:lvl1pPr marL="0" indent="0">
              <a:buNone/>
              <a:defRPr sz="2001" b="1">
                <a:solidFill>
                  <a:schemeClr val="accent2"/>
                </a:solidFill>
              </a:defRPr>
            </a:lvl1pPr>
          </a:lstStyle>
          <a:p>
            <a:pPr lvl="0"/>
            <a:endParaRPr lang="en-US"/>
          </a:p>
        </p:txBody>
      </p:sp>
      <p:sp>
        <p:nvSpPr>
          <p:cNvPr id="9" name="Text Placeholder 7">
            <a:extLst>
              <a:ext uri="{FF2B5EF4-FFF2-40B4-BE49-F238E27FC236}">
                <a16:creationId xmlns:a16="http://schemas.microsoft.com/office/drawing/2014/main" id="{2A1552C4-62F1-C94A-8159-3A3080B4F568}"/>
              </a:ext>
            </a:extLst>
          </p:cNvPr>
          <p:cNvSpPr>
            <a:spLocks noGrp="1"/>
          </p:cNvSpPr>
          <p:nvPr>
            <p:ph type="body" sz="quarter" idx="13"/>
          </p:nvPr>
        </p:nvSpPr>
        <p:spPr>
          <a:xfrm>
            <a:off x="1409324" y="2748662"/>
            <a:ext cx="4112453" cy="3350762"/>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0" name="Text Placeholder 7">
            <a:extLst>
              <a:ext uri="{FF2B5EF4-FFF2-40B4-BE49-F238E27FC236}">
                <a16:creationId xmlns:a16="http://schemas.microsoft.com/office/drawing/2014/main" id="{9C4ED6CA-9E58-D1F2-F817-F47256FE5433}"/>
              </a:ext>
            </a:extLst>
          </p:cNvPr>
          <p:cNvSpPr>
            <a:spLocks noGrp="1"/>
          </p:cNvSpPr>
          <p:nvPr>
            <p:ph type="body" sz="quarter" idx="20"/>
          </p:nvPr>
        </p:nvSpPr>
        <p:spPr>
          <a:xfrm>
            <a:off x="5972300" y="2748662"/>
            <a:ext cx="4251075" cy="3350762"/>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1" name="Text Placeholder 8">
            <a:extLst>
              <a:ext uri="{FF2B5EF4-FFF2-40B4-BE49-F238E27FC236}">
                <a16:creationId xmlns:a16="http://schemas.microsoft.com/office/drawing/2014/main" id="{0DDAA559-9D02-E349-2E7F-720EE4945D18}"/>
              </a:ext>
            </a:extLst>
          </p:cNvPr>
          <p:cNvSpPr>
            <a:spLocks noGrp="1"/>
          </p:cNvSpPr>
          <p:nvPr>
            <p:ph type="body" sz="quarter" idx="21"/>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12" name="object 7">
            <a:extLst>
              <a:ext uri="{FF2B5EF4-FFF2-40B4-BE49-F238E27FC236}">
                <a16:creationId xmlns:a16="http://schemas.microsoft.com/office/drawing/2014/main" id="{5BD51896-6EA3-BFD6-A0F1-6828D8CBD005}"/>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95276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b6dea86a-4b2c-47a3-b9a1-6a627264ab8d">
            <a:extLst>
              <a:ext uri="{FF2B5EF4-FFF2-40B4-BE49-F238E27FC236}">
                <a16:creationId xmlns:a16="http://schemas.microsoft.com/office/drawing/2014/main" id="{705C8322-14FB-C4E1-CD02-A4F02A5EE474}"/>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8" name="Text Placeholder 4">
            <a:extLst>
              <a:ext uri="{FF2B5EF4-FFF2-40B4-BE49-F238E27FC236}">
                <a16:creationId xmlns:a16="http://schemas.microsoft.com/office/drawing/2014/main" id="{2D436427-3772-016A-9CDF-A111A349E88C}"/>
              </a:ext>
            </a:extLst>
          </p:cNvPr>
          <p:cNvSpPr>
            <a:spLocks noGrp="1"/>
          </p:cNvSpPr>
          <p:nvPr>
            <p:ph type="body" sz="quarter" idx="12"/>
          </p:nvPr>
        </p:nvSpPr>
        <p:spPr>
          <a:xfrm>
            <a:off x="5972299" y="1828357"/>
            <a:ext cx="4251075" cy="623805"/>
          </a:xfrm>
          <a:prstGeom prst="rect">
            <a:avLst/>
          </a:prstGeom>
        </p:spPr>
        <p:txBody>
          <a:bodyPr anchor="b" anchorCtr="0"/>
          <a:lstStyle>
            <a:lvl1pPr marL="0" indent="0">
              <a:buNone/>
              <a:defRPr sz="2001" b="1">
                <a:solidFill>
                  <a:schemeClr val="accent2"/>
                </a:solidFill>
              </a:defRPr>
            </a:lvl1pPr>
          </a:lstStyle>
          <a:p>
            <a:pPr lvl="0"/>
            <a:endParaRPr lang="en-US"/>
          </a:p>
        </p:txBody>
      </p:sp>
      <p:sp>
        <p:nvSpPr>
          <p:cNvPr id="10" name="Text Placeholder 7">
            <a:extLst>
              <a:ext uri="{FF2B5EF4-FFF2-40B4-BE49-F238E27FC236}">
                <a16:creationId xmlns:a16="http://schemas.microsoft.com/office/drawing/2014/main" id="{9C4ED6CA-9E58-D1F2-F817-F47256FE5433}"/>
              </a:ext>
            </a:extLst>
          </p:cNvPr>
          <p:cNvSpPr>
            <a:spLocks noGrp="1"/>
          </p:cNvSpPr>
          <p:nvPr>
            <p:ph type="body" sz="quarter" idx="20"/>
          </p:nvPr>
        </p:nvSpPr>
        <p:spPr>
          <a:xfrm>
            <a:off x="5972300" y="2748662"/>
            <a:ext cx="4251075" cy="3350762"/>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1" name="Picture Placeholder 10">
            <a:extLst>
              <a:ext uri="{FF2B5EF4-FFF2-40B4-BE49-F238E27FC236}">
                <a16:creationId xmlns:a16="http://schemas.microsoft.com/office/drawing/2014/main" id="{C356B43F-6F52-6E35-EE1A-CA266A24050D}"/>
              </a:ext>
            </a:extLst>
          </p:cNvPr>
          <p:cNvSpPr>
            <a:spLocks noGrp="1"/>
          </p:cNvSpPr>
          <p:nvPr>
            <p:ph type="pic" sz="quarter" idx="21"/>
          </p:nvPr>
        </p:nvSpPr>
        <p:spPr>
          <a:xfrm>
            <a:off x="0" y="0"/>
            <a:ext cx="5026011" cy="6858000"/>
          </a:xfrm>
          <a:prstGeom prst="rect">
            <a:avLst/>
          </a:prstGeom>
          <a:solidFill>
            <a:schemeClr val="accent6">
              <a:lumMod val="85000"/>
            </a:schemeClr>
          </a:solidFill>
        </p:spPr>
        <p:txBody>
          <a:bodyPr/>
          <a:lstStyle/>
          <a:p>
            <a:endParaRPr lang="en-GB"/>
          </a:p>
        </p:txBody>
      </p:sp>
      <p:sp>
        <p:nvSpPr>
          <p:cNvPr id="6" name="Text Placeholder 3">
            <a:extLst>
              <a:ext uri="{FF2B5EF4-FFF2-40B4-BE49-F238E27FC236}">
                <a16:creationId xmlns:a16="http://schemas.microsoft.com/office/drawing/2014/main" id="{1FEBFDD9-D1C8-43DE-1089-A7C9B0378E72}"/>
              </a:ext>
            </a:extLst>
          </p:cNvPr>
          <p:cNvSpPr>
            <a:spLocks noGrp="1"/>
          </p:cNvSpPr>
          <p:nvPr>
            <p:ph type="body" sz="quarter" idx="10"/>
          </p:nvPr>
        </p:nvSpPr>
        <p:spPr>
          <a:xfrm>
            <a:off x="1409324" y="593634"/>
            <a:ext cx="10105797" cy="919806"/>
          </a:xfrm>
          <a:prstGeom prst="rect">
            <a:avLst/>
          </a:prstGeom>
          <a:solidFill>
            <a:schemeClr val="tx2"/>
          </a:solidFill>
        </p:spPr>
        <p:txBody>
          <a:bodyPr lIns="648000" anchor="ctr" anchorCtr="0"/>
          <a:lstStyle>
            <a:lvl1pPr marL="0" indent="0">
              <a:buNone/>
              <a:defRPr sz="2426" b="1" cap="all" spc="212"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3" name="Text Placeholder 8">
            <a:extLst>
              <a:ext uri="{FF2B5EF4-FFF2-40B4-BE49-F238E27FC236}">
                <a16:creationId xmlns:a16="http://schemas.microsoft.com/office/drawing/2014/main" id="{A6F968AF-105D-9E1E-C980-CBC8BA77B216}"/>
              </a:ext>
            </a:extLst>
          </p:cNvPr>
          <p:cNvSpPr>
            <a:spLocks noGrp="1"/>
          </p:cNvSpPr>
          <p:nvPr>
            <p:ph type="body" sz="quarter" idx="22"/>
          </p:nvPr>
        </p:nvSpPr>
        <p:spPr>
          <a:xfrm>
            <a:off x="7635842" y="6247573"/>
            <a:ext cx="3302862" cy="174241"/>
          </a:xfrm>
          <a:prstGeom prst="rect">
            <a:avLst/>
          </a:prstGeom>
        </p:spPr>
        <p:txBody>
          <a:bodyPr lIns="0" anchor="ctr" anchorCtr="0"/>
          <a:lstStyle>
            <a:lvl1pPr marL="0" indent="0" algn="r">
              <a:buNone/>
              <a:defRPr sz="1092">
                <a:solidFill>
                  <a:schemeClr val="accent2"/>
                </a:solidFill>
              </a:defRPr>
            </a:lvl1pPr>
          </a:lstStyle>
          <a:p>
            <a:pPr lvl="0"/>
            <a:endParaRPr lang="en-US"/>
          </a:p>
        </p:txBody>
      </p:sp>
      <p:sp>
        <p:nvSpPr>
          <p:cNvPr id="4" name="object 7">
            <a:extLst>
              <a:ext uri="{FF2B5EF4-FFF2-40B4-BE49-F238E27FC236}">
                <a16:creationId xmlns:a16="http://schemas.microsoft.com/office/drawing/2014/main" id="{9942D2BF-B3B8-0BC4-5E43-2DB11F370456}"/>
              </a:ext>
            </a:extLst>
          </p:cNvPr>
          <p:cNvSpPr txBox="1"/>
          <p:nvPr userDrawn="1"/>
        </p:nvSpPr>
        <p:spPr>
          <a:xfrm>
            <a:off x="11010852" y="6266348"/>
            <a:ext cx="282387" cy="153888"/>
          </a:xfrm>
          <a:prstGeom prst="rect">
            <a:avLst/>
          </a:prstGeom>
        </p:spPr>
        <p:txBody>
          <a:bodyPr vert="horz" wrap="square" lIns="0" tIns="0" rIns="0" bIns="0" rtlCol="0">
            <a:spAutoFit/>
          </a:bodyPr>
          <a:lstStyle/>
          <a:p>
            <a:pPr marL="7701" algn="l">
              <a:lnSpc>
                <a:spcPts val="1167"/>
              </a:lnSpc>
            </a:pPr>
            <a:fld id="{CB6B21C5-309D-4952-A0F5-8317E676D50C}" type="slidenum">
              <a:rPr lang="en-GB" sz="1001" b="1" spc="-15" smtClean="0">
                <a:solidFill>
                  <a:srgbClr val="B01C4C"/>
                </a:solidFill>
                <a:latin typeface="Arial"/>
                <a:cs typeface="Arial"/>
              </a:rPr>
              <a:pPr marL="7701" algn="l">
                <a:lnSpc>
                  <a:spcPts val="1167"/>
                </a:lnSpc>
              </a:pPr>
              <a:t>‹#›</a:t>
            </a:fld>
            <a:endParaRPr sz="1001">
              <a:latin typeface="Arial"/>
              <a:cs typeface="Arial"/>
            </a:endParaRPr>
          </a:p>
        </p:txBody>
      </p:sp>
    </p:spTree>
    <p:extLst>
      <p:ext uri="{BB962C8B-B14F-4D97-AF65-F5344CB8AC3E}">
        <p14:creationId xmlns:p14="http://schemas.microsoft.com/office/powerpoint/2010/main" val="1835118508"/>
      </p:ext>
    </p:extLst>
  </p:cSld>
  <p:clrMapOvr>
    <a:masterClrMapping/>
  </p:clrMapOvr>
  <p:extLst>
    <p:ext uri="{DCECCB84-F9BA-43D5-87BE-67443E8EF086}">
      <p15:sldGuideLst xmlns:p15="http://schemas.microsoft.com/office/powerpoint/2012/main">
        <p15:guide id="1" pos="522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2be7a8bd-129f-41b4-a791-cfe249430000">
            <a:extLst>
              <a:ext uri="{FF2B5EF4-FFF2-40B4-BE49-F238E27FC236}">
                <a16:creationId xmlns:a16="http://schemas.microsoft.com/office/drawing/2014/main" id="{4613B688-4EC8-41A6-5EAD-89D9C9E1CB8D}"/>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2" name="Picture Placeholder 10">
            <a:extLst>
              <a:ext uri="{FF2B5EF4-FFF2-40B4-BE49-F238E27FC236}">
                <a16:creationId xmlns:a16="http://schemas.microsoft.com/office/drawing/2014/main" id="{DCC0189B-71FA-5557-86D1-435CFA264347}"/>
              </a:ext>
            </a:extLst>
          </p:cNvPr>
          <p:cNvSpPr>
            <a:spLocks noGrp="1"/>
          </p:cNvSpPr>
          <p:nvPr>
            <p:ph type="pic" sz="quarter" idx="21"/>
          </p:nvPr>
        </p:nvSpPr>
        <p:spPr>
          <a:xfrm>
            <a:off x="7349317" y="0"/>
            <a:ext cx="4165693" cy="6858000"/>
          </a:xfrm>
          <a:prstGeom prst="rect">
            <a:avLst/>
          </a:prstGeom>
          <a:solidFill>
            <a:schemeClr val="accent6">
              <a:lumMod val="85000"/>
            </a:schemeClr>
          </a:solidFill>
        </p:spPr>
        <p:txBody>
          <a:bodyPr/>
          <a:lstStyle/>
          <a:p>
            <a:endParaRPr lang="en-GB"/>
          </a:p>
        </p:txBody>
      </p:sp>
      <p:sp>
        <p:nvSpPr>
          <p:cNvPr id="11" name="Text Placeholder 4">
            <a:extLst>
              <a:ext uri="{FF2B5EF4-FFF2-40B4-BE49-F238E27FC236}">
                <a16:creationId xmlns:a16="http://schemas.microsoft.com/office/drawing/2014/main" id="{5C8E3753-1125-002C-6B7B-F1CA123E2F0C}"/>
              </a:ext>
            </a:extLst>
          </p:cNvPr>
          <p:cNvSpPr>
            <a:spLocks noGrp="1"/>
          </p:cNvSpPr>
          <p:nvPr>
            <p:ph type="body" sz="quarter" idx="11"/>
          </p:nvPr>
        </p:nvSpPr>
        <p:spPr>
          <a:xfrm>
            <a:off x="1409323" y="1828357"/>
            <a:ext cx="5697308" cy="623805"/>
          </a:xfrm>
          <a:prstGeom prst="rect">
            <a:avLst/>
          </a:prstGeom>
        </p:spPr>
        <p:txBody>
          <a:bodyPr anchor="b" anchorCtr="0"/>
          <a:lstStyle>
            <a:lvl1pPr marL="0" indent="0">
              <a:buNone/>
              <a:defRPr sz="2001" b="1">
                <a:solidFill>
                  <a:schemeClr val="accent2"/>
                </a:solidFill>
              </a:defRPr>
            </a:lvl1pPr>
          </a:lstStyle>
          <a:p>
            <a:pPr lvl="0"/>
            <a:endParaRPr lang="en-US"/>
          </a:p>
        </p:txBody>
      </p:sp>
      <p:sp>
        <p:nvSpPr>
          <p:cNvPr id="12" name="Text Placeholder 7">
            <a:extLst>
              <a:ext uri="{FF2B5EF4-FFF2-40B4-BE49-F238E27FC236}">
                <a16:creationId xmlns:a16="http://schemas.microsoft.com/office/drawing/2014/main" id="{7D2294C7-9A8C-09DD-F14C-5AADB1B72360}"/>
              </a:ext>
            </a:extLst>
          </p:cNvPr>
          <p:cNvSpPr>
            <a:spLocks noGrp="1"/>
          </p:cNvSpPr>
          <p:nvPr>
            <p:ph type="body" sz="quarter" idx="13"/>
          </p:nvPr>
        </p:nvSpPr>
        <p:spPr>
          <a:xfrm>
            <a:off x="1409324" y="2748662"/>
            <a:ext cx="5697307" cy="3350762"/>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7" name="Text Placeholder 3">
            <a:extLst>
              <a:ext uri="{FF2B5EF4-FFF2-40B4-BE49-F238E27FC236}">
                <a16:creationId xmlns:a16="http://schemas.microsoft.com/office/drawing/2014/main" id="{6BD82EB6-01F0-D12F-4D3C-4BBB1E7127C8}"/>
              </a:ext>
            </a:extLst>
          </p:cNvPr>
          <p:cNvSpPr>
            <a:spLocks noGrp="1"/>
          </p:cNvSpPr>
          <p:nvPr>
            <p:ph type="body" sz="quarter" idx="10"/>
          </p:nvPr>
        </p:nvSpPr>
        <p:spPr>
          <a:xfrm>
            <a:off x="1409325" y="593634"/>
            <a:ext cx="10782676" cy="919806"/>
          </a:xfrm>
          <a:prstGeom prst="rect">
            <a:avLst/>
          </a:prstGeom>
          <a:solidFill>
            <a:schemeClr val="tx2"/>
          </a:solidFill>
        </p:spPr>
        <p:txBody>
          <a:bodyPr lIns="648000" anchor="ctr" anchorCtr="0"/>
          <a:lstStyle>
            <a:lvl1pPr marL="0" indent="0">
              <a:buNone/>
              <a:defRPr sz="2426" b="1" cap="all" spc="212"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3" name="b6dea86a-4b2c-47a3-b9a1-6a627264ab8d">
            <a:extLst>
              <a:ext uri="{FF2B5EF4-FFF2-40B4-BE49-F238E27FC236}">
                <a16:creationId xmlns:a16="http://schemas.microsoft.com/office/drawing/2014/main" id="{52B2A0C8-8639-2CA5-A207-9A9E2FDE3A18}"/>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6" name="Text Placeholder 8">
            <a:extLst>
              <a:ext uri="{FF2B5EF4-FFF2-40B4-BE49-F238E27FC236}">
                <a16:creationId xmlns:a16="http://schemas.microsoft.com/office/drawing/2014/main" id="{D7A810E3-183C-27D9-BC69-E55276A78F2B}"/>
              </a:ext>
            </a:extLst>
          </p:cNvPr>
          <p:cNvSpPr>
            <a:spLocks noGrp="1"/>
          </p:cNvSpPr>
          <p:nvPr>
            <p:ph type="body" sz="quarter" idx="12"/>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8" name="object 7">
            <a:extLst>
              <a:ext uri="{FF2B5EF4-FFF2-40B4-BE49-F238E27FC236}">
                <a16:creationId xmlns:a16="http://schemas.microsoft.com/office/drawing/2014/main" id="{DDC048AC-D1D2-B39C-DB44-5D0CF609D050}"/>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3561749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b6dea86a-4b2c-47a3-b9a1-6a627264ab8d">
            <a:extLst>
              <a:ext uri="{FF2B5EF4-FFF2-40B4-BE49-F238E27FC236}">
                <a16:creationId xmlns:a16="http://schemas.microsoft.com/office/drawing/2014/main" id="{52B2A0C8-8639-2CA5-A207-9A9E2FDE3A18}"/>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5" name="2be7a8bd-129f-41b4-a791-cfe249430000">
            <a:extLst>
              <a:ext uri="{FF2B5EF4-FFF2-40B4-BE49-F238E27FC236}">
                <a16:creationId xmlns:a16="http://schemas.microsoft.com/office/drawing/2014/main" id="{4613B688-4EC8-41A6-5EAD-89D9C9E1CB8D}"/>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7" name="Text Placeholder 3">
            <a:extLst>
              <a:ext uri="{FF2B5EF4-FFF2-40B4-BE49-F238E27FC236}">
                <a16:creationId xmlns:a16="http://schemas.microsoft.com/office/drawing/2014/main" id="{6BD82EB6-01F0-D12F-4D3C-4BBB1E7127C8}"/>
              </a:ext>
            </a:extLst>
          </p:cNvPr>
          <p:cNvSpPr>
            <a:spLocks noGrp="1"/>
          </p:cNvSpPr>
          <p:nvPr>
            <p:ph type="body" sz="quarter" idx="10"/>
          </p:nvPr>
        </p:nvSpPr>
        <p:spPr>
          <a:xfrm>
            <a:off x="1409323" y="593634"/>
            <a:ext cx="5939882" cy="919806"/>
          </a:xfrm>
          <a:prstGeom prst="rect">
            <a:avLst/>
          </a:prstGeom>
          <a:solidFill>
            <a:schemeClr val="tx2"/>
          </a:solidFill>
        </p:spPr>
        <p:txBody>
          <a:bodyPr lIns="648000" anchor="ctr" anchorCtr="0"/>
          <a:lstStyle>
            <a:lvl1pPr marL="0" indent="0">
              <a:buNone/>
              <a:defRPr sz="2426" b="1" cap="all" spc="212"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2" name="Picture Placeholder 10">
            <a:extLst>
              <a:ext uri="{FF2B5EF4-FFF2-40B4-BE49-F238E27FC236}">
                <a16:creationId xmlns:a16="http://schemas.microsoft.com/office/drawing/2014/main" id="{663C16FB-D46D-82B5-9276-046798A64380}"/>
              </a:ext>
            </a:extLst>
          </p:cNvPr>
          <p:cNvSpPr>
            <a:spLocks noGrp="1"/>
          </p:cNvSpPr>
          <p:nvPr>
            <p:ph type="pic" sz="quarter" idx="21"/>
          </p:nvPr>
        </p:nvSpPr>
        <p:spPr>
          <a:xfrm>
            <a:off x="7349317" y="0"/>
            <a:ext cx="4165693" cy="6858000"/>
          </a:xfrm>
          <a:prstGeom prst="rect">
            <a:avLst/>
          </a:prstGeom>
          <a:solidFill>
            <a:schemeClr val="accent6">
              <a:lumMod val="85000"/>
            </a:schemeClr>
          </a:solidFill>
        </p:spPr>
        <p:txBody>
          <a:bodyPr/>
          <a:lstStyle/>
          <a:p>
            <a:endParaRPr lang="en-GB"/>
          </a:p>
        </p:txBody>
      </p:sp>
      <p:sp>
        <p:nvSpPr>
          <p:cNvPr id="9" name="Text Placeholder 4">
            <a:extLst>
              <a:ext uri="{FF2B5EF4-FFF2-40B4-BE49-F238E27FC236}">
                <a16:creationId xmlns:a16="http://schemas.microsoft.com/office/drawing/2014/main" id="{2DE46293-BB8E-D863-6F47-428B7BF6C6A3}"/>
              </a:ext>
            </a:extLst>
          </p:cNvPr>
          <p:cNvSpPr>
            <a:spLocks noGrp="1"/>
          </p:cNvSpPr>
          <p:nvPr>
            <p:ph type="body" sz="quarter" idx="11"/>
          </p:nvPr>
        </p:nvSpPr>
        <p:spPr>
          <a:xfrm>
            <a:off x="1409323" y="1828357"/>
            <a:ext cx="5697308" cy="623805"/>
          </a:xfrm>
          <a:prstGeom prst="rect">
            <a:avLst/>
          </a:prstGeom>
        </p:spPr>
        <p:txBody>
          <a:bodyPr anchor="b" anchorCtr="0"/>
          <a:lstStyle>
            <a:lvl1pPr marL="0" indent="0">
              <a:buNone/>
              <a:defRPr sz="2001" b="1">
                <a:solidFill>
                  <a:schemeClr val="accent2"/>
                </a:solidFill>
              </a:defRPr>
            </a:lvl1pPr>
          </a:lstStyle>
          <a:p>
            <a:pPr lvl="0"/>
            <a:endParaRPr lang="en-US"/>
          </a:p>
        </p:txBody>
      </p:sp>
      <p:sp>
        <p:nvSpPr>
          <p:cNvPr id="10" name="Text Placeholder 7">
            <a:extLst>
              <a:ext uri="{FF2B5EF4-FFF2-40B4-BE49-F238E27FC236}">
                <a16:creationId xmlns:a16="http://schemas.microsoft.com/office/drawing/2014/main" id="{0AA264C3-9F36-BCAE-16C2-C75153B360B1}"/>
              </a:ext>
            </a:extLst>
          </p:cNvPr>
          <p:cNvSpPr>
            <a:spLocks noGrp="1"/>
          </p:cNvSpPr>
          <p:nvPr>
            <p:ph type="body" sz="quarter" idx="13"/>
          </p:nvPr>
        </p:nvSpPr>
        <p:spPr>
          <a:xfrm>
            <a:off x="1409324" y="2748662"/>
            <a:ext cx="5697307" cy="3350762"/>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6" name="Text Placeholder 8">
            <a:extLst>
              <a:ext uri="{FF2B5EF4-FFF2-40B4-BE49-F238E27FC236}">
                <a16:creationId xmlns:a16="http://schemas.microsoft.com/office/drawing/2014/main" id="{D27A8BA8-53DD-4A6F-F1F4-C4CC38D36059}"/>
              </a:ext>
            </a:extLst>
          </p:cNvPr>
          <p:cNvSpPr>
            <a:spLocks noGrp="1"/>
          </p:cNvSpPr>
          <p:nvPr>
            <p:ph type="body" sz="quarter" idx="12"/>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8" name="object 7">
            <a:extLst>
              <a:ext uri="{FF2B5EF4-FFF2-40B4-BE49-F238E27FC236}">
                <a16:creationId xmlns:a16="http://schemas.microsoft.com/office/drawing/2014/main" id="{1B18F1E3-3FED-7B28-AC83-2B5AD9DC2EFB}"/>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1225638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Picture Placeholder 10">
            <a:extLst>
              <a:ext uri="{FF2B5EF4-FFF2-40B4-BE49-F238E27FC236}">
                <a16:creationId xmlns:a16="http://schemas.microsoft.com/office/drawing/2014/main" id="{06C90DD3-0D2D-5F2E-1A42-3F9112555BEE}"/>
              </a:ext>
            </a:extLst>
          </p:cNvPr>
          <p:cNvSpPr>
            <a:spLocks noGrp="1"/>
          </p:cNvSpPr>
          <p:nvPr>
            <p:ph type="pic" sz="quarter" idx="29"/>
          </p:nvPr>
        </p:nvSpPr>
        <p:spPr>
          <a:xfrm>
            <a:off x="0" y="0"/>
            <a:ext cx="5026011" cy="6858000"/>
          </a:xfrm>
          <a:prstGeom prst="rect">
            <a:avLst/>
          </a:prstGeom>
          <a:solidFill>
            <a:schemeClr val="accent6">
              <a:lumMod val="85000"/>
            </a:schemeClr>
          </a:solidFill>
        </p:spPr>
        <p:txBody>
          <a:bodyPr/>
          <a:lstStyle/>
          <a:p>
            <a:endParaRPr lang="en-GB"/>
          </a:p>
        </p:txBody>
      </p:sp>
      <p:sp>
        <p:nvSpPr>
          <p:cNvPr id="7" name="Text Placeholder 3">
            <a:extLst>
              <a:ext uri="{FF2B5EF4-FFF2-40B4-BE49-F238E27FC236}">
                <a16:creationId xmlns:a16="http://schemas.microsoft.com/office/drawing/2014/main" id="{635634BC-3FB7-750C-3BAF-AF4DC8B9BAA9}"/>
              </a:ext>
            </a:extLst>
          </p:cNvPr>
          <p:cNvSpPr>
            <a:spLocks noGrp="1"/>
          </p:cNvSpPr>
          <p:nvPr>
            <p:ph type="body" sz="quarter" idx="10"/>
          </p:nvPr>
        </p:nvSpPr>
        <p:spPr>
          <a:xfrm>
            <a:off x="479408" y="399591"/>
            <a:ext cx="5288050" cy="807017"/>
          </a:xfrm>
          <a:prstGeom prst="rect">
            <a:avLst/>
          </a:prstGeom>
          <a:solidFill>
            <a:schemeClr val="tx2"/>
          </a:solidFill>
        </p:spPr>
        <p:txBody>
          <a:bodyPr lIns="432000" anchor="ctr" anchorCtr="0"/>
          <a:lstStyle>
            <a:lvl1pPr marL="0" indent="0">
              <a:buNone/>
              <a:defRPr sz="2001" b="1" cap="all" spc="279"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4" name="Text Placeholder 4">
            <a:extLst>
              <a:ext uri="{FF2B5EF4-FFF2-40B4-BE49-F238E27FC236}">
                <a16:creationId xmlns:a16="http://schemas.microsoft.com/office/drawing/2014/main" id="{99324A28-0E00-E9D7-9DE7-E9F0FF67542A}"/>
              </a:ext>
            </a:extLst>
          </p:cNvPr>
          <p:cNvSpPr>
            <a:spLocks noGrp="1"/>
          </p:cNvSpPr>
          <p:nvPr>
            <p:ph type="body" sz="quarter" idx="11"/>
          </p:nvPr>
        </p:nvSpPr>
        <p:spPr>
          <a:xfrm>
            <a:off x="6606365" y="493918"/>
            <a:ext cx="4633435"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28" name="Text Placeholder 7">
            <a:extLst>
              <a:ext uri="{FF2B5EF4-FFF2-40B4-BE49-F238E27FC236}">
                <a16:creationId xmlns:a16="http://schemas.microsoft.com/office/drawing/2014/main" id="{41332D51-6EE3-BF84-E0F3-123E7AAF0DE5}"/>
              </a:ext>
            </a:extLst>
          </p:cNvPr>
          <p:cNvSpPr>
            <a:spLocks noGrp="1"/>
          </p:cNvSpPr>
          <p:nvPr>
            <p:ph type="body" sz="quarter" idx="20"/>
          </p:nvPr>
        </p:nvSpPr>
        <p:spPr>
          <a:xfrm>
            <a:off x="6606365" y="906422"/>
            <a:ext cx="4581248" cy="552557"/>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29" name="TextBox 28">
            <a:extLst>
              <a:ext uri="{FF2B5EF4-FFF2-40B4-BE49-F238E27FC236}">
                <a16:creationId xmlns:a16="http://schemas.microsoft.com/office/drawing/2014/main" id="{2FE4C512-031E-E36E-DFBA-B21B4838F96F}"/>
              </a:ext>
            </a:extLst>
          </p:cNvPr>
          <p:cNvSpPr txBox="1"/>
          <p:nvPr userDrawn="1"/>
        </p:nvSpPr>
        <p:spPr>
          <a:xfrm>
            <a:off x="5940944" y="512148"/>
            <a:ext cx="582445" cy="988219"/>
          </a:xfrm>
          <a:prstGeom prst="rect">
            <a:avLst/>
          </a:prstGeom>
          <a:noFill/>
        </p:spPr>
        <p:txBody>
          <a:bodyPr wrap="square" rtlCol="0">
            <a:spAutoFit/>
          </a:bodyPr>
          <a:lstStyle/>
          <a:p>
            <a:r>
              <a:rPr lang="en-GB" sz="2911">
                <a:solidFill>
                  <a:schemeClr val="tx2"/>
                </a:solidFill>
                <a:latin typeface="+mj-lt"/>
              </a:rPr>
              <a:t>01</a:t>
            </a:r>
          </a:p>
        </p:txBody>
      </p:sp>
      <p:sp>
        <p:nvSpPr>
          <p:cNvPr id="30" name="Text Placeholder 4">
            <a:extLst>
              <a:ext uri="{FF2B5EF4-FFF2-40B4-BE49-F238E27FC236}">
                <a16:creationId xmlns:a16="http://schemas.microsoft.com/office/drawing/2014/main" id="{64B26FCE-DF80-84DE-89BB-03A1D104AB54}"/>
              </a:ext>
            </a:extLst>
          </p:cNvPr>
          <p:cNvSpPr>
            <a:spLocks noGrp="1"/>
          </p:cNvSpPr>
          <p:nvPr>
            <p:ph type="body" sz="quarter" idx="21"/>
          </p:nvPr>
        </p:nvSpPr>
        <p:spPr>
          <a:xfrm>
            <a:off x="6606365" y="1612632"/>
            <a:ext cx="4633435"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31" name="Text Placeholder 7">
            <a:extLst>
              <a:ext uri="{FF2B5EF4-FFF2-40B4-BE49-F238E27FC236}">
                <a16:creationId xmlns:a16="http://schemas.microsoft.com/office/drawing/2014/main" id="{ACAAAA53-48F8-20BC-B48E-42C8B91F6FDC}"/>
              </a:ext>
            </a:extLst>
          </p:cNvPr>
          <p:cNvSpPr>
            <a:spLocks noGrp="1"/>
          </p:cNvSpPr>
          <p:nvPr>
            <p:ph type="body" sz="quarter" idx="22"/>
          </p:nvPr>
        </p:nvSpPr>
        <p:spPr>
          <a:xfrm>
            <a:off x="6606365" y="2025136"/>
            <a:ext cx="4581248" cy="648044"/>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32" name="TextBox 31">
            <a:extLst>
              <a:ext uri="{FF2B5EF4-FFF2-40B4-BE49-F238E27FC236}">
                <a16:creationId xmlns:a16="http://schemas.microsoft.com/office/drawing/2014/main" id="{03F3AE0F-F7BE-CB2B-4BF1-C36F56CA2682}"/>
              </a:ext>
            </a:extLst>
          </p:cNvPr>
          <p:cNvSpPr txBox="1"/>
          <p:nvPr userDrawn="1"/>
        </p:nvSpPr>
        <p:spPr>
          <a:xfrm>
            <a:off x="5940944" y="1630862"/>
            <a:ext cx="582445" cy="988219"/>
          </a:xfrm>
          <a:prstGeom prst="rect">
            <a:avLst/>
          </a:prstGeom>
          <a:noFill/>
        </p:spPr>
        <p:txBody>
          <a:bodyPr wrap="square" rtlCol="0">
            <a:spAutoFit/>
          </a:bodyPr>
          <a:lstStyle/>
          <a:p>
            <a:r>
              <a:rPr lang="en-GB" sz="2911">
                <a:solidFill>
                  <a:schemeClr val="tx2"/>
                </a:solidFill>
                <a:latin typeface="+mj-lt"/>
              </a:rPr>
              <a:t>02</a:t>
            </a:r>
          </a:p>
        </p:txBody>
      </p:sp>
      <p:sp>
        <p:nvSpPr>
          <p:cNvPr id="33" name="Text Placeholder 4">
            <a:extLst>
              <a:ext uri="{FF2B5EF4-FFF2-40B4-BE49-F238E27FC236}">
                <a16:creationId xmlns:a16="http://schemas.microsoft.com/office/drawing/2014/main" id="{B46D8120-F00D-31A5-8ED5-53132A8F82B9}"/>
              </a:ext>
            </a:extLst>
          </p:cNvPr>
          <p:cNvSpPr>
            <a:spLocks noGrp="1"/>
          </p:cNvSpPr>
          <p:nvPr>
            <p:ph type="body" sz="quarter" idx="23"/>
          </p:nvPr>
        </p:nvSpPr>
        <p:spPr>
          <a:xfrm>
            <a:off x="6606365" y="2848081"/>
            <a:ext cx="4633435"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34" name="Text Placeholder 7">
            <a:extLst>
              <a:ext uri="{FF2B5EF4-FFF2-40B4-BE49-F238E27FC236}">
                <a16:creationId xmlns:a16="http://schemas.microsoft.com/office/drawing/2014/main" id="{B756AC76-34D2-3BC0-4BB5-B93C49A0B13F}"/>
              </a:ext>
            </a:extLst>
          </p:cNvPr>
          <p:cNvSpPr>
            <a:spLocks noGrp="1"/>
          </p:cNvSpPr>
          <p:nvPr>
            <p:ph type="body" sz="quarter" idx="24"/>
          </p:nvPr>
        </p:nvSpPr>
        <p:spPr>
          <a:xfrm>
            <a:off x="6606365" y="3260585"/>
            <a:ext cx="4581248" cy="813419"/>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35" name="TextBox 34">
            <a:extLst>
              <a:ext uri="{FF2B5EF4-FFF2-40B4-BE49-F238E27FC236}">
                <a16:creationId xmlns:a16="http://schemas.microsoft.com/office/drawing/2014/main" id="{BF1828BD-5A0D-B78D-C77D-5C20B02FB5DD}"/>
              </a:ext>
            </a:extLst>
          </p:cNvPr>
          <p:cNvSpPr txBox="1"/>
          <p:nvPr userDrawn="1"/>
        </p:nvSpPr>
        <p:spPr>
          <a:xfrm>
            <a:off x="5940944" y="2866311"/>
            <a:ext cx="582445" cy="988219"/>
          </a:xfrm>
          <a:prstGeom prst="rect">
            <a:avLst/>
          </a:prstGeom>
          <a:noFill/>
        </p:spPr>
        <p:txBody>
          <a:bodyPr wrap="square" rtlCol="0">
            <a:spAutoFit/>
          </a:bodyPr>
          <a:lstStyle/>
          <a:p>
            <a:r>
              <a:rPr lang="en-GB" sz="2911">
                <a:solidFill>
                  <a:schemeClr val="tx2"/>
                </a:solidFill>
                <a:latin typeface="+mj-lt"/>
              </a:rPr>
              <a:t>03</a:t>
            </a:r>
          </a:p>
        </p:txBody>
      </p:sp>
      <p:sp>
        <p:nvSpPr>
          <p:cNvPr id="36" name="Text Placeholder 4">
            <a:extLst>
              <a:ext uri="{FF2B5EF4-FFF2-40B4-BE49-F238E27FC236}">
                <a16:creationId xmlns:a16="http://schemas.microsoft.com/office/drawing/2014/main" id="{6A771018-D1B1-AD17-13BD-EB18B80F66E5}"/>
              </a:ext>
            </a:extLst>
          </p:cNvPr>
          <p:cNvSpPr>
            <a:spLocks noGrp="1"/>
          </p:cNvSpPr>
          <p:nvPr>
            <p:ph type="body" sz="quarter" idx="25"/>
          </p:nvPr>
        </p:nvSpPr>
        <p:spPr>
          <a:xfrm>
            <a:off x="6606365" y="4297545"/>
            <a:ext cx="4633435"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37" name="Text Placeholder 7">
            <a:extLst>
              <a:ext uri="{FF2B5EF4-FFF2-40B4-BE49-F238E27FC236}">
                <a16:creationId xmlns:a16="http://schemas.microsoft.com/office/drawing/2014/main" id="{F91B34D0-00E3-1BAC-4069-7C39A154E450}"/>
              </a:ext>
            </a:extLst>
          </p:cNvPr>
          <p:cNvSpPr>
            <a:spLocks noGrp="1"/>
          </p:cNvSpPr>
          <p:nvPr>
            <p:ph type="body" sz="quarter" idx="26"/>
          </p:nvPr>
        </p:nvSpPr>
        <p:spPr>
          <a:xfrm>
            <a:off x="6606365" y="4710049"/>
            <a:ext cx="4581248" cy="503917"/>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38" name="TextBox 37">
            <a:extLst>
              <a:ext uri="{FF2B5EF4-FFF2-40B4-BE49-F238E27FC236}">
                <a16:creationId xmlns:a16="http://schemas.microsoft.com/office/drawing/2014/main" id="{3FD540C6-8D7E-9C69-D4DC-3532F73F6A2E}"/>
              </a:ext>
            </a:extLst>
          </p:cNvPr>
          <p:cNvSpPr txBox="1"/>
          <p:nvPr userDrawn="1"/>
        </p:nvSpPr>
        <p:spPr>
          <a:xfrm>
            <a:off x="5940944" y="4315775"/>
            <a:ext cx="582445" cy="988219"/>
          </a:xfrm>
          <a:prstGeom prst="rect">
            <a:avLst/>
          </a:prstGeom>
          <a:noFill/>
        </p:spPr>
        <p:txBody>
          <a:bodyPr wrap="square" rtlCol="0">
            <a:spAutoFit/>
          </a:bodyPr>
          <a:lstStyle/>
          <a:p>
            <a:r>
              <a:rPr lang="en-GB" sz="2911">
                <a:solidFill>
                  <a:schemeClr val="tx2"/>
                </a:solidFill>
                <a:latin typeface="+mj-lt"/>
              </a:rPr>
              <a:t>04</a:t>
            </a:r>
          </a:p>
        </p:txBody>
      </p:sp>
      <p:sp>
        <p:nvSpPr>
          <p:cNvPr id="39" name="Text Placeholder 4">
            <a:extLst>
              <a:ext uri="{FF2B5EF4-FFF2-40B4-BE49-F238E27FC236}">
                <a16:creationId xmlns:a16="http://schemas.microsoft.com/office/drawing/2014/main" id="{24B7AD4E-BE6B-CEF3-2FE3-239F1832C0D3}"/>
              </a:ext>
            </a:extLst>
          </p:cNvPr>
          <p:cNvSpPr>
            <a:spLocks noGrp="1"/>
          </p:cNvSpPr>
          <p:nvPr>
            <p:ph type="body" sz="quarter" idx="27"/>
          </p:nvPr>
        </p:nvSpPr>
        <p:spPr>
          <a:xfrm>
            <a:off x="6606365" y="5393565"/>
            <a:ext cx="4633435" cy="531875"/>
          </a:xfrm>
          <a:prstGeom prst="rect">
            <a:avLst/>
          </a:prstGeom>
        </p:spPr>
        <p:txBody>
          <a:bodyPr lIns="0" bIns="0" anchor="b" anchorCtr="0"/>
          <a:lstStyle>
            <a:lvl1pPr marL="0" indent="0">
              <a:lnSpc>
                <a:spcPct val="62500"/>
              </a:lnSpc>
              <a:buNone/>
              <a:defRPr sz="1334" b="1">
                <a:solidFill>
                  <a:schemeClr val="accent2"/>
                </a:solidFill>
              </a:defRPr>
            </a:lvl1pPr>
          </a:lstStyle>
          <a:p>
            <a:pPr lvl="0"/>
            <a:endParaRPr lang="en-US"/>
          </a:p>
        </p:txBody>
      </p:sp>
      <p:sp>
        <p:nvSpPr>
          <p:cNvPr id="40" name="Text Placeholder 7">
            <a:extLst>
              <a:ext uri="{FF2B5EF4-FFF2-40B4-BE49-F238E27FC236}">
                <a16:creationId xmlns:a16="http://schemas.microsoft.com/office/drawing/2014/main" id="{57D372C2-22C3-D1DD-EB24-222B8940420B}"/>
              </a:ext>
            </a:extLst>
          </p:cNvPr>
          <p:cNvSpPr>
            <a:spLocks noGrp="1"/>
          </p:cNvSpPr>
          <p:nvPr>
            <p:ph type="body" sz="quarter" idx="28"/>
          </p:nvPr>
        </p:nvSpPr>
        <p:spPr>
          <a:xfrm>
            <a:off x="6606365" y="6019502"/>
            <a:ext cx="4581248" cy="578527"/>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41" name="TextBox 40">
            <a:extLst>
              <a:ext uri="{FF2B5EF4-FFF2-40B4-BE49-F238E27FC236}">
                <a16:creationId xmlns:a16="http://schemas.microsoft.com/office/drawing/2014/main" id="{44BE75E7-235E-210F-30BC-4B003C92368D}"/>
              </a:ext>
            </a:extLst>
          </p:cNvPr>
          <p:cNvSpPr txBox="1"/>
          <p:nvPr userDrawn="1"/>
        </p:nvSpPr>
        <p:spPr>
          <a:xfrm>
            <a:off x="5940944" y="5424760"/>
            <a:ext cx="582445" cy="988219"/>
          </a:xfrm>
          <a:prstGeom prst="rect">
            <a:avLst/>
          </a:prstGeom>
          <a:noFill/>
        </p:spPr>
        <p:txBody>
          <a:bodyPr wrap="square" rtlCol="0">
            <a:spAutoFit/>
          </a:bodyPr>
          <a:lstStyle/>
          <a:p>
            <a:r>
              <a:rPr lang="en-GB" sz="2911">
                <a:solidFill>
                  <a:schemeClr val="tx2"/>
                </a:solidFill>
                <a:latin typeface="+mj-lt"/>
              </a:rPr>
              <a:t>05</a:t>
            </a:r>
          </a:p>
        </p:txBody>
      </p:sp>
      <p:cxnSp>
        <p:nvCxnSpPr>
          <p:cNvPr id="42" name="Straight Connector 41">
            <a:extLst>
              <a:ext uri="{FF2B5EF4-FFF2-40B4-BE49-F238E27FC236}">
                <a16:creationId xmlns:a16="http://schemas.microsoft.com/office/drawing/2014/main" id="{F7C761AA-4648-C707-9034-3098F132AC2D}"/>
              </a:ext>
            </a:extLst>
          </p:cNvPr>
          <p:cNvCxnSpPr/>
          <p:nvPr userDrawn="1"/>
        </p:nvCxnSpPr>
        <p:spPr>
          <a:xfrm>
            <a:off x="5993131" y="429003"/>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DB17F0F-9EA1-DE3D-2313-59F2939299C0}"/>
              </a:ext>
            </a:extLst>
          </p:cNvPr>
          <p:cNvCxnSpPr/>
          <p:nvPr userDrawn="1"/>
        </p:nvCxnSpPr>
        <p:spPr>
          <a:xfrm>
            <a:off x="5993131" y="1548594"/>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16601CF-7051-4A06-9B43-B4754B93632A}"/>
              </a:ext>
            </a:extLst>
          </p:cNvPr>
          <p:cNvCxnSpPr/>
          <p:nvPr userDrawn="1"/>
        </p:nvCxnSpPr>
        <p:spPr>
          <a:xfrm>
            <a:off x="5993131" y="2795446"/>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68EF76D-2D9E-31A7-54D5-09E2A0721A05}"/>
              </a:ext>
            </a:extLst>
          </p:cNvPr>
          <p:cNvCxnSpPr/>
          <p:nvPr userDrawn="1"/>
        </p:nvCxnSpPr>
        <p:spPr>
          <a:xfrm>
            <a:off x="5993131" y="4233189"/>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2813BFB-3F04-6269-44E5-1D9DDC1DF844}"/>
              </a:ext>
            </a:extLst>
          </p:cNvPr>
          <p:cNvCxnSpPr/>
          <p:nvPr userDrawn="1"/>
        </p:nvCxnSpPr>
        <p:spPr>
          <a:xfrm>
            <a:off x="5993131" y="5334600"/>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b6dea86a-4b2c-47a3-b9a1-6a627264ab8d">
            <a:extLst>
              <a:ext uri="{FF2B5EF4-FFF2-40B4-BE49-F238E27FC236}">
                <a16:creationId xmlns:a16="http://schemas.microsoft.com/office/drawing/2014/main" id="{4E73C84B-D7F0-6CD2-D5F9-8BAC99E29FBA}"/>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Tree>
    <p:extLst>
      <p:ext uri="{BB962C8B-B14F-4D97-AF65-F5344CB8AC3E}">
        <p14:creationId xmlns:p14="http://schemas.microsoft.com/office/powerpoint/2010/main" val="1224950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2be7a8bd-129f-41b4-a791-cfe249430000">
            <a:extLst>
              <a:ext uri="{FF2B5EF4-FFF2-40B4-BE49-F238E27FC236}">
                <a16:creationId xmlns:a16="http://schemas.microsoft.com/office/drawing/2014/main" id="{91846A5C-3100-5BBA-502D-06BFDAD75EFB}"/>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6" name="Text Placeholder 6">
            <a:extLst>
              <a:ext uri="{FF2B5EF4-FFF2-40B4-BE49-F238E27FC236}">
                <a16:creationId xmlns:a16="http://schemas.microsoft.com/office/drawing/2014/main" id="{2E0BE21E-ABCF-1339-A291-9222C5F7B350}"/>
              </a:ext>
            </a:extLst>
          </p:cNvPr>
          <p:cNvSpPr>
            <a:spLocks noGrp="1"/>
          </p:cNvSpPr>
          <p:nvPr>
            <p:ph type="body" sz="quarter" idx="10"/>
          </p:nvPr>
        </p:nvSpPr>
        <p:spPr>
          <a:xfrm>
            <a:off x="1398846" y="842009"/>
            <a:ext cx="5175952" cy="2350819"/>
          </a:xfrm>
          <a:prstGeom prst="rect">
            <a:avLst/>
          </a:prstGeom>
        </p:spPr>
        <p:txBody>
          <a:bodyPr anchor="b" anchorCtr="0"/>
          <a:lstStyle>
            <a:lvl1pPr marL="0" indent="0">
              <a:lnSpc>
                <a:spcPct val="112500"/>
              </a:lnSpc>
              <a:buNone/>
              <a:defRPr sz="1486" b="1" spc="18">
                <a:solidFill>
                  <a:schemeClr val="accent2"/>
                </a:solidFill>
              </a:defRPr>
            </a:lvl1pPr>
            <a:lvl2pPr>
              <a:defRPr sz="1486" b="1">
                <a:solidFill>
                  <a:schemeClr val="accent2"/>
                </a:solidFill>
              </a:defRPr>
            </a:lvl2pPr>
            <a:lvl3pPr>
              <a:defRPr sz="1486" b="1">
                <a:solidFill>
                  <a:schemeClr val="accent2"/>
                </a:solidFill>
              </a:defRPr>
            </a:lvl3pPr>
            <a:lvl4pPr>
              <a:defRPr sz="1486" b="1">
                <a:solidFill>
                  <a:schemeClr val="accent2"/>
                </a:solidFill>
              </a:defRPr>
            </a:lvl4pPr>
            <a:lvl5pPr>
              <a:defRPr sz="1486" b="1">
                <a:solidFill>
                  <a:schemeClr val="accent2"/>
                </a:solidFill>
              </a:defRPr>
            </a:lvl5pPr>
          </a:lstStyle>
          <a:p>
            <a:pPr lvl="0"/>
            <a:endParaRPr lang="en-US"/>
          </a:p>
        </p:txBody>
      </p:sp>
      <p:sp>
        <p:nvSpPr>
          <p:cNvPr id="7" name="Text Placeholder 6">
            <a:extLst>
              <a:ext uri="{FF2B5EF4-FFF2-40B4-BE49-F238E27FC236}">
                <a16:creationId xmlns:a16="http://schemas.microsoft.com/office/drawing/2014/main" id="{B593A6C4-B613-7B8B-A51F-3F96D0F5429B}"/>
              </a:ext>
            </a:extLst>
          </p:cNvPr>
          <p:cNvSpPr>
            <a:spLocks noGrp="1"/>
          </p:cNvSpPr>
          <p:nvPr>
            <p:ph type="body" sz="quarter" idx="11"/>
          </p:nvPr>
        </p:nvSpPr>
        <p:spPr>
          <a:xfrm>
            <a:off x="1398846" y="3614474"/>
            <a:ext cx="5175952" cy="2350819"/>
          </a:xfrm>
          <a:prstGeom prst="rect">
            <a:avLst/>
          </a:prstGeom>
        </p:spPr>
        <p:txBody>
          <a:bodyPr anchor="t" anchorCtr="0"/>
          <a:lstStyle>
            <a:lvl1pPr marL="0" indent="0">
              <a:lnSpc>
                <a:spcPct val="117500"/>
              </a:lnSpc>
              <a:buNone/>
              <a:defRPr sz="1213" b="0" spc="12">
                <a:solidFill>
                  <a:schemeClr val="tx1"/>
                </a:solidFill>
              </a:defRPr>
            </a:lvl1pPr>
            <a:lvl2pPr>
              <a:defRPr sz="1486" b="1">
                <a:solidFill>
                  <a:schemeClr val="accent2"/>
                </a:solidFill>
              </a:defRPr>
            </a:lvl2pPr>
            <a:lvl3pPr>
              <a:defRPr sz="1486" b="1">
                <a:solidFill>
                  <a:schemeClr val="accent2"/>
                </a:solidFill>
              </a:defRPr>
            </a:lvl3pPr>
            <a:lvl4pPr>
              <a:defRPr sz="1486" b="1">
                <a:solidFill>
                  <a:schemeClr val="accent2"/>
                </a:solidFill>
              </a:defRPr>
            </a:lvl4pPr>
            <a:lvl5pPr>
              <a:defRPr sz="1486" b="1">
                <a:solidFill>
                  <a:schemeClr val="accent2"/>
                </a:solidFill>
              </a:defRPr>
            </a:lvl5pPr>
          </a:lstStyle>
          <a:p>
            <a:pPr lvl="0"/>
            <a:endParaRPr lang="en-US"/>
          </a:p>
        </p:txBody>
      </p:sp>
      <p:sp>
        <p:nvSpPr>
          <p:cNvPr id="2" name="Picture Placeholder 10">
            <a:extLst>
              <a:ext uri="{FF2B5EF4-FFF2-40B4-BE49-F238E27FC236}">
                <a16:creationId xmlns:a16="http://schemas.microsoft.com/office/drawing/2014/main" id="{1E20FC92-5F5E-288E-6019-3B1791502AD3}"/>
              </a:ext>
            </a:extLst>
          </p:cNvPr>
          <p:cNvSpPr>
            <a:spLocks noGrp="1"/>
          </p:cNvSpPr>
          <p:nvPr>
            <p:ph type="pic" sz="quarter" idx="21"/>
          </p:nvPr>
        </p:nvSpPr>
        <p:spPr>
          <a:xfrm>
            <a:off x="7349317" y="0"/>
            <a:ext cx="4165693" cy="6858000"/>
          </a:xfrm>
          <a:prstGeom prst="rect">
            <a:avLst/>
          </a:prstGeom>
          <a:solidFill>
            <a:schemeClr val="accent6">
              <a:lumMod val="85000"/>
            </a:schemeClr>
          </a:solidFill>
        </p:spPr>
        <p:txBody>
          <a:bodyPr/>
          <a:lstStyle/>
          <a:p>
            <a:endParaRPr lang="en-GB"/>
          </a:p>
        </p:txBody>
      </p:sp>
      <p:sp>
        <p:nvSpPr>
          <p:cNvPr id="5" name="b6dea86a-4b2c-47a3-b9a1-6a627264ab8d">
            <a:extLst>
              <a:ext uri="{FF2B5EF4-FFF2-40B4-BE49-F238E27FC236}">
                <a16:creationId xmlns:a16="http://schemas.microsoft.com/office/drawing/2014/main" id="{EE68D4CA-B2E3-F64E-6973-8B1492BE7349}"/>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8" name="Text Placeholder 8">
            <a:extLst>
              <a:ext uri="{FF2B5EF4-FFF2-40B4-BE49-F238E27FC236}">
                <a16:creationId xmlns:a16="http://schemas.microsoft.com/office/drawing/2014/main" id="{62DF0A87-5A60-2B3B-EF70-FA0065A829CA}"/>
              </a:ext>
            </a:extLst>
          </p:cNvPr>
          <p:cNvSpPr>
            <a:spLocks noGrp="1"/>
          </p:cNvSpPr>
          <p:nvPr>
            <p:ph type="body" sz="quarter" idx="12"/>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9" name="object 7">
            <a:extLst>
              <a:ext uri="{FF2B5EF4-FFF2-40B4-BE49-F238E27FC236}">
                <a16:creationId xmlns:a16="http://schemas.microsoft.com/office/drawing/2014/main" id="{02F90043-120F-7EFE-4DDA-FD4363DCB8BE}"/>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1262613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3B97D2D-C02C-1D8A-6DC3-39B4BB00FC1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097525" y="3284057"/>
            <a:ext cx="2010613" cy="292664"/>
          </a:xfrm>
          <a:prstGeom prst="rect">
            <a:avLst/>
          </a:prstGeom>
        </p:spPr>
      </p:pic>
    </p:spTree>
    <p:extLst>
      <p:ext uri="{BB962C8B-B14F-4D97-AF65-F5344CB8AC3E}">
        <p14:creationId xmlns:p14="http://schemas.microsoft.com/office/powerpoint/2010/main" val="1281326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7" name="9beff6f2-98fb-4e91-ae47-ddd70a3110b0">
            <a:extLst>
              <a:ext uri="{FF2B5EF4-FFF2-40B4-BE49-F238E27FC236}">
                <a16:creationId xmlns:a16="http://schemas.microsoft.com/office/drawing/2014/main" id="{B9F1519E-3FF0-2A11-2F0F-95E649CA1BF3}"/>
              </a:ext>
            </a:extLst>
          </p:cNvPr>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1696699" cy="6857519"/>
          </a:xfrm>
          <a:prstGeom prst="rect">
            <a:avLst/>
          </a:prstGeom>
        </p:spPr>
      </p:pic>
      <p:sp>
        <p:nvSpPr>
          <p:cNvPr id="18" name="a65689ea-106d-43a3-a356-2adf1bcd22af">
            <a:extLst>
              <a:ext uri="{FF2B5EF4-FFF2-40B4-BE49-F238E27FC236}">
                <a16:creationId xmlns:a16="http://schemas.microsoft.com/office/drawing/2014/main" id="{C07A62A0-6AFF-6E3F-8553-20689E667A59}"/>
              </a:ext>
            </a:extLst>
          </p:cNvPr>
          <p:cNvSpPr/>
          <p:nvPr userDrawn="1"/>
        </p:nvSpPr>
        <p:spPr>
          <a:xfrm>
            <a:off x="0" y="4533269"/>
            <a:ext cx="11733741" cy="2324250"/>
          </a:xfrm>
          <a:custGeom>
            <a:avLst/>
            <a:gdLst/>
            <a:ahLst/>
            <a:cxnLst/>
            <a:rect l="l" t="t" r="r" b="b"/>
            <a:pathLst>
              <a:path w="18988405" h="3832859">
                <a:moveTo>
                  <a:pt x="0" y="3832344"/>
                </a:moveTo>
                <a:lnTo>
                  <a:pt x="18987955" y="3832344"/>
                </a:lnTo>
                <a:lnTo>
                  <a:pt x="18987955" y="0"/>
                </a:lnTo>
                <a:lnTo>
                  <a:pt x="0" y="0"/>
                </a:lnTo>
                <a:lnTo>
                  <a:pt x="0" y="3832344"/>
                </a:lnTo>
                <a:close/>
              </a:path>
            </a:pathLst>
          </a:custGeom>
          <a:solidFill>
            <a:schemeClr val="tx2"/>
          </a:solidFill>
        </p:spPr>
        <p:txBody>
          <a:bodyPr wrap="square" lIns="0" tIns="0" rIns="0" bIns="0" rtlCol="0"/>
          <a:lstStyle/>
          <a:p>
            <a:endParaRPr sz="1092"/>
          </a:p>
        </p:txBody>
      </p:sp>
      <p:sp>
        <p:nvSpPr>
          <p:cNvPr id="19" name="b6dea86a-4b2c-47a3-b9a1-6a627264ab8d">
            <a:extLst>
              <a:ext uri="{FF2B5EF4-FFF2-40B4-BE49-F238E27FC236}">
                <a16:creationId xmlns:a16="http://schemas.microsoft.com/office/drawing/2014/main" id="{C028F588-59DA-F334-BF74-EA3FB11F6A2F}"/>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pic>
        <p:nvPicPr>
          <p:cNvPr id="21" name="Graphic 20">
            <a:extLst>
              <a:ext uri="{FF2B5EF4-FFF2-40B4-BE49-F238E27FC236}">
                <a16:creationId xmlns:a16="http://schemas.microsoft.com/office/drawing/2014/main" id="{A231AC0E-3C36-569F-FB69-30C537EDAAD2}"/>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656084" y="1276485"/>
            <a:ext cx="2010613" cy="292664"/>
          </a:xfrm>
          <a:prstGeom prst="rect">
            <a:avLst/>
          </a:prstGeom>
        </p:spPr>
      </p:pic>
      <p:pic>
        <p:nvPicPr>
          <p:cNvPr id="22" name="Graphic 21">
            <a:extLst>
              <a:ext uri="{FF2B5EF4-FFF2-40B4-BE49-F238E27FC236}">
                <a16:creationId xmlns:a16="http://schemas.microsoft.com/office/drawing/2014/main" id="{E1B95198-8D83-258D-4A98-994149D0E28C}"/>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263514" y="1920758"/>
            <a:ext cx="4799853" cy="750123"/>
          </a:xfrm>
          <a:prstGeom prst="rect">
            <a:avLst/>
          </a:prstGeom>
        </p:spPr>
      </p:pic>
      <p:sp>
        <p:nvSpPr>
          <p:cNvPr id="28" name="Text Placeholder 5">
            <a:extLst>
              <a:ext uri="{FF2B5EF4-FFF2-40B4-BE49-F238E27FC236}">
                <a16:creationId xmlns:a16="http://schemas.microsoft.com/office/drawing/2014/main" id="{4CD2FCDD-9EE5-15C0-EF10-B8B83CB06E88}"/>
              </a:ext>
            </a:extLst>
          </p:cNvPr>
          <p:cNvSpPr>
            <a:spLocks noGrp="1"/>
          </p:cNvSpPr>
          <p:nvPr>
            <p:ph type="body" sz="quarter" idx="10"/>
          </p:nvPr>
        </p:nvSpPr>
        <p:spPr>
          <a:xfrm>
            <a:off x="6500347" y="5069375"/>
            <a:ext cx="4574888" cy="1247609"/>
          </a:xfrm>
          <a:prstGeom prst="rect">
            <a:avLst/>
          </a:prstGeom>
        </p:spPr>
        <p:txBody>
          <a:bodyPr anchor="ctr" anchorCtr="0"/>
          <a:lstStyle>
            <a:lvl1pPr marL="0" indent="0" algn="ctr">
              <a:buNone/>
              <a:defRPr sz="2850" b="1">
                <a:solidFill>
                  <a:schemeClr val="bg1"/>
                </a:solidFill>
              </a:defRPr>
            </a:lvl1pPr>
          </a:lstStyle>
          <a:p>
            <a:pPr lvl="0"/>
            <a:endParaRPr lang="en-US"/>
          </a:p>
        </p:txBody>
      </p:sp>
    </p:spTree>
    <p:extLst>
      <p:ext uri="{BB962C8B-B14F-4D97-AF65-F5344CB8AC3E}">
        <p14:creationId xmlns:p14="http://schemas.microsoft.com/office/powerpoint/2010/main" val="737453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2"/>
        </a:solidFill>
        <a:effectLst/>
      </p:bgPr>
    </p:bg>
    <p:spTree>
      <p:nvGrpSpPr>
        <p:cNvPr id="1" name=""/>
        <p:cNvGrpSpPr/>
        <p:nvPr/>
      </p:nvGrpSpPr>
      <p:grpSpPr>
        <a:xfrm>
          <a:off x="0" y="0"/>
          <a:ext cx="0" cy="0"/>
          <a:chOff x="0" y="0"/>
          <a:chExt cx="0" cy="0"/>
        </a:xfrm>
      </p:grpSpPr>
      <p:sp>
        <p:nvSpPr>
          <p:cNvPr id="9" name="Text Placeholder 7">
            <a:extLst>
              <a:ext uri="{FF2B5EF4-FFF2-40B4-BE49-F238E27FC236}">
                <a16:creationId xmlns:a16="http://schemas.microsoft.com/office/drawing/2014/main" id="{B6414D1E-246C-A114-FA45-13B9DFF07FCA}"/>
              </a:ext>
            </a:extLst>
          </p:cNvPr>
          <p:cNvSpPr>
            <a:spLocks noGrp="1"/>
          </p:cNvSpPr>
          <p:nvPr>
            <p:ph type="body" sz="quarter" idx="10"/>
          </p:nvPr>
        </p:nvSpPr>
        <p:spPr>
          <a:xfrm>
            <a:off x="0" y="0"/>
            <a:ext cx="12192000" cy="6858000"/>
          </a:xfrm>
          <a:prstGeom prst="rect">
            <a:avLst/>
          </a:prstGeom>
        </p:spPr>
        <p:txBody>
          <a:bodyPr anchor="ctr" anchorCtr="0"/>
          <a:lstStyle>
            <a:lvl1pPr marL="0" indent="0" algn="ctr">
              <a:lnSpc>
                <a:spcPct val="77500"/>
              </a:lnSpc>
              <a:buNone/>
              <a:defRPr sz="2850" b="1" spc="334">
                <a:solidFill>
                  <a:schemeClr val="bg1"/>
                </a:solidFill>
              </a:defRPr>
            </a:lvl1pPr>
          </a:lstStyle>
          <a:p>
            <a:pPr lvl="0"/>
            <a:endParaRPr lang="en-GB"/>
          </a:p>
        </p:txBody>
      </p:sp>
    </p:spTree>
    <p:extLst>
      <p:ext uri="{BB962C8B-B14F-4D97-AF65-F5344CB8AC3E}">
        <p14:creationId xmlns:p14="http://schemas.microsoft.com/office/powerpoint/2010/main" val="3609263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F1BAF29-B076-AD50-16B4-17227FF8B447}"/>
              </a:ext>
            </a:extLst>
          </p:cNvPr>
          <p:cNvSpPr>
            <a:spLocks noGrp="1"/>
          </p:cNvSpPr>
          <p:nvPr>
            <p:ph type="body" sz="quarter" idx="10"/>
          </p:nvPr>
        </p:nvSpPr>
        <p:spPr>
          <a:xfrm>
            <a:off x="1409324" y="820187"/>
            <a:ext cx="4251075" cy="623805"/>
          </a:xfrm>
          <a:prstGeom prst="rect">
            <a:avLst/>
          </a:prstGeom>
        </p:spPr>
        <p:txBody>
          <a:bodyPr anchor="b" anchorCtr="0"/>
          <a:lstStyle>
            <a:lvl1pPr marL="0" indent="0">
              <a:buNone/>
              <a:defRPr sz="2001" b="1">
                <a:solidFill>
                  <a:schemeClr val="tx2"/>
                </a:solidFill>
              </a:defRPr>
            </a:lvl1pPr>
          </a:lstStyle>
          <a:p>
            <a:pPr lvl="0"/>
            <a:endParaRPr lang="en-US"/>
          </a:p>
        </p:txBody>
      </p:sp>
      <p:sp>
        <p:nvSpPr>
          <p:cNvPr id="6" name="Text Placeholder 4">
            <a:extLst>
              <a:ext uri="{FF2B5EF4-FFF2-40B4-BE49-F238E27FC236}">
                <a16:creationId xmlns:a16="http://schemas.microsoft.com/office/drawing/2014/main" id="{37C908E2-F36F-4DFD-208D-626626D24786}"/>
              </a:ext>
            </a:extLst>
          </p:cNvPr>
          <p:cNvSpPr>
            <a:spLocks noGrp="1"/>
          </p:cNvSpPr>
          <p:nvPr>
            <p:ph type="body" sz="quarter" idx="11"/>
          </p:nvPr>
        </p:nvSpPr>
        <p:spPr>
          <a:xfrm>
            <a:off x="5972299" y="820187"/>
            <a:ext cx="4251075" cy="623805"/>
          </a:xfrm>
          <a:prstGeom prst="rect">
            <a:avLst/>
          </a:prstGeom>
        </p:spPr>
        <p:txBody>
          <a:bodyPr anchor="b" anchorCtr="0"/>
          <a:lstStyle>
            <a:lvl1pPr marL="0" indent="0">
              <a:buNone/>
              <a:defRPr sz="2001" b="1">
                <a:solidFill>
                  <a:schemeClr val="accent2"/>
                </a:solidFill>
              </a:defRPr>
            </a:lvl1pPr>
          </a:lstStyle>
          <a:p>
            <a:pPr lvl="0"/>
            <a:endParaRPr lang="en-US"/>
          </a:p>
        </p:txBody>
      </p:sp>
      <p:sp>
        <p:nvSpPr>
          <p:cNvPr id="8" name="Text Placeholder 7">
            <a:extLst>
              <a:ext uri="{FF2B5EF4-FFF2-40B4-BE49-F238E27FC236}">
                <a16:creationId xmlns:a16="http://schemas.microsoft.com/office/drawing/2014/main" id="{0A25B338-A826-452F-92B6-417D11E3E600}"/>
              </a:ext>
            </a:extLst>
          </p:cNvPr>
          <p:cNvSpPr>
            <a:spLocks noGrp="1"/>
          </p:cNvSpPr>
          <p:nvPr>
            <p:ph type="body" sz="quarter" idx="12"/>
          </p:nvPr>
        </p:nvSpPr>
        <p:spPr>
          <a:xfrm>
            <a:off x="1744327" y="1740492"/>
            <a:ext cx="3777450" cy="3985418"/>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2" name="Text Placeholder 11">
            <a:extLst>
              <a:ext uri="{FF2B5EF4-FFF2-40B4-BE49-F238E27FC236}">
                <a16:creationId xmlns:a16="http://schemas.microsoft.com/office/drawing/2014/main" id="{A613DB02-DC84-D28D-6C46-C4D7F5DFCB33}"/>
              </a:ext>
            </a:extLst>
          </p:cNvPr>
          <p:cNvSpPr>
            <a:spLocks noGrp="1"/>
          </p:cNvSpPr>
          <p:nvPr>
            <p:ph type="body" sz="quarter" idx="13" hasCustomPrompt="1"/>
          </p:nvPr>
        </p:nvSpPr>
        <p:spPr>
          <a:xfrm>
            <a:off x="5945642" y="2788886"/>
            <a:ext cx="367285" cy="255905"/>
          </a:xfrm>
          <a:prstGeom prst="rect">
            <a:avLst/>
          </a:prstGeom>
          <a:blipFill dpi="0"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a:fillRect/>
            </a:stretch>
          </a:blipFill>
        </p:spPr>
        <p:txBody>
          <a:bodyPr/>
          <a:lstStyle>
            <a:lvl1pPr marL="0" indent="0">
              <a:buNone/>
              <a:defRPr/>
            </a:lvl1pPr>
          </a:lstStyle>
          <a:p>
            <a:pPr lvl="0"/>
            <a:r>
              <a:rPr lang="en-US"/>
              <a:t> </a:t>
            </a:r>
            <a:endParaRPr lang="en-GB"/>
          </a:p>
        </p:txBody>
      </p:sp>
      <p:sp>
        <p:nvSpPr>
          <p:cNvPr id="13" name="Text Placeholder 11">
            <a:extLst>
              <a:ext uri="{FF2B5EF4-FFF2-40B4-BE49-F238E27FC236}">
                <a16:creationId xmlns:a16="http://schemas.microsoft.com/office/drawing/2014/main" id="{FB3638A4-CE03-48FE-79E2-F8D72C14CB73}"/>
              </a:ext>
            </a:extLst>
          </p:cNvPr>
          <p:cNvSpPr>
            <a:spLocks noGrp="1"/>
          </p:cNvSpPr>
          <p:nvPr>
            <p:ph type="body" sz="quarter" idx="14" hasCustomPrompt="1"/>
          </p:nvPr>
        </p:nvSpPr>
        <p:spPr>
          <a:xfrm>
            <a:off x="5945642" y="2177938"/>
            <a:ext cx="367285" cy="255905"/>
          </a:xfrm>
          <a:prstGeom prst="rect">
            <a:avLst/>
          </a:prstGeom>
          <a:blipFill dpi="0"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a:fillRect/>
            </a:stretch>
          </a:blipFill>
        </p:spPr>
        <p:txBody>
          <a:bodyPr/>
          <a:lstStyle>
            <a:lvl1pPr marL="0" indent="0">
              <a:buNone/>
              <a:defRPr/>
            </a:lvl1pPr>
          </a:lstStyle>
          <a:p>
            <a:pPr lvl="0"/>
            <a:r>
              <a:rPr lang="en-US"/>
              <a:t> </a:t>
            </a:r>
            <a:endParaRPr lang="en-GB"/>
          </a:p>
        </p:txBody>
      </p:sp>
      <p:sp>
        <p:nvSpPr>
          <p:cNvPr id="14" name="Text Placeholder 11">
            <a:extLst>
              <a:ext uri="{FF2B5EF4-FFF2-40B4-BE49-F238E27FC236}">
                <a16:creationId xmlns:a16="http://schemas.microsoft.com/office/drawing/2014/main" id="{D37551D4-0CCC-2856-7E9B-FC910F9F2F47}"/>
              </a:ext>
            </a:extLst>
          </p:cNvPr>
          <p:cNvSpPr>
            <a:spLocks noGrp="1"/>
          </p:cNvSpPr>
          <p:nvPr>
            <p:ph type="body" sz="quarter" idx="15" hasCustomPrompt="1"/>
          </p:nvPr>
        </p:nvSpPr>
        <p:spPr>
          <a:xfrm>
            <a:off x="5945642" y="1755832"/>
            <a:ext cx="367285" cy="255905"/>
          </a:xfrm>
          <a:prstGeom prst="rect">
            <a:avLst/>
          </a:prstGeom>
          <a:blipFill dpi="0"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a:fillRect/>
            </a:stretch>
          </a:blipFill>
        </p:spPr>
        <p:txBody>
          <a:bodyPr/>
          <a:lstStyle>
            <a:lvl1pPr marL="0" indent="0">
              <a:buNone/>
              <a:defRPr/>
            </a:lvl1pPr>
          </a:lstStyle>
          <a:p>
            <a:pPr lvl="0"/>
            <a:r>
              <a:rPr lang="en-US"/>
              <a:t> </a:t>
            </a:r>
            <a:endParaRPr lang="en-GB"/>
          </a:p>
        </p:txBody>
      </p:sp>
      <p:sp>
        <p:nvSpPr>
          <p:cNvPr id="15" name="Text Placeholder 11">
            <a:extLst>
              <a:ext uri="{FF2B5EF4-FFF2-40B4-BE49-F238E27FC236}">
                <a16:creationId xmlns:a16="http://schemas.microsoft.com/office/drawing/2014/main" id="{D122AF47-8657-A21A-2AFC-6FCB68AFAE27}"/>
              </a:ext>
            </a:extLst>
          </p:cNvPr>
          <p:cNvSpPr>
            <a:spLocks noGrp="1"/>
          </p:cNvSpPr>
          <p:nvPr>
            <p:ph type="body" sz="quarter" idx="16" hasCustomPrompt="1"/>
          </p:nvPr>
        </p:nvSpPr>
        <p:spPr>
          <a:xfrm>
            <a:off x="1400819" y="1755832"/>
            <a:ext cx="367285" cy="255905"/>
          </a:xfrm>
          <a:prstGeom prst="rect">
            <a:avLst/>
          </a:prstGeom>
          <a:blipFill dpi="0" rotWithShape="1">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a:fillRect/>
            </a:stretch>
          </a:blipFill>
        </p:spPr>
        <p:txBody>
          <a:bodyPr/>
          <a:lstStyle>
            <a:lvl1pPr marL="0" indent="0">
              <a:buNone/>
              <a:defRPr/>
            </a:lvl1pPr>
          </a:lstStyle>
          <a:p>
            <a:pPr lvl="0"/>
            <a:r>
              <a:rPr lang="en-US"/>
              <a:t> </a:t>
            </a:r>
            <a:endParaRPr lang="en-GB"/>
          </a:p>
        </p:txBody>
      </p:sp>
      <p:sp>
        <p:nvSpPr>
          <p:cNvPr id="17" name="Text Placeholder 11">
            <a:extLst>
              <a:ext uri="{FF2B5EF4-FFF2-40B4-BE49-F238E27FC236}">
                <a16:creationId xmlns:a16="http://schemas.microsoft.com/office/drawing/2014/main" id="{65B285FD-12E1-8CA3-1DCA-DC517EE06666}"/>
              </a:ext>
            </a:extLst>
          </p:cNvPr>
          <p:cNvSpPr>
            <a:spLocks noGrp="1"/>
          </p:cNvSpPr>
          <p:nvPr>
            <p:ph type="body" sz="quarter" idx="17" hasCustomPrompt="1"/>
          </p:nvPr>
        </p:nvSpPr>
        <p:spPr>
          <a:xfrm>
            <a:off x="1400819" y="2823257"/>
            <a:ext cx="367285" cy="255905"/>
          </a:xfrm>
          <a:prstGeom prst="rect">
            <a:avLst/>
          </a:prstGeom>
          <a:blipFill dpi="0" rotWithShape="1">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a:fillRect/>
            </a:stretch>
          </a:blipFill>
        </p:spPr>
        <p:txBody>
          <a:bodyPr/>
          <a:lstStyle>
            <a:lvl1pPr marL="0" indent="0">
              <a:buNone/>
              <a:defRPr/>
            </a:lvl1pPr>
          </a:lstStyle>
          <a:p>
            <a:pPr lvl="0"/>
            <a:r>
              <a:rPr lang="en-US"/>
              <a:t> </a:t>
            </a:r>
            <a:endParaRPr lang="en-GB"/>
          </a:p>
        </p:txBody>
      </p:sp>
      <p:sp>
        <p:nvSpPr>
          <p:cNvPr id="18" name="Text Placeholder 11">
            <a:extLst>
              <a:ext uri="{FF2B5EF4-FFF2-40B4-BE49-F238E27FC236}">
                <a16:creationId xmlns:a16="http://schemas.microsoft.com/office/drawing/2014/main" id="{A51B01C1-281B-D94E-4114-4F376F595826}"/>
              </a:ext>
            </a:extLst>
          </p:cNvPr>
          <p:cNvSpPr>
            <a:spLocks noGrp="1"/>
          </p:cNvSpPr>
          <p:nvPr>
            <p:ph type="body" sz="quarter" idx="18" hasCustomPrompt="1"/>
          </p:nvPr>
        </p:nvSpPr>
        <p:spPr>
          <a:xfrm>
            <a:off x="1400819" y="4105171"/>
            <a:ext cx="367285" cy="255905"/>
          </a:xfrm>
          <a:prstGeom prst="rect">
            <a:avLst/>
          </a:prstGeom>
          <a:blipFill dpi="0" rotWithShape="1">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a:fillRect/>
            </a:stretch>
          </a:blipFill>
        </p:spPr>
        <p:txBody>
          <a:bodyPr/>
          <a:lstStyle>
            <a:lvl1pPr marL="0" indent="0">
              <a:buNone/>
              <a:defRPr/>
            </a:lvl1pPr>
          </a:lstStyle>
          <a:p>
            <a:pPr lvl="0"/>
            <a:r>
              <a:rPr lang="en-US"/>
              <a:t> </a:t>
            </a:r>
            <a:endParaRPr lang="en-GB"/>
          </a:p>
        </p:txBody>
      </p:sp>
      <p:sp>
        <p:nvSpPr>
          <p:cNvPr id="19" name="Text Placeholder 11">
            <a:extLst>
              <a:ext uri="{FF2B5EF4-FFF2-40B4-BE49-F238E27FC236}">
                <a16:creationId xmlns:a16="http://schemas.microsoft.com/office/drawing/2014/main" id="{88B45E93-784B-C2E3-3910-CEC7B08303AA}"/>
              </a:ext>
            </a:extLst>
          </p:cNvPr>
          <p:cNvSpPr>
            <a:spLocks noGrp="1"/>
          </p:cNvSpPr>
          <p:nvPr>
            <p:ph type="body" sz="quarter" idx="19" hasCustomPrompt="1"/>
          </p:nvPr>
        </p:nvSpPr>
        <p:spPr>
          <a:xfrm>
            <a:off x="1400819" y="4928661"/>
            <a:ext cx="367285" cy="255905"/>
          </a:xfrm>
          <a:prstGeom prst="rect">
            <a:avLst/>
          </a:prstGeom>
          <a:blipFill dpi="0" rotWithShape="1">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a:fillRect/>
            </a:stretch>
          </a:blipFill>
        </p:spPr>
        <p:txBody>
          <a:bodyPr/>
          <a:lstStyle>
            <a:lvl1pPr marL="0" indent="0">
              <a:buNone/>
              <a:defRPr/>
            </a:lvl1pPr>
          </a:lstStyle>
          <a:p>
            <a:pPr lvl="0"/>
            <a:r>
              <a:rPr lang="en-US"/>
              <a:t> </a:t>
            </a:r>
            <a:endParaRPr lang="en-GB"/>
          </a:p>
        </p:txBody>
      </p:sp>
      <p:sp>
        <p:nvSpPr>
          <p:cNvPr id="20" name="Text Placeholder 7">
            <a:extLst>
              <a:ext uri="{FF2B5EF4-FFF2-40B4-BE49-F238E27FC236}">
                <a16:creationId xmlns:a16="http://schemas.microsoft.com/office/drawing/2014/main" id="{52B64A3F-A52E-A7C1-67F6-8EB3B6BF0817}"/>
              </a:ext>
            </a:extLst>
          </p:cNvPr>
          <p:cNvSpPr>
            <a:spLocks noGrp="1"/>
          </p:cNvSpPr>
          <p:nvPr>
            <p:ph type="body" sz="quarter" idx="20"/>
          </p:nvPr>
        </p:nvSpPr>
        <p:spPr>
          <a:xfrm>
            <a:off x="6296755" y="1740492"/>
            <a:ext cx="5009981" cy="1432603"/>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29" name="2be7a8bd-129f-41b4-a791-cfe249430000">
            <a:extLst>
              <a:ext uri="{FF2B5EF4-FFF2-40B4-BE49-F238E27FC236}">
                <a16:creationId xmlns:a16="http://schemas.microsoft.com/office/drawing/2014/main" id="{8130A7A2-F8A2-CFD5-7B3D-E02DB15EB1B8}"/>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30" name="b6dea86a-4b2c-47a3-b9a1-6a627264ab8d">
            <a:extLst>
              <a:ext uri="{FF2B5EF4-FFF2-40B4-BE49-F238E27FC236}">
                <a16:creationId xmlns:a16="http://schemas.microsoft.com/office/drawing/2014/main" id="{18CE752B-0942-AA36-68AB-0E4C215FB0C7}"/>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7" name="Text Placeholder 2">
            <a:extLst>
              <a:ext uri="{FF2B5EF4-FFF2-40B4-BE49-F238E27FC236}">
                <a16:creationId xmlns:a16="http://schemas.microsoft.com/office/drawing/2014/main" id="{A8F27EF8-FE04-427D-3E46-4983D93865D2}"/>
              </a:ext>
            </a:extLst>
          </p:cNvPr>
          <p:cNvSpPr>
            <a:spLocks noGrp="1"/>
          </p:cNvSpPr>
          <p:nvPr>
            <p:ph type="body" sz="quarter" idx="23"/>
          </p:nvPr>
        </p:nvSpPr>
        <p:spPr>
          <a:xfrm>
            <a:off x="6040648" y="4369773"/>
            <a:ext cx="5009646" cy="970870"/>
          </a:xfrm>
          <a:prstGeom prst="rect">
            <a:avLst/>
          </a:prstGeom>
          <a:solidFill>
            <a:schemeClr val="tx2"/>
          </a:solidFill>
        </p:spPr>
        <p:txBody>
          <a:bodyPr lIns="432000" tIns="180000"/>
          <a:lstStyle>
            <a:lvl1pPr marL="0" indent="0">
              <a:lnSpc>
                <a:spcPct val="107500"/>
              </a:lnSpc>
              <a:buNone/>
              <a:defRPr sz="1243">
                <a:solidFill>
                  <a:schemeClr val="bg1"/>
                </a:solidFill>
              </a:defRPr>
            </a:lvl1pPr>
            <a:lvl2pPr marL="277274" indent="0">
              <a:buNone/>
              <a:defRPr/>
            </a:lvl2pPr>
          </a:lstStyle>
          <a:p>
            <a:endParaRPr lang="en-US"/>
          </a:p>
        </p:txBody>
      </p:sp>
      <p:sp>
        <p:nvSpPr>
          <p:cNvPr id="4" name="Text Placeholder 8">
            <a:extLst>
              <a:ext uri="{FF2B5EF4-FFF2-40B4-BE49-F238E27FC236}">
                <a16:creationId xmlns:a16="http://schemas.microsoft.com/office/drawing/2014/main" id="{1E43F551-47CF-D780-33A2-2B0DD296C665}"/>
              </a:ext>
            </a:extLst>
          </p:cNvPr>
          <p:cNvSpPr>
            <a:spLocks noGrp="1"/>
          </p:cNvSpPr>
          <p:nvPr>
            <p:ph type="body" sz="quarter" idx="24"/>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9" name="object 7">
            <a:extLst>
              <a:ext uri="{FF2B5EF4-FFF2-40B4-BE49-F238E27FC236}">
                <a16:creationId xmlns:a16="http://schemas.microsoft.com/office/drawing/2014/main" id="{9B3FCB8C-8AAA-18B9-9FE2-AB9C81E567EF}"/>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254059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b6dea86a-4b2c-47a3-b9a1-6a627264ab8d">
            <a:extLst>
              <a:ext uri="{FF2B5EF4-FFF2-40B4-BE49-F238E27FC236}">
                <a16:creationId xmlns:a16="http://schemas.microsoft.com/office/drawing/2014/main" id="{AB2D80BF-8327-F77B-B116-D3CC846562F2}"/>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4" name="2be7a8bd-129f-41b4-a791-cfe249430000">
            <a:extLst>
              <a:ext uri="{FF2B5EF4-FFF2-40B4-BE49-F238E27FC236}">
                <a16:creationId xmlns:a16="http://schemas.microsoft.com/office/drawing/2014/main" id="{24D2CED8-091F-7FC1-76A3-C1E9F738DACA}"/>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5" name="Text Placeholder 3">
            <a:extLst>
              <a:ext uri="{FF2B5EF4-FFF2-40B4-BE49-F238E27FC236}">
                <a16:creationId xmlns:a16="http://schemas.microsoft.com/office/drawing/2014/main" id="{780D8E83-61C1-6E65-19A0-0312E5D47FD9}"/>
              </a:ext>
            </a:extLst>
          </p:cNvPr>
          <p:cNvSpPr>
            <a:spLocks noGrp="1"/>
          </p:cNvSpPr>
          <p:nvPr>
            <p:ph type="body" sz="quarter" idx="10"/>
          </p:nvPr>
        </p:nvSpPr>
        <p:spPr>
          <a:xfrm>
            <a:off x="1450126" y="863285"/>
            <a:ext cx="9095812" cy="5118471"/>
          </a:xfrm>
          <a:prstGeom prst="rect">
            <a:avLst/>
          </a:prstGeom>
        </p:spPr>
        <p:txBody>
          <a:bodyPr lIns="0"/>
          <a:lstStyle>
            <a:lvl1pPr marL="0" indent="0">
              <a:lnSpc>
                <a:spcPct val="117500"/>
              </a:lnSpc>
              <a:spcBef>
                <a:spcPts val="1940"/>
              </a:spcBef>
              <a:buNone/>
              <a:defRPr sz="1243" spc="6"/>
            </a:lvl1pPr>
          </a:lstStyle>
          <a:p>
            <a:pPr lvl="0"/>
            <a:endParaRPr lang="en-US"/>
          </a:p>
        </p:txBody>
      </p:sp>
      <p:sp>
        <p:nvSpPr>
          <p:cNvPr id="7" name="Text Placeholder 8">
            <a:extLst>
              <a:ext uri="{FF2B5EF4-FFF2-40B4-BE49-F238E27FC236}">
                <a16:creationId xmlns:a16="http://schemas.microsoft.com/office/drawing/2014/main" id="{41644740-0A9D-F6EF-5C27-9CFBBE55ABC7}"/>
              </a:ext>
            </a:extLst>
          </p:cNvPr>
          <p:cNvSpPr>
            <a:spLocks noGrp="1"/>
          </p:cNvSpPr>
          <p:nvPr>
            <p:ph type="body" sz="quarter" idx="12"/>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8" name="object 7">
            <a:extLst>
              <a:ext uri="{FF2B5EF4-FFF2-40B4-BE49-F238E27FC236}">
                <a16:creationId xmlns:a16="http://schemas.microsoft.com/office/drawing/2014/main" id="{8BF842D2-CBB5-B693-F787-FFADF3BFE715}"/>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3837104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b6dea86a-4b2c-47a3-b9a1-6a627264ab8d">
            <a:extLst>
              <a:ext uri="{FF2B5EF4-FFF2-40B4-BE49-F238E27FC236}">
                <a16:creationId xmlns:a16="http://schemas.microsoft.com/office/drawing/2014/main" id="{5DAAE75E-A76D-D604-5986-089C0862330B}"/>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pic>
        <p:nvPicPr>
          <p:cNvPr id="6" name="object 3">
            <a:extLst>
              <a:ext uri="{FF2B5EF4-FFF2-40B4-BE49-F238E27FC236}">
                <a16:creationId xmlns:a16="http://schemas.microsoft.com/office/drawing/2014/main" id="{5935224C-6D55-5B60-5A5C-06AA3E297E74}"/>
              </a:ext>
            </a:extLst>
          </p:cNvPr>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5025463" cy="6857519"/>
          </a:xfrm>
          <a:prstGeom prst="rect">
            <a:avLst/>
          </a:prstGeom>
        </p:spPr>
      </p:pic>
      <p:sp>
        <p:nvSpPr>
          <p:cNvPr id="7" name="Text Placeholder 3">
            <a:extLst>
              <a:ext uri="{FF2B5EF4-FFF2-40B4-BE49-F238E27FC236}">
                <a16:creationId xmlns:a16="http://schemas.microsoft.com/office/drawing/2014/main" id="{635634BC-3FB7-750C-3BAF-AF4DC8B9BAA9}"/>
              </a:ext>
            </a:extLst>
          </p:cNvPr>
          <p:cNvSpPr>
            <a:spLocks noGrp="1"/>
          </p:cNvSpPr>
          <p:nvPr>
            <p:ph type="body" sz="quarter" idx="10"/>
          </p:nvPr>
        </p:nvSpPr>
        <p:spPr>
          <a:xfrm>
            <a:off x="479408" y="399591"/>
            <a:ext cx="5288050" cy="807017"/>
          </a:xfrm>
          <a:prstGeom prst="rect">
            <a:avLst/>
          </a:prstGeom>
          <a:solidFill>
            <a:schemeClr val="tx2"/>
          </a:solidFill>
        </p:spPr>
        <p:txBody>
          <a:bodyPr lIns="432000" anchor="ctr" anchorCtr="0"/>
          <a:lstStyle>
            <a:lvl1pPr marL="0" indent="0">
              <a:buNone/>
              <a:defRPr sz="2001" b="1" cap="all" spc="279"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8" name="Text Placeholder 4">
            <a:extLst>
              <a:ext uri="{FF2B5EF4-FFF2-40B4-BE49-F238E27FC236}">
                <a16:creationId xmlns:a16="http://schemas.microsoft.com/office/drawing/2014/main" id="{236D28C0-369C-BE40-274B-29B380CA0C7D}"/>
              </a:ext>
            </a:extLst>
          </p:cNvPr>
          <p:cNvSpPr>
            <a:spLocks noGrp="1"/>
          </p:cNvSpPr>
          <p:nvPr>
            <p:ph type="body" sz="quarter" idx="11"/>
          </p:nvPr>
        </p:nvSpPr>
        <p:spPr>
          <a:xfrm>
            <a:off x="6606365" y="493918"/>
            <a:ext cx="4851503"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9" name="Text Placeholder 7">
            <a:extLst>
              <a:ext uri="{FF2B5EF4-FFF2-40B4-BE49-F238E27FC236}">
                <a16:creationId xmlns:a16="http://schemas.microsoft.com/office/drawing/2014/main" id="{0E5826C9-A413-3AB4-B097-F40D5639B8D5}"/>
              </a:ext>
            </a:extLst>
          </p:cNvPr>
          <p:cNvSpPr>
            <a:spLocks noGrp="1"/>
          </p:cNvSpPr>
          <p:nvPr>
            <p:ph type="body" sz="quarter" idx="20"/>
          </p:nvPr>
        </p:nvSpPr>
        <p:spPr>
          <a:xfrm>
            <a:off x="6606365" y="906422"/>
            <a:ext cx="4581248" cy="552557"/>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0" name="TextBox 9">
            <a:extLst>
              <a:ext uri="{FF2B5EF4-FFF2-40B4-BE49-F238E27FC236}">
                <a16:creationId xmlns:a16="http://schemas.microsoft.com/office/drawing/2014/main" id="{D1ECDE51-E727-5C5F-8E4E-2309381D6F33}"/>
              </a:ext>
            </a:extLst>
          </p:cNvPr>
          <p:cNvSpPr txBox="1"/>
          <p:nvPr userDrawn="1"/>
        </p:nvSpPr>
        <p:spPr>
          <a:xfrm>
            <a:off x="5940944" y="512148"/>
            <a:ext cx="582445" cy="988219"/>
          </a:xfrm>
          <a:prstGeom prst="rect">
            <a:avLst/>
          </a:prstGeom>
          <a:noFill/>
        </p:spPr>
        <p:txBody>
          <a:bodyPr wrap="square" rtlCol="0">
            <a:spAutoFit/>
          </a:bodyPr>
          <a:lstStyle/>
          <a:p>
            <a:r>
              <a:rPr lang="en-GB" sz="2911">
                <a:solidFill>
                  <a:schemeClr val="tx2"/>
                </a:solidFill>
                <a:latin typeface="+mj-lt"/>
              </a:rPr>
              <a:t>01</a:t>
            </a:r>
          </a:p>
        </p:txBody>
      </p:sp>
      <p:sp>
        <p:nvSpPr>
          <p:cNvPr id="11" name="Text Placeholder 4">
            <a:extLst>
              <a:ext uri="{FF2B5EF4-FFF2-40B4-BE49-F238E27FC236}">
                <a16:creationId xmlns:a16="http://schemas.microsoft.com/office/drawing/2014/main" id="{07E6C5B7-841B-E072-0A92-1984A4179D7E}"/>
              </a:ext>
            </a:extLst>
          </p:cNvPr>
          <p:cNvSpPr>
            <a:spLocks noGrp="1"/>
          </p:cNvSpPr>
          <p:nvPr>
            <p:ph type="body" sz="quarter" idx="21"/>
          </p:nvPr>
        </p:nvSpPr>
        <p:spPr>
          <a:xfrm>
            <a:off x="6606365" y="1612632"/>
            <a:ext cx="4851503"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12" name="Text Placeholder 7">
            <a:extLst>
              <a:ext uri="{FF2B5EF4-FFF2-40B4-BE49-F238E27FC236}">
                <a16:creationId xmlns:a16="http://schemas.microsoft.com/office/drawing/2014/main" id="{2DF805E5-0EBF-22A6-C216-09F2BCC52A47}"/>
              </a:ext>
            </a:extLst>
          </p:cNvPr>
          <p:cNvSpPr>
            <a:spLocks noGrp="1"/>
          </p:cNvSpPr>
          <p:nvPr>
            <p:ph type="body" sz="quarter" idx="22"/>
          </p:nvPr>
        </p:nvSpPr>
        <p:spPr>
          <a:xfrm>
            <a:off x="6606365" y="2025136"/>
            <a:ext cx="4581248" cy="648044"/>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3" name="TextBox 12">
            <a:extLst>
              <a:ext uri="{FF2B5EF4-FFF2-40B4-BE49-F238E27FC236}">
                <a16:creationId xmlns:a16="http://schemas.microsoft.com/office/drawing/2014/main" id="{DB411E18-C9A7-0942-7BF0-B38606E00A55}"/>
              </a:ext>
            </a:extLst>
          </p:cNvPr>
          <p:cNvSpPr txBox="1"/>
          <p:nvPr userDrawn="1"/>
        </p:nvSpPr>
        <p:spPr>
          <a:xfrm>
            <a:off x="5940944" y="1630862"/>
            <a:ext cx="582445" cy="988219"/>
          </a:xfrm>
          <a:prstGeom prst="rect">
            <a:avLst/>
          </a:prstGeom>
          <a:noFill/>
        </p:spPr>
        <p:txBody>
          <a:bodyPr wrap="square" rtlCol="0">
            <a:spAutoFit/>
          </a:bodyPr>
          <a:lstStyle/>
          <a:p>
            <a:r>
              <a:rPr lang="en-GB" sz="2911">
                <a:solidFill>
                  <a:schemeClr val="tx2"/>
                </a:solidFill>
                <a:latin typeface="+mj-lt"/>
              </a:rPr>
              <a:t>02</a:t>
            </a:r>
          </a:p>
        </p:txBody>
      </p:sp>
      <p:sp>
        <p:nvSpPr>
          <p:cNvPr id="14" name="Text Placeholder 4">
            <a:extLst>
              <a:ext uri="{FF2B5EF4-FFF2-40B4-BE49-F238E27FC236}">
                <a16:creationId xmlns:a16="http://schemas.microsoft.com/office/drawing/2014/main" id="{E7D75922-7309-562C-F12E-EF3E29BD6B47}"/>
              </a:ext>
            </a:extLst>
          </p:cNvPr>
          <p:cNvSpPr>
            <a:spLocks noGrp="1"/>
          </p:cNvSpPr>
          <p:nvPr>
            <p:ph type="body" sz="quarter" idx="23"/>
          </p:nvPr>
        </p:nvSpPr>
        <p:spPr>
          <a:xfrm>
            <a:off x="6606365" y="2848081"/>
            <a:ext cx="4851503"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15" name="Text Placeholder 7">
            <a:extLst>
              <a:ext uri="{FF2B5EF4-FFF2-40B4-BE49-F238E27FC236}">
                <a16:creationId xmlns:a16="http://schemas.microsoft.com/office/drawing/2014/main" id="{5E1C458E-4F92-3A77-8412-C89B554B9D71}"/>
              </a:ext>
            </a:extLst>
          </p:cNvPr>
          <p:cNvSpPr>
            <a:spLocks noGrp="1"/>
          </p:cNvSpPr>
          <p:nvPr>
            <p:ph type="body" sz="quarter" idx="24"/>
          </p:nvPr>
        </p:nvSpPr>
        <p:spPr>
          <a:xfrm>
            <a:off x="6606365" y="3260585"/>
            <a:ext cx="4581248" cy="813419"/>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6" name="TextBox 15">
            <a:extLst>
              <a:ext uri="{FF2B5EF4-FFF2-40B4-BE49-F238E27FC236}">
                <a16:creationId xmlns:a16="http://schemas.microsoft.com/office/drawing/2014/main" id="{B68B73B9-C454-E09A-02B3-D8C4014EBE69}"/>
              </a:ext>
            </a:extLst>
          </p:cNvPr>
          <p:cNvSpPr txBox="1"/>
          <p:nvPr userDrawn="1"/>
        </p:nvSpPr>
        <p:spPr>
          <a:xfrm>
            <a:off x="5940944" y="2866311"/>
            <a:ext cx="582445" cy="988219"/>
          </a:xfrm>
          <a:prstGeom prst="rect">
            <a:avLst/>
          </a:prstGeom>
          <a:noFill/>
        </p:spPr>
        <p:txBody>
          <a:bodyPr wrap="square" rtlCol="0">
            <a:spAutoFit/>
          </a:bodyPr>
          <a:lstStyle/>
          <a:p>
            <a:r>
              <a:rPr lang="en-GB" sz="2911">
                <a:solidFill>
                  <a:schemeClr val="tx2"/>
                </a:solidFill>
                <a:latin typeface="+mj-lt"/>
              </a:rPr>
              <a:t>03</a:t>
            </a:r>
          </a:p>
        </p:txBody>
      </p:sp>
      <p:sp>
        <p:nvSpPr>
          <p:cNvPr id="17" name="Text Placeholder 4">
            <a:extLst>
              <a:ext uri="{FF2B5EF4-FFF2-40B4-BE49-F238E27FC236}">
                <a16:creationId xmlns:a16="http://schemas.microsoft.com/office/drawing/2014/main" id="{633E6F71-3EEF-2A46-500D-ED53D47A206B}"/>
              </a:ext>
            </a:extLst>
          </p:cNvPr>
          <p:cNvSpPr>
            <a:spLocks noGrp="1"/>
          </p:cNvSpPr>
          <p:nvPr>
            <p:ph type="body" sz="quarter" idx="25"/>
          </p:nvPr>
        </p:nvSpPr>
        <p:spPr>
          <a:xfrm>
            <a:off x="6606365" y="4297545"/>
            <a:ext cx="4851503" cy="323941"/>
          </a:xfrm>
          <a:prstGeom prst="rect">
            <a:avLst/>
          </a:prstGeom>
        </p:spPr>
        <p:txBody>
          <a:bodyPr lIns="0" bIns="0" anchor="b" anchorCtr="0"/>
          <a:lstStyle>
            <a:lvl1pPr marL="0" indent="0">
              <a:buNone/>
              <a:defRPr sz="1334" b="1">
                <a:solidFill>
                  <a:schemeClr val="accent2"/>
                </a:solidFill>
              </a:defRPr>
            </a:lvl1pPr>
          </a:lstStyle>
          <a:p>
            <a:pPr lvl="0"/>
            <a:endParaRPr lang="en-US"/>
          </a:p>
        </p:txBody>
      </p:sp>
      <p:sp>
        <p:nvSpPr>
          <p:cNvPr id="18" name="Text Placeholder 7">
            <a:extLst>
              <a:ext uri="{FF2B5EF4-FFF2-40B4-BE49-F238E27FC236}">
                <a16:creationId xmlns:a16="http://schemas.microsoft.com/office/drawing/2014/main" id="{3D7082D2-31D2-7B48-5F4E-5321EE52C023}"/>
              </a:ext>
            </a:extLst>
          </p:cNvPr>
          <p:cNvSpPr>
            <a:spLocks noGrp="1"/>
          </p:cNvSpPr>
          <p:nvPr>
            <p:ph type="body" sz="quarter" idx="26"/>
          </p:nvPr>
        </p:nvSpPr>
        <p:spPr>
          <a:xfrm>
            <a:off x="6606365" y="4710049"/>
            <a:ext cx="4581248" cy="503917"/>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19" name="TextBox 18">
            <a:extLst>
              <a:ext uri="{FF2B5EF4-FFF2-40B4-BE49-F238E27FC236}">
                <a16:creationId xmlns:a16="http://schemas.microsoft.com/office/drawing/2014/main" id="{25BDDBCB-22C0-16BF-4FFF-9E7EAC9A90F6}"/>
              </a:ext>
            </a:extLst>
          </p:cNvPr>
          <p:cNvSpPr txBox="1"/>
          <p:nvPr userDrawn="1"/>
        </p:nvSpPr>
        <p:spPr>
          <a:xfrm>
            <a:off x="5940944" y="4315775"/>
            <a:ext cx="582445" cy="988219"/>
          </a:xfrm>
          <a:prstGeom prst="rect">
            <a:avLst/>
          </a:prstGeom>
          <a:noFill/>
        </p:spPr>
        <p:txBody>
          <a:bodyPr wrap="square" rtlCol="0">
            <a:spAutoFit/>
          </a:bodyPr>
          <a:lstStyle/>
          <a:p>
            <a:r>
              <a:rPr lang="en-GB" sz="2911">
                <a:solidFill>
                  <a:schemeClr val="tx2"/>
                </a:solidFill>
                <a:latin typeface="+mj-lt"/>
              </a:rPr>
              <a:t>04</a:t>
            </a:r>
          </a:p>
        </p:txBody>
      </p:sp>
      <p:sp>
        <p:nvSpPr>
          <p:cNvPr id="20" name="Text Placeholder 4">
            <a:extLst>
              <a:ext uri="{FF2B5EF4-FFF2-40B4-BE49-F238E27FC236}">
                <a16:creationId xmlns:a16="http://schemas.microsoft.com/office/drawing/2014/main" id="{408CDA90-B7D5-6709-686B-36BE9359A126}"/>
              </a:ext>
            </a:extLst>
          </p:cNvPr>
          <p:cNvSpPr>
            <a:spLocks noGrp="1"/>
          </p:cNvSpPr>
          <p:nvPr>
            <p:ph type="body" sz="quarter" idx="27"/>
          </p:nvPr>
        </p:nvSpPr>
        <p:spPr>
          <a:xfrm>
            <a:off x="6606365" y="5393565"/>
            <a:ext cx="4851503" cy="531875"/>
          </a:xfrm>
          <a:prstGeom prst="rect">
            <a:avLst/>
          </a:prstGeom>
        </p:spPr>
        <p:txBody>
          <a:bodyPr lIns="0" bIns="0" anchor="b" anchorCtr="0"/>
          <a:lstStyle>
            <a:lvl1pPr marL="0" indent="0">
              <a:lnSpc>
                <a:spcPct val="62500"/>
              </a:lnSpc>
              <a:buNone/>
              <a:defRPr sz="1334" b="1">
                <a:solidFill>
                  <a:schemeClr val="accent2"/>
                </a:solidFill>
              </a:defRPr>
            </a:lvl1pPr>
          </a:lstStyle>
          <a:p>
            <a:pPr lvl="0"/>
            <a:endParaRPr lang="en-US"/>
          </a:p>
        </p:txBody>
      </p:sp>
      <p:sp>
        <p:nvSpPr>
          <p:cNvPr id="21" name="Text Placeholder 7">
            <a:extLst>
              <a:ext uri="{FF2B5EF4-FFF2-40B4-BE49-F238E27FC236}">
                <a16:creationId xmlns:a16="http://schemas.microsoft.com/office/drawing/2014/main" id="{FF1A16D5-BC59-399F-CE28-3E3341D3D66B}"/>
              </a:ext>
            </a:extLst>
          </p:cNvPr>
          <p:cNvSpPr>
            <a:spLocks noGrp="1"/>
          </p:cNvSpPr>
          <p:nvPr>
            <p:ph type="body" sz="quarter" idx="28"/>
          </p:nvPr>
        </p:nvSpPr>
        <p:spPr>
          <a:xfrm>
            <a:off x="6606365" y="6019502"/>
            <a:ext cx="4581248" cy="578527"/>
          </a:xfrm>
          <a:prstGeom prst="rect">
            <a:avLst/>
          </a:prstGeom>
        </p:spPr>
        <p:txBody>
          <a:bodyPr lIns="0" tIns="0"/>
          <a:lstStyle>
            <a:lvl1pPr marL="0" indent="0">
              <a:lnSpc>
                <a:spcPct val="105000"/>
              </a:lnSpc>
              <a:spcBef>
                <a:spcPts val="1577"/>
              </a:spcBef>
              <a:buNone/>
              <a:defRPr sz="849"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22" name="TextBox 21">
            <a:extLst>
              <a:ext uri="{FF2B5EF4-FFF2-40B4-BE49-F238E27FC236}">
                <a16:creationId xmlns:a16="http://schemas.microsoft.com/office/drawing/2014/main" id="{A20C6525-4053-994F-E593-E97406B4E7B4}"/>
              </a:ext>
            </a:extLst>
          </p:cNvPr>
          <p:cNvSpPr txBox="1"/>
          <p:nvPr userDrawn="1"/>
        </p:nvSpPr>
        <p:spPr>
          <a:xfrm>
            <a:off x="5940944" y="5424760"/>
            <a:ext cx="582445" cy="988219"/>
          </a:xfrm>
          <a:prstGeom prst="rect">
            <a:avLst/>
          </a:prstGeom>
          <a:noFill/>
        </p:spPr>
        <p:txBody>
          <a:bodyPr wrap="square" rtlCol="0">
            <a:spAutoFit/>
          </a:bodyPr>
          <a:lstStyle/>
          <a:p>
            <a:r>
              <a:rPr lang="en-GB" sz="2911">
                <a:solidFill>
                  <a:schemeClr val="tx2"/>
                </a:solidFill>
                <a:latin typeface="+mj-lt"/>
              </a:rPr>
              <a:t>05</a:t>
            </a:r>
          </a:p>
        </p:txBody>
      </p:sp>
      <p:cxnSp>
        <p:nvCxnSpPr>
          <p:cNvPr id="23" name="Straight Connector 22">
            <a:extLst>
              <a:ext uri="{FF2B5EF4-FFF2-40B4-BE49-F238E27FC236}">
                <a16:creationId xmlns:a16="http://schemas.microsoft.com/office/drawing/2014/main" id="{B06316E1-9C12-7351-DF9D-E12AFC6289A2}"/>
              </a:ext>
            </a:extLst>
          </p:cNvPr>
          <p:cNvCxnSpPr/>
          <p:nvPr userDrawn="1"/>
        </p:nvCxnSpPr>
        <p:spPr>
          <a:xfrm>
            <a:off x="5993131" y="429003"/>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4675D48-8700-5514-35AC-A4347FBC29D7}"/>
              </a:ext>
            </a:extLst>
          </p:cNvPr>
          <p:cNvCxnSpPr/>
          <p:nvPr userDrawn="1"/>
        </p:nvCxnSpPr>
        <p:spPr>
          <a:xfrm>
            <a:off x="5993131" y="1548594"/>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ED51085-BB4F-7F5E-3243-33EBC9B3B19A}"/>
              </a:ext>
            </a:extLst>
          </p:cNvPr>
          <p:cNvCxnSpPr/>
          <p:nvPr userDrawn="1"/>
        </p:nvCxnSpPr>
        <p:spPr>
          <a:xfrm>
            <a:off x="5993131" y="2795446"/>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FC63452-D10B-2D3B-CDD6-CF21A2981C61}"/>
              </a:ext>
            </a:extLst>
          </p:cNvPr>
          <p:cNvCxnSpPr/>
          <p:nvPr userDrawn="1"/>
        </p:nvCxnSpPr>
        <p:spPr>
          <a:xfrm>
            <a:off x="5993131" y="4233189"/>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40A9A55-BDEC-9354-1291-E3D7CE130149}"/>
              </a:ext>
            </a:extLst>
          </p:cNvPr>
          <p:cNvCxnSpPr/>
          <p:nvPr userDrawn="1"/>
        </p:nvCxnSpPr>
        <p:spPr>
          <a:xfrm>
            <a:off x="5993131" y="5334600"/>
            <a:ext cx="5246669" cy="0"/>
          </a:xfrm>
          <a:prstGeom prst="line">
            <a:avLst/>
          </a:prstGeom>
          <a:ln w="1206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264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F1BAF29-B076-AD50-16B4-17227FF8B447}"/>
              </a:ext>
            </a:extLst>
          </p:cNvPr>
          <p:cNvSpPr>
            <a:spLocks noGrp="1"/>
          </p:cNvSpPr>
          <p:nvPr>
            <p:ph type="body" sz="quarter" idx="10"/>
          </p:nvPr>
        </p:nvSpPr>
        <p:spPr>
          <a:xfrm>
            <a:off x="1409324" y="820187"/>
            <a:ext cx="9655234" cy="623805"/>
          </a:xfrm>
          <a:prstGeom prst="rect">
            <a:avLst/>
          </a:prstGeom>
        </p:spPr>
        <p:txBody>
          <a:bodyPr anchor="b" anchorCtr="0"/>
          <a:lstStyle>
            <a:lvl1pPr marL="0" indent="0">
              <a:buNone/>
              <a:defRPr sz="2001" b="1">
                <a:solidFill>
                  <a:schemeClr val="tx2"/>
                </a:solidFill>
              </a:defRPr>
            </a:lvl1pPr>
          </a:lstStyle>
          <a:p>
            <a:pPr lvl="0"/>
            <a:endParaRPr lang="en-US"/>
          </a:p>
        </p:txBody>
      </p:sp>
      <p:sp>
        <p:nvSpPr>
          <p:cNvPr id="8" name="Text Placeholder 7">
            <a:extLst>
              <a:ext uri="{FF2B5EF4-FFF2-40B4-BE49-F238E27FC236}">
                <a16:creationId xmlns:a16="http://schemas.microsoft.com/office/drawing/2014/main" id="{0A25B338-A826-452F-92B6-417D11E3E600}"/>
              </a:ext>
            </a:extLst>
          </p:cNvPr>
          <p:cNvSpPr>
            <a:spLocks noGrp="1"/>
          </p:cNvSpPr>
          <p:nvPr>
            <p:ph type="body" sz="quarter" idx="12"/>
          </p:nvPr>
        </p:nvSpPr>
        <p:spPr>
          <a:xfrm>
            <a:off x="1409324" y="1740492"/>
            <a:ext cx="9655234" cy="3985418"/>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29" name="2be7a8bd-129f-41b4-a791-cfe249430000">
            <a:extLst>
              <a:ext uri="{FF2B5EF4-FFF2-40B4-BE49-F238E27FC236}">
                <a16:creationId xmlns:a16="http://schemas.microsoft.com/office/drawing/2014/main" id="{8130A7A2-F8A2-CFD5-7B3D-E02DB15EB1B8}"/>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30" name="b6dea86a-4b2c-47a3-b9a1-6a627264ab8d">
            <a:extLst>
              <a:ext uri="{FF2B5EF4-FFF2-40B4-BE49-F238E27FC236}">
                <a16:creationId xmlns:a16="http://schemas.microsoft.com/office/drawing/2014/main" id="{18CE752B-0942-AA36-68AB-0E4C215FB0C7}"/>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4" name="Text Placeholder 8">
            <a:extLst>
              <a:ext uri="{FF2B5EF4-FFF2-40B4-BE49-F238E27FC236}">
                <a16:creationId xmlns:a16="http://schemas.microsoft.com/office/drawing/2014/main" id="{4A184132-5FC9-FF81-C52A-D89B71E3FAED}"/>
              </a:ext>
            </a:extLst>
          </p:cNvPr>
          <p:cNvSpPr>
            <a:spLocks noGrp="1"/>
          </p:cNvSpPr>
          <p:nvPr>
            <p:ph type="body" sz="quarter" idx="13"/>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6" name="object 7">
            <a:extLst>
              <a:ext uri="{FF2B5EF4-FFF2-40B4-BE49-F238E27FC236}">
                <a16:creationId xmlns:a16="http://schemas.microsoft.com/office/drawing/2014/main" id="{77DB778A-022B-EB42-CC9C-01767909B38D}"/>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2546065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F1BAF29-B076-AD50-16B4-17227FF8B447}"/>
              </a:ext>
            </a:extLst>
          </p:cNvPr>
          <p:cNvSpPr>
            <a:spLocks noGrp="1"/>
          </p:cNvSpPr>
          <p:nvPr>
            <p:ph type="body" sz="quarter" idx="10"/>
          </p:nvPr>
        </p:nvSpPr>
        <p:spPr>
          <a:xfrm>
            <a:off x="1409324" y="820187"/>
            <a:ext cx="4251075" cy="623805"/>
          </a:xfrm>
          <a:prstGeom prst="rect">
            <a:avLst/>
          </a:prstGeom>
        </p:spPr>
        <p:txBody>
          <a:bodyPr anchor="b" anchorCtr="0"/>
          <a:lstStyle>
            <a:lvl1pPr marL="0" indent="0">
              <a:buNone/>
              <a:defRPr sz="2001" b="1">
                <a:solidFill>
                  <a:schemeClr val="tx2"/>
                </a:solidFill>
              </a:defRPr>
            </a:lvl1pPr>
          </a:lstStyle>
          <a:p>
            <a:pPr lvl="0"/>
            <a:endParaRPr lang="en-US"/>
          </a:p>
        </p:txBody>
      </p:sp>
      <p:sp>
        <p:nvSpPr>
          <p:cNvPr id="6" name="Text Placeholder 4">
            <a:extLst>
              <a:ext uri="{FF2B5EF4-FFF2-40B4-BE49-F238E27FC236}">
                <a16:creationId xmlns:a16="http://schemas.microsoft.com/office/drawing/2014/main" id="{37C908E2-F36F-4DFD-208D-626626D24786}"/>
              </a:ext>
            </a:extLst>
          </p:cNvPr>
          <p:cNvSpPr>
            <a:spLocks noGrp="1"/>
          </p:cNvSpPr>
          <p:nvPr>
            <p:ph type="body" sz="quarter" idx="11"/>
          </p:nvPr>
        </p:nvSpPr>
        <p:spPr>
          <a:xfrm>
            <a:off x="5972299" y="820187"/>
            <a:ext cx="4251075" cy="623805"/>
          </a:xfrm>
          <a:prstGeom prst="rect">
            <a:avLst/>
          </a:prstGeom>
        </p:spPr>
        <p:txBody>
          <a:bodyPr anchor="b" anchorCtr="0"/>
          <a:lstStyle>
            <a:lvl1pPr marL="0" indent="0">
              <a:buNone/>
              <a:defRPr sz="2001" b="1">
                <a:solidFill>
                  <a:schemeClr val="accent2"/>
                </a:solidFill>
              </a:defRPr>
            </a:lvl1pPr>
          </a:lstStyle>
          <a:p>
            <a:pPr lvl="0"/>
            <a:endParaRPr lang="en-US"/>
          </a:p>
        </p:txBody>
      </p:sp>
      <p:sp>
        <p:nvSpPr>
          <p:cNvPr id="8" name="Text Placeholder 7">
            <a:extLst>
              <a:ext uri="{FF2B5EF4-FFF2-40B4-BE49-F238E27FC236}">
                <a16:creationId xmlns:a16="http://schemas.microsoft.com/office/drawing/2014/main" id="{0A25B338-A826-452F-92B6-417D11E3E600}"/>
              </a:ext>
            </a:extLst>
          </p:cNvPr>
          <p:cNvSpPr>
            <a:spLocks noGrp="1"/>
          </p:cNvSpPr>
          <p:nvPr>
            <p:ph type="body" sz="quarter" idx="12"/>
          </p:nvPr>
        </p:nvSpPr>
        <p:spPr>
          <a:xfrm>
            <a:off x="1409324" y="1740492"/>
            <a:ext cx="4112453" cy="3985418"/>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20" name="Text Placeholder 7">
            <a:extLst>
              <a:ext uri="{FF2B5EF4-FFF2-40B4-BE49-F238E27FC236}">
                <a16:creationId xmlns:a16="http://schemas.microsoft.com/office/drawing/2014/main" id="{52B64A3F-A52E-A7C1-67F6-8EB3B6BF0817}"/>
              </a:ext>
            </a:extLst>
          </p:cNvPr>
          <p:cNvSpPr>
            <a:spLocks noGrp="1"/>
          </p:cNvSpPr>
          <p:nvPr>
            <p:ph type="body" sz="quarter" idx="20"/>
          </p:nvPr>
        </p:nvSpPr>
        <p:spPr>
          <a:xfrm>
            <a:off x="5972300" y="1740492"/>
            <a:ext cx="4251075" cy="3985418"/>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29" name="2be7a8bd-129f-41b4-a791-cfe249430000">
            <a:extLst>
              <a:ext uri="{FF2B5EF4-FFF2-40B4-BE49-F238E27FC236}">
                <a16:creationId xmlns:a16="http://schemas.microsoft.com/office/drawing/2014/main" id="{8130A7A2-F8A2-CFD5-7B3D-E02DB15EB1B8}"/>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30" name="b6dea86a-4b2c-47a3-b9a1-6a627264ab8d">
            <a:extLst>
              <a:ext uri="{FF2B5EF4-FFF2-40B4-BE49-F238E27FC236}">
                <a16:creationId xmlns:a16="http://schemas.microsoft.com/office/drawing/2014/main" id="{18CE752B-0942-AA36-68AB-0E4C215FB0C7}"/>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4" name="Text Placeholder 8">
            <a:extLst>
              <a:ext uri="{FF2B5EF4-FFF2-40B4-BE49-F238E27FC236}">
                <a16:creationId xmlns:a16="http://schemas.microsoft.com/office/drawing/2014/main" id="{2B139C5A-D63F-2E20-FA5C-143E54AA57DA}"/>
              </a:ext>
            </a:extLst>
          </p:cNvPr>
          <p:cNvSpPr>
            <a:spLocks noGrp="1"/>
          </p:cNvSpPr>
          <p:nvPr>
            <p:ph type="body" sz="quarter" idx="21"/>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7" name="object 7">
            <a:extLst>
              <a:ext uri="{FF2B5EF4-FFF2-40B4-BE49-F238E27FC236}">
                <a16:creationId xmlns:a16="http://schemas.microsoft.com/office/drawing/2014/main" id="{F548170C-92A4-112F-F8FF-A4388F11A300}"/>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4153362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2be7a8bd-129f-41b4-a791-cfe249430000">
            <a:extLst>
              <a:ext uri="{FF2B5EF4-FFF2-40B4-BE49-F238E27FC236}">
                <a16:creationId xmlns:a16="http://schemas.microsoft.com/office/drawing/2014/main" id="{BC8D09DA-52A8-AC08-CFE4-9AD3D1620C4D}"/>
              </a:ext>
            </a:extLst>
          </p:cNvPr>
          <p:cNvSpPr/>
          <p:nvPr userDrawn="1"/>
        </p:nvSpPr>
        <p:spPr>
          <a:xfrm>
            <a:off x="0" y="1"/>
            <a:ext cx="676991" cy="6857615"/>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bg2"/>
          </a:solidFill>
          <a:ln>
            <a:noFill/>
          </a:ln>
        </p:spPr>
        <p:txBody>
          <a:bodyPr wrap="square" lIns="0" tIns="0" rIns="0" bIns="0" rtlCol="0"/>
          <a:lstStyle/>
          <a:p>
            <a:pPr marL="0" indent="0">
              <a:buFont typeface="Arial" panose="020B0604020202020204" pitchFamily="34" charset="0"/>
              <a:buNone/>
            </a:pPr>
            <a:endParaRPr sz="1092"/>
          </a:p>
        </p:txBody>
      </p:sp>
      <p:sp>
        <p:nvSpPr>
          <p:cNvPr id="5" name="b6dea86a-4b2c-47a3-b9a1-6a627264ab8d">
            <a:extLst>
              <a:ext uri="{FF2B5EF4-FFF2-40B4-BE49-F238E27FC236}">
                <a16:creationId xmlns:a16="http://schemas.microsoft.com/office/drawing/2014/main" id="{705C8322-14FB-C4E1-CD02-A4F02A5EE474}"/>
              </a:ext>
            </a:extLst>
          </p:cNvPr>
          <p:cNvSpPr/>
          <p:nvPr userDrawn="1"/>
        </p:nvSpPr>
        <p:spPr>
          <a:xfrm>
            <a:off x="11515121" y="0"/>
            <a:ext cx="676991" cy="6858000"/>
          </a:xfrm>
          <a:custGeom>
            <a:avLst/>
            <a:gdLst/>
            <a:ahLst/>
            <a:cxnLst/>
            <a:rect l="l" t="t" r="r" b="b"/>
            <a:pathLst>
              <a:path w="1116330" h="11308715">
                <a:moveTo>
                  <a:pt x="1116144" y="0"/>
                </a:moveTo>
                <a:lnTo>
                  <a:pt x="0" y="0"/>
                </a:lnTo>
                <a:lnTo>
                  <a:pt x="0" y="11308556"/>
                </a:lnTo>
                <a:lnTo>
                  <a:pt x="1116144" y="11308556"/>
                </a:lnTo>
                <a:lnTo>
                  <a:pt x="1116144" y="0"/>
                </a:lnTo>
                <a:close/>
              </a:path>
            </a:pathLst>
          </a:custGeom>
          <a:solidFill>
            <a:schemeClr val="accent2"/>
          </a:solidFill>
          <a:ln>
            <a:noFill/>
          </a:ln>
        </p:spPr>
        <p:txBody>
          <a:bodyPr wrap="square" lIns="0" tIns="0" rIns="0" bIns="0" rtlCol="0"/>
          <a:lstStyle/>
          <a:p>
            <a:endParaRPr sz="1092"/>
          </a:p>
        </p:txBody>
      </p:sp>
      <p:sp>
        <p:nvSpPr>
          <p:cNvPr id="6" name="Text Placeholder 3">
            <a:extLst>
              <a:ext uri="{FF2B5EF4-FFF2-40B4-BE49-F238E27FC236}">
                <a16:creationId xmlns:a16="http://schemas.microsoft.com/office/drawing/2014/main" id="{1FEBFDD9-D1C8-43DE-1089-A7C9B0378E72}"/>
              </a:ext>
            </a:extLst>
          </p:cNvPr>
          <p:cNvSpPr>
            <a:spLocks noGrp="1"/>
          </p:cNvSpPr>
          <p:nvPr>
            <p:ph type="body" sz="quarter" idx="10"/>
          </p:nvPr>
        </p:nvSpPr>
        <p:spPr>
          <a:xfrm>
            <a:off x="1409324" y="593634"/>
            <a:ext cx="10105797" cy="919806"/>
          </a:xfrm>
          <a:prstGeom prst="rect">
            <a:avLst/>
          </a:prstGeom>
          <a:solidFill>
            <a:schemeClr val="tx2"/>
          </a:solidFill>
        </p:spPr>
        <p:txBody>
          <a:bodyPr lIns="648000" anchor="ctr" anchorCtr="0"/>
          <a:lstStyle>
            <a:lvl1pPr marL="0" indent="0">
              <a:buNone/>
              <a:defRPr sz="2426" b="1" cap="all" spc="212" baseline="0">
                <a:solidFill>
                  <a:schemeClr val="bg1"/>
                </a:solidFill>
              </a:defRPr>
            </a:lvl1pPr>
            <a:lvl2pPr marL="277274" indent="0">
              <a:buNone/>
              <a:defRPr/>
            </a:lvl2pPr>
            <a:lvl3pPr marL="554547" indent="0">
              <a:buNone/>
              <a:defRPr/>
            </a:lvl3pPr>
            <a:lvl4pPr marL="831821" indent="0">
              <a:buNone/>
              <a:defRPr/>
            </a:lvl4pPr>
            <a:lvl5pPr marL="1109095" indent="0">
              <a:buNone/>
              <a:defRPr/>
            </a:lvl5pPr>
          </a:lstStyle>
          <a:p>
            <a:pPr lvl="0"/>
            <a:endParaRPr lang="en-US"/>
          </a:p>
        </p:txBody>
      </p:sp>
      <p:sp>
        <p:nvSpPr>
          <p:cNvPr id="7" name="Text Placeholder 4">
            <a:extLst>
              <a:ext uri="{FF2B5EF4-FFF2-40B4-BE49-F238E27FC236}">
                <a16:creationId xmlns:a16="http://schemas.microsoft.com/office/drawing/2014/main" id="{B47D7FF3-4296-B015-CB31-F99092674656}"/>
              </a:ext>
            </a:extLst>
          </p:cNvPr>
          <p:cNvSpPr>
            <a:spLocks noGrp="1"/>
          </p:cNvSpPr>
          <p:nvPr>
            <p:ph type="body" sz="quarter" idx="11"/>
          </p:nvPr>
        </p:nvSpPr>
        <p:spPr>
          <a:xfrm>
            <a:off x="1409324" y="1828357"/>
            <a:ext cx="9756050" cy="623805"/>
          </a:xfrm>
          <a:prstGeom prst="rect">
            <a:avLst/>
          </a:prstGeom>
        </p:spPr>
        <p:txBody>
          <a:bodyPr anchor="b" anchorCtr="0"/>
          <a:lstStyle>
            <a:lvl1pPr marL="0" indent="0">
              <a:buNone/>
              <a:defRPr sz="2001" b="1">
                <a:solidFill>
                  <a:schemeClr val="tx2"/>
                </a:solidFill>
              </a:defRPr>
            </a:lvl1pPr>
          </a:lstStyle>
          <a:p>
            <a:pPr lvl="0"/>
            <a:endParaRPr lang="en-US"/>
          </a:p>
        </p:txBody>
      </p:sp>
      <p:sp>
        <p:nvSpPr>
          <p:cNvPr id="9" name="Text Placeholder 7">
            <a:extLst>
              <a:ext uri="{FF2B5EF4-FFF2-40B4-BE49-F238E27FC236}">
                <a16:creationId xmlns:a16="http://schemas.microsoft.com/office/drawing/2014/main" id="{2A1552C4-62F1-C94A-8159-3A3080B4F568}"/>
              </a:ext>
            </a:extLst>
          </p:cNvPr>
          <p:cNvSpPr>
            <a:spLocks noGrp="1"/>
          </p:cNvSpPr>
          <p:nvPr>
            <p:ph type="body" sz="quarter" idx="13"/>
          </p:nvPr>
        </p:nvSpPr>
        <p:spPr>
          <a:xfrm>
            <a:off x="1409324" y="2748662"/>
            <a:ext cx="9756050" cy="3350762"/>
          </a:xfrm>
          <a:prstGeom prst="rect">
            <a:avLst/>
          </a:prstGeom>
        </p:spPr>
        <p:txBody>
          <a:bodyPr/>
          <a:lstStyle>
            <a:lvl1pPr marL="0" indent="0">
              <a:lnSpc>
                <a:spcPct val="115000"/>
              </a:lnSpc>
              <a:spcBef>
                <a:spcPts val="1577"/>
              </a:spcBef>
              <a:buNone/>
              <a:defRPr sz="1243" spc="12">
                <a:solidFill>
                  <a:schemeClr val="tx1"/>
                </a:solidFill>
              </a:defRPr>
            </a:lvl1pPr>
            <a:lvl2pPr>
              <a:defRPr sz="1243">
                <a:solidFill>
                  <a:schemeClr val="tx1"/>
                </a:solidFill>
              </a:defRPr>
            </a:lvl2pPr>
            <a:lvl3pPr>
              <a:defRPr sz="1243">
                <a:solidFill>
                  <a:schemeClr val="tx1"/>
                </a:solidFill>
              </a:defRPr>
            </a:lvl3pPr>
            <a:lvl4pPr>
              <a:defRPr sz="1243">
                <a:solidFill>
                  <a:schemeClr val="tx1"/>
                </a:solidFill>
              </a:defRPr>
            </a:lvl4pPr>
            <a:lvl5pPr>
              <a:defRPr sz="1243">
                <a:solidFill>
                  <a:schemeClr val="tx1"/>
                </a:solidFill>
              </a:defRPr>
            </a:lvl5pPr>
          </a:lstStyle>
          <a:p>
            <a:pPr lvl="0"/>
            <a:endParaRPr lang="en-US"/>
          </a:p>
        </p:txBody>
      </p:sp>
      <p:sp>
        <p:nvSpPr>
          <p:cNvPr id="8" name="Text Placeholder 8">
            <a:extLst>
              <a:ext uri="{FF2B5EF4-FFF2-40B4-BE49-F238E27FC236}">
                <a16:creationId xmlns:a16="http://schemas.microsoft.com/office/drawing/2014/main" id="{014B57E0-635F-4D6A-6292-09BADC3BC07F}"/>
              </a:ext>
            </a:extLst>
          </p:cNvPr>
          <p:cNvSpPr>
            <a:spLocks noGrp="1"/>
          </p:cNvSpPr>
          <p:nvPr>
            <p:ph type="body" sz="quarter" idx="12"/>
          </p:nvPr>
        </p:nvSpPr>
        <p:spPr>
          <a:xfrm>
            <a:off x="1659693" y="6247573"/>
            <a:ext cx="3302862" cy="174241"/>
          </a:xfrm>
          <a:prstGeom prst="rect">
            <a:avLst/>
          </a:prstGeom>
        </p:spPr>
        <p:txBody>
          <a:bodyPr lIns="0" anchor="ctr" anchorCtr="0"/>
          <a:lstStyle>
            <a:lvl1pPr marL="0" indent="0">
              <a:buNone/>
              <a:defRPr sz="1092">
                <a:solidFill>
                  <a:schemeClr val="accent2"/>
                </a:solidFill>
              </a:defRPr>
            </a:lvl1pPr>
          </a:lstStyle>
          <a:p>
            <a:pPr lvl="0"/>
            <a:endParaRPr lang="en-US"/>
          </a:p>
        </p:txBody>
      </p:sp>
      <p:sp>
        <p:nvSpPr>
          <p:cNvPr id="10" name="object 7">
            <a:extLst>
              <a:ext uri="{FF2B5EF4-FFF2-40B4-BE49-F238E27FC236}">
                <a16:creationId xmlns:a16="http://schemas.microsoft.com/office/drawing/2014/main" id="{81395278-D036-65CA-8E61-422AE61A940D}"/>
              </a:ext>
            </a:extLst>
          </p:cNvPr>
          <p:cNvSpPr txBox="1"/>
          <p:nvPr userDrawn="1"/>
        </p:nvSpPr>
        <p:spPr>
          <a:xfrm>
            <a:off x="1451067" y="6266348"/>
            <a:ext cx="282387" cy="153888"/>
          </a:xfrm>
          <a:prstGeom prst="rect">
            <a:avLst/>
          </a:prstGeom>
        </p:spPr>
        <p:txBody>
          <a:bodyPr vert="horz" wrap="square" lIns="0" tIns="0" rIns="0" bIns="0" rtlCol="0">
            <a:spAutoFit/>
          </a:bodyPr>
          <a:lstStyle/>
          <a:p>
            <a:pPr marL="7701">
              <a:lnSpc>
                <a:spcPts val="1167"/>
              </a:lnSpc>
            </a:pPr>
            <a:fld id="{CB6B21C5-309D-4952-A0F5-8317E676D50C}" type="slidenum">
              <a:rPr lang="en-GB" sz="1001" b="1" spc="-15" smtClean="0">
                <a:solidFill>
                  <a:srgbClr val="B01C4C"/>
                </a:solidFill>
                <a:latin typeface="Arial"/>
                <a:cs typeface="Arial"/>
              </a:rPr>
              <a:pPr marL="7701">
                <a:lnSpc>
                  <a:spcPts val="1167"/>
                </a:lnSpc>
              </a:pPr>
              <a:t>‹#›</a:t>
            </a:fld>
            <a:endParaRPr sz="1001">
              <a:latin typeface="Arial"/>
              <a:cs typeface="Arial"/>
            </a:endParaRPr>
          </a:p>
        </p:txBody>
      </p:sp>
    </p:spTree>
    <p:extLst>
      <p:ext uri="{BB962C8B-B14F-4D97-AF65-F5344CB8AC3E}">
        <p14:creationId xmlns:p14="http://schemas.microsoft.com/office/powerpoint/2010/main" val="15856617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55394723-953F-4899-AE2D-B225F2F191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64950" y="441500"/>
            <a:ext cx="1143131" cy="460374"/>
          </a:xfrm>
          <a:prstGeom prst="rect">
            <a:avLst/>
          </a:prstGeom>
        </p:spPr>
      </p:pic>
      <p:cxnSp>
        <p:nvCxnSpPr>
          <p:cNvPr id="11" name="Straight Connector 10">
            <a:extLst>
              <a:ext uri="{FF2B5EF4-FFF2-40B4-BE49-F238E27FC236}">
                <a16:creationId xmlns:a16="http://schemas.microsoft.com/office/drawing/2014/main" id="{A3F2830A-B6AA-4281-9D37-0CB0E0C59C00}"/>
              </a:ext>
            </a:extLst>
          </p:cNvPr>
          <p:cNvCxnSpPr>
            <a:cxnSpLocks/>
          </p:cNvCxnSpPr>
          <p:nvPr userDrawn="1"/>
        </p:nvCxnSpPr>
        <p:spPr>
          <a:xfrm>
            <a:off x="-28575" y="0"/>
            <a:ext cx="12247200" cy="0"/>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392A56-F3C2-46AD-A3C5-98532959645A}"/>
              </a:ext>
            </a:extLst>
          </p:cNvPr>
          <p:cNvCxnSpPr>
            <a:cxnSpLocks/>
          </p:cNvCxnSpPr>
          <p:nvPr userDrawn="1"/>
        </p:nvCxnSpPr>
        <p:spPr>
          <a:xfrm>
            <a:off x="0" y="-1"/>
            <a:ext cx="0" cy="6858001"/>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64D6CDC-6385-4447-87AF-F29B376491C7}"/>
              </a:ext>
            </a:extLst>
          </p:cNvPr>
          <p:cNvCxnSpPr>
            <a:cxnSpLocks/>
          </p:cNvCxnSpPr>
          <p:nvPr userDrawn="1"/>
        </p:nvCxnSpPr>
        <p:spPr>
          <a:xfrm>
            <a:off x="12192000" y="-1"/>
            <a:ext cx="0" cy="6858002"/>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E2A6DE8-0C23-4EBA-845D-92C1210AC11C}"/>
              </a:ext>
            </a:extLst>
          </p:cNvPr>
          <p:cNvCxnSpPr>
            <a:cxnSpLocks/>
          </p:cNvCxnSpPr>
          <p:nvPr userDrawn="1"/>
        </p:nvCxnSpPr>
        <p:spPr>
          <a:xfrm>
            <a:off x="-28575" y="6838950"/>
            <a:ext cx="12247200" cy="0"/>
          </a:xfrm>
          <a:prstGeom prst="line">
            <a:avLst/>
          </a:prstGeom>
          <a:ln w="57150">
            <a:solidFill>
              <a:srgbClr val="26CCB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4116324"/>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02455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Lst>
  <p:txStyles>
    <p:titleStyle>
      <a:lvl1pPr algn="l" defTabSz="554547"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37" indent="-138637" algn="l" defTabSz="554547"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911" indent="-138637" algn="l" defTabSz="554547"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84" indent="-138637" algn="l" defTabSz="554547"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458" indent="-138637" algn="l" defTabSz="554547"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732" indent="-138637" algn="l" defTabSz="554547"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5006" indent="-138637" algn="l" defTabSz="554547"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280" indent="-138637" algn="l" defTabSz="554547"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554" indent="-138637" algn="l" defTabSz="554547"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828" indent="-138637" algn="l" defTabSz="554547"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en-US"/>
      </a:defPPr>
      <a:lvl1pPr marL="0" algn="l" defTabSz="554547" rtl="0" eaLnBrk="1" latinLnBrk="0" hangingPunct="1">
        <a:defRPr sz="1092" kern="1200">
          <a:solidFill>
            <a:schemeClr val="tx1"/>
          </a:solidFill>
          <a:latin typeface="+mn-lt"/>
          <a:ea typeface="+mn-ea"/>
          <a:cs typeface="+mn-cs"/>
        </a:defRPr>
      </a:lvl1pPr>
      <a:lvl2pPr marL="277274" algn="l" defTabSz="554547" rtl="0" eaLnBrk="1" latinLnBrk="0" hangingPunct="1">
        <a:defRPr sz="1092" kern="1200">
          <a:solidFill>
            <a:schemeClr val="tx1"/>
          </a:solidFill>
          <a:latin typeface="+mn-lt"/>
          <a:ea typeface="+mn-ea"/>
          <a:cs typeface="+mn-cs"/>
        </a:defRPr>
      </a:lvl2pPr>
      <a:lvl3pPr marL="554547" algn="l" defTabSz="554547" rtl="0" eaLnBrk="1" latinLnBrk="0" hangingPunct="1">
        <a:defRPr sz="1092" kern="1200">
          <a:solidFill>
            <a:schemeClr val="tx1"/>
          </a:solidFill>
          <a:latin typeface="+mn-lt"/>
          <a:ea typeface="+mn-ea"/>
          <a:cs typeface="+mn-cs"/>
        </a:defRPr>
      </a:lvl3pPr>
      <a:lvl4pPr marL="831821" algn="l" defTabSz="554547" rtl="0" eaLnBrk="1" latinLnBrk="0" hangingPunct="1">
        <a:defRPr sz="1092" kern="1200">
          <a:solidFill>
            <a:schemeClr val="tx1"/>
          </a:solidFill>
          <a:latin typeface="+mn-lt"/>
          <a:ea typeface="+mn-ea"/>
          <a:cs typeface="+mn-cs"/>
        </a:defRPr>
      </a:lvl4pPr>
      <a:lvl5pPr marL="1109095" algn="l" defTabSz="554547" rtl="0" eaLnBrk="1" latinLnBrk="0" hangingPunct="1">
        <a:defRPr sz="1092" kern="1200">
          <a:solidFill>
            <a:schemeClr val="tx1"/>
          </a:solidFill>
          <a:latin typeface="+mn-lt"/>
          <a:ea typeface="+mn-ea"/>
          <a:cs typeface="+mn-cs"/>
        </a:defRPr>
      </a:lvl5pPr>
      <a:lvl6pPr marL="1386369" algn="l" defTabSz="554547" rtl="0" eaLnBrk="1" latinLnBrk="0" hangingPunct="1">
        <a:defRPr sz="1092" kern="1200">
          <a:solidFill>
            <a:schemeClr val="tx1"/>
          </a:solidFill>
          <a:latin typeface="+mn-lt"/>
          <a:ea typeface="+mn-ea"/>
          <a:cs typeface="+mn-cs"/>
        </a:defRPr>
      </a:lvl6pPr>
      <a:lvl7pPr marL="1663643" algn="l" defTabSz="554547" rtl="0" eaLnBrk="1" latinLnBrk="0" hangingPunct="1">
        <a:defRPr sz="1092" kern="1200">
          <a:solidFill>
            <a:schemeClr val="tx1"/>
          </a:solidFill>
          <a:latin typeface="+mn-lt"/>
          <a:ea typeface="+mn-ea"/>
          <a:cs typeface="+mn-cs"/>
        </a:defRPr>
      </a:lvl7pPr>
      <a:lvl8pPr marL="1940917" algn="l" defTabSz="554547" rtl="0" eaLnBrk="1" latinLnBrk="0" hangingPunct="1">
        <a:defRPr sz="1092" kern="1200">
          <a:solidFill>
            <a:schemeClr val="tx1"/>
          </a:solidFill>
          <a:latin typeface="+mn-lt"/>
          <a:ea typeface="+mn-ea"/>
          <a:cs typeface="+mn-cs"/>
        </a:defRPr>
      </a:lvl8pPr>
      <a:lvl9pPr marL="2218191" algn="l" defTabSz="554547" rtl="0" eaLnBrk="1" latinLnBrk="0" hangingPunct="1">
        <a:defRPr sz="1092"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562">
          <p15:clr>
            <a:srgbClr val="F26B43"/>
          </p15:clr>
        </p15:guide>
        <p15:guide id="2" pos="633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8F18C40-A957-41C7-8F1F-115627154278}"/>
              </a:ext>
            </a:extLst>
          </p:cNvPr>
          <p:cNvSpPr txBox="1"/>
          <p:nvPr/>
        </p:nvSpPr>
        <p:spPr>
          <a:xfrm>
            <a:off x="595246" y="1663221"/>
            <a:ext cx="10565444" cy="40934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5000" dirty="0">
                <a:solidFill>
                  <a:srgbClr val="121A3D"/>
                </a:solidFill>
                <a:latin typeface="Arial" panose="020B0604020202020204" pitchFamily="34" charset="0"/>
                <a:cs typeface="Arial" panose="020B0604020202020204" pitchFamily="34" charset="0"/>
              </a:rPr>
              <a:t>Linkage to care in drug &amp; alcohol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Mark Gillyon-Powell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Head of the HCV Elimination Programme, NHS England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dirty="0">
              <a:solidFill>
                <a:srgbClr val="005EB8"/>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Cardiff, March 2023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400" dirty="0">
              <a:solidFill>
                <a:srgbClr val="005EB8"/>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51924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2E49763-3537-44B0-8656-9448D7E6F493}"/>
              </a:ext>
            </a:extLst>
          </p:cNvPr>
          <p:cNvSpPr txBox="1">
            <a:spLocks/>
          </p:cNvSpPr>
          <p:nvPr/>
        </p:nvSpPr>
        <p:spPr>
          <a:xfrm>
            <a:off x="514697" y="448779"/>
            <a:ext cx="9876616" cy="61164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500"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Historically…</a:t>
            </a:r>
          </a:p>
        </p:txBody>
      </p:sp>
      <p:sp>
        <p:nvSpPr>
          <p:cNvPr id="3" name="TextBox 2">
            <a:extLst>
              <a:ext uri="{FF2B5EF4-FFF2-40B4-BE49-F238E27FC236}">
                <a16:creationId xmlns:a16="http://schemas.microsoft.com/office/drawing/2014/main" id="{9B3EA2DA-9EF3-DDB1-A50C-10937259A5CB}"/>
              </a:ext>
            </a:extLst>
          </p:cNvPr>
          <p:cNvSpPr txBox="1"/>
          <p:nvPr/>
        </p:nvSpPr>
        <p:spPr>
          <a:xfrm>
            <a:off x="790113" y="1376039"/>
            <a:ext cx="10608815" cy="5109091"/>
          </a:xfrm>
          <a:prstGeom prst="rect">
            <a:avLst/>
          </a:prstGeom>
          <a:noFill/>
        </p:spPr>
        <p:txBody>
          <a:bodyPr wrap="square" rtlCol="0">
            <a:spAutoFit/>
          </a:bodyPr>
          <a:lstStyle/>
          <a:p>
            <a:pPr marL="285750" indent="-285750">
              <a:buFont typeface="Arial" panose="020B0604020202020204" pitchFamily="34" charset="0"/>
              <a:buChar char="•"/>
            </a:pPr>
            <a:r>
              <a:rPr lang="en-GB" sz="2800" dirty="0"/>
              <a:t>Drug and alcohol services outside of NHS influence</a:t>
            </a:r>
          </a:p>
          <a:p>
            <a:pPr marL="285750" indent="-285750">
              <a:buFont typeface="Arial" panose="020B0604020202020204" pitchFamily="34" charset="0"/>
              <a:buChar char="•"/>
            </a:pPr>
            <a:r>
              <a:rPr lang="en-GB" sz="2800" dirty="0"/>
              <a:t>Harm reduction provision outside of NHS influence</a:t>
            </a:r>
          </a:p>
          <a:p>
            <a:pPr marL="285750" indent="-285750">
              <a:buFont typeface="Arial" panose="020B0604020202020204" pitchFamily="34" charset="0"/>
              <a:buChar char="•"/>
            </a:pPr>
            <a:r>
              <a:rPr lang="en-GB" sz="2800" dirty="0"/>
              <a:t>Local Authority Directors of Public Health lead this work</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Implosion of available resources since the demise of the National Treatment Agency and the removal of any national planning and oversight</a:t>
            </a:r>
          </a:p>
          <a:p>
            <a:pPr marL="285750" indent="-285750">
              <a:buFont typeface="Arial" panose="020B0604020202020204" pitchFamily="34" charset="0"/>
              <a:buChar char="•"/>
            </a:pPr>
            <a:r>
              <a:rPr lang="en-GB" sz="2800" dirty="0"/>
              <a:t>Drug-related provision de-prioritised by many Local Authorities facing budgetary constraints</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But – we still need to prevent infection and reinfection</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347395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2E49763-3537-44B0-8656-9448D7E6F493}"/>
              </a:ext>
            </a:extLst>
          </p:cNvPr>
          <p:cNvSpPr txBox="1">
            <a:spLocks/>
          </p:cNvSpPr>
          <p:nvPr/>
        </p:nvSpPr>
        <p:spPr>
          <a:xfrm>
            <a:off x="514697" y="448779"/>
            <a:ext cx="9876616" cy="61164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500" i="0" u="none" strike="noStrike" kern="1200" cap="none" spc="0" normalizeH="0" baseline="0" noProof="0" dirty="0">
                <a:ln>
                  <a:noFill/>
                </a:ln>
                <a:solidFill>
                  <a:srgbClr val="005EB8"/>
                </a:solidFill>
                <a:effectLst/>
                <a:uLnTx/>
                <a:uFillTx/>
                <a:latin typeface="Arial" panose="020B0604020202020204" pitchFamily="34" charset="0"/>
                <a:ea typeface="+mj-ea"/>
                <a:cs typeface="Arial" panose="020B0604020202020204" pitchFamily="34" charset="0"/>
              </a:rPr>
              <a:t>With the HCV Procurement…</a:t>
            </a:r>
          </a:p>
        </p:txBody>
      </p:sp>
      <p:sp>
        <p:nvSpPr>
          <p:cNvPr id="3" name="TextBox 2">
            <a:extLst>
              <a:ext uri="{FF2B5EF4-FFF2-40B4-BE49-F238E27FC236}">
                <a16:creationId xmlns:a16="http://schemas.microsoft.com/office/drawing/2014/main" id="{9B3EA2DA-9EF3-DDB1-A50C-10937259A5CB}"/>
              </a:ext>
            </a:extLst>
          </p:cNvPr>
          <p:cNvSpPr txBox="1"/>
          <p:nvPr/>
        </p:nvSpPr>
        <p:spPr>
          <a:xfrm>
            <a:off x="790113" y="1051550"/>
            <a:ext cx="10608815" cy="5262979"/>
          </a:xfrm>
          <a:prstGeom prst="rect">
            <a:avLst/>
          </a:prstGeom>
          <a:noFill/>
        </p:spPr>
        <p:txBody>
          <a:bodyPr wrap="square" rtlCol="0">
            <a:spAutoFit/>
          </a:bodyPr>
          <a:lstStyle/>
          <a:p>
            <a:pPr marL="285750" indent="-285750">
              <a:buFont typeface="Arial" panose="020B0604020202020204" pitchFamily="34" charset="0"/>
              <a:buChar char="•"/>
            </a:pPr>
            <a:r>
              <a:rPr lang="en-GB" sz="2800" dirty="0"/>
              <a:t>Drug and alcohol services brought together, by Pharma</a:t>
            </a:r>
          </a:p>
          <a:p>
            <a:pPr marL="285750" indent="-285750">
              <a:buFont typeface="Arial" panose="020B0604020202020204" pitchFamily="34" charset="0"/>
              <a:buChar char="•"/>
            </a:pPr>
            <a:r>
              <a:rPr lang="en-GB" sz="2800" dirty="0"/>
              <a:t>Drive to improve collaboration, </a:t>
            </a:r>
            <a:r>
              <a:rPr lang="en-GB" sz="2800" i="1" dirty="0"/>
              <a:t>though still operating in a competitive market</a:t>
            </a:r>
          </a:p>
          <a:p>
            <a:pPr marL="285750" indent="-285750">
              <a:buFont typeface="Arial" panose="020B0604020202020204" pitchFamily="34" charset="0"/>
              <a:buChar char="•"/>
            </a:pPr>
            <a:r>
              <a:rPr lang="en-GB" sz="2800" dirty="0"/>
              <a:t>Developed work on</a:t>
            </a:r>
          </a:p>
          <a:p>
            <a:pPr marL="742950" lvl="1" indent="-285750">
              <a:buFont typeface="Arial" panose="020B0604020202020204" pitchFamily="34" charset="0"/>
              <a:buChar char="•"/>
            </a:pPr>
            <a:r>
              <a:rPr lang="en-GB" sz="2800" dirty="0"/>
              <a:t>Standards</a:t>
            </a:r>
          </a:p>
          <a:p>
            <a:pPr marL="742950" lvl="1" indent="-285750">
              <a:buFont typeface="Arial" panose="020B0604020202020204" pitchFamily="34" charset="0"/>
              <a:buChar char="•"/>
            </a:pPr>
            <a:r>
              <a:rPr lang="en-GB" sz="2800" dirty="0"/>
              <a:t>Data quality</a:t>
            </a:r>
          </a:p>
          <a:p>
            <a:pPr marL="742950" lvl="1" indent="-285750">
              <a:buFont typeface="Arial" panose="020B0604020202020204" pitchFamily="34" charset="0"/>
              <a:buChar char="•"/>
            </a:pPr>
            <a:r>
              <a:rPr lang="en-GB" sz="2800" dirty="0"/>
              <a:t>Data sharing</a:t>
            </a:r>
          </a:p>
          <a:p>
            <a:pPr marL="742950" lvl="1" indent="-285750">
              <a:buFont typeface="Arial" panose="020B0604020202020204" pitchFamily="34" charset="0"/>
              <a:buChar char="•"/>
            </a:pPr>
            <a:r>
              <a:rPr lang="en-GB" sz="2800" dirty="0"/>
              <a:t>Reporting, e.g. Tableau</a:t>
            </a:r>
          </a:p>
          <a:p>
            <a:pPr marL="742950" lvl="1" indent="-285750">
              <a:buFont typeface="Arial" panose="020B0604020202020204" pitchFamily="34" charset="0"/>
              <a:buChar char="•"/>
            </a:pPr>
            <a:r>
              <a:rPr lang="en-GB" sz="2800" dirty="0"/>
              <a:t>Micro-elimination criteria</a:t>
            </a:r>
          </a:p>
          <a:p>
            <a:pPr marL="285750" indent="-285750">
              <a:buFont typeface="Arial" panose="020B0604020202020204" pitchFamily="34" charset="0"/>
              <a:buChar char="•"/>
            </a:pPr>
            <a:r>
              <a:rPr lang="en-GB" sz="2800" dirty="0"/>
              <a:t>Provider Forum is award winning* example of collaboration</a:t>
            </a:r>
          </a:p>
          <a:p>
            <a:pPr marL="285750" indent="-285750">
              <a:buFont typeface="Arial" panose="020B0604020202020204" pitchFamily="34" charset="0"/>
              <a:buChar char="•"/>
            </a:pPr>
            <a:r>
              <a:rPr lang="en-GB" sz="2800" dirty="0"/>
              <a:t>Now looking at next steps (those outside structured treatment, working with non-Forum providers etc.)</a:t>
            </a:r>
            <a:endParaRPr lang="en-GB" dirty="0"/>
          </a:p>
        </p:txBody>
      </p:sp>
    </p:spTree>
    <p:extLst>
      <p:ext uri="{BB962C8B-B14F-4D97-AF65-F5344CB8AC3E}">
        <p14:creationId xmlns:p14="http://schemas.microsoft.com/office/powerpoint/2010/main" val="3694100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 Placeholder 1">
            <a:extLst>
              <a:ext uri="{FF2B5EF4-FFF2-40B4-BE49-F238E27FC236}">
                <a16:creationId xmlns:a16="http://schemas.microsoft.com/office/drawing/2014/main" id="{8114B31E-F3EB-42C0-A8C3-AD7D2B423BD0}"/>
              </a:ext>
            </a:extLst>
          </p:cNvPr>
          <p:cNvSpPr txBox="1">
            <a:spLocks/>
          </p:cNvSpPr>
          <p:nvPr/>
        </p:nvSpPr>
        <p:spPr>
          <a:xfrm>
            <a:off x="1268383" y="668700"/>
            <a:ext cx="10057550" cy="623799"/>
          </a:xfrm>
          <a:prstGeom prst="rect">
            <a:avLst/>
          </a:prstGeom>
        </p:spPr>
        <p:txBody>
          <a:bodyPr anchor="b" anchorCtr="0"/>
          <a:lstStyle>
            <a:lvl1pPr marL="0" indent="0" algn="l" defTabSz="914491" rtl="0" eaLnBrk="1" latinLnBrk="0" hangingPunct="1">
              <a:lnSpc>
                <a:spcPct val="90000"/>
              </a:lnSpc>
              <a:spcBef>
                <a:spcPts val="1000"/>
              </a:spcBef>
              <a:buFont typeface="Arial" panose="020B0604020202020204" pitchFamily="34" charset="0"/>
              <a:buNone/>
              <a:defRPr sz="3300" b="1" kern="1200">
                <a:solidFill>
                  <a:schemeClr val="tx2"/>
                </a:solidFill>
                <a:latin typeface="+mn-lt"/>
                <a:ea typeface="+mn-ea"/>
                <a:cs typeface="+mn-cs"/>
              </a:defRPr>
            </a:lvl1pPr>
            <a:lvl2pPr marL="685869" indent="-228623" algn="l" defTabSz="91449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114" indent="-228623" algn="l" defTabSz="91449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60" indent="-228623" algn="l" defTabSz="91449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606" indent="-228623" algn="l" defTabSz="91449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51" indent="-228623" algn="l" defTabSz="91449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97" indent="-228623" algn="l" defTabSz="91449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343" indent="-228623" algn="l" defTabSz="91449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89" indent="-228623" algn="l" defTabSz="91449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54547" rtl="0" eaLnBrk="1" fontAlgn="auto" latinLnBrk="0" hangingPunct="1">
              <a:lnSpc>
                <a:spcPct val="100000"/>
              </a:lnSpc>
              <a:spcBef>
                <a:spcPts val="606"/>
              </a:spcBef>
              <a:spcAft>
                <a:spcPts val="0"/>
              </a:spcAft>
              <a:buClrTx/>
              <a:buSzTx/>
              <a:buFont typeface="Arial" panose="020B0604020202020204" pitchFamily="34" charset="0"/>
              <a:buNone/>
              <a:tabLst/>
              <a:defRPr/>
            </a:pPr>
            <a:r>
              <a:rPr kumimoji="0" lang="en-GB" sz="2426" b="1" i="0" u="none" strike="noStrike" kern="1200" cap="none" spc="0" normalizeH="0" baseline="0" noProof="0">
                <a:ln>
                  <a:noFill/>
                </a:ln>
                <a:solidFill>
                  <a:srgbClr val="493D7F"/>
                </a:solidFill>
                <a:effectLst/>
                <a:uLnTx/>
                <a:uFillTx/>
                <a:latin typeface="Arial"/>
                <a:ea typeface="+mn-ea"/>
                <a:cs typeface="+mn-cs"/>
              </a:rPr>
              <a:t>Micro Elimination is elimination of Hep C within a specific location or small population </a:t>
            </a:r>
          </a:p>
        </p:txBody>
      </p:sp>
      <p:grpSp>
        <p:nvGrpSpPr>
          <p:cNvPr id="222" name="Group 221">
            <a:extLst>
              <a:ext uri="{FF2B5EF4-FFF2-40B4-BE49-F238E27FC236}">
                <a16:creationId xmlns:a16="http://schemas.microsoft.com/office/drawing/2014/main" id="{DE467809-4A20-4A0B-8A97-A79EC83983D1}"/>
              </a:ext>
            </a:extLst>
          </p:cNvPr>
          <p:cNvGrpSpPr/>
          <p:nvPr/>
        </p:nvGrpSpPr>
        <p:grpSpPr>
          <a:xfrm>
            <a:off x="6833228" y="1561217"/>
            <a:ext cx="3949449" cy="4704757"/>
            <a:chOff x="384596" y="1767260"/>
            <a:chExt cx="3949483" cy="4704799"/>
          </a:xfrm>
        </p:grpSpPr>
        <p:grpSp>
          <p:nvGrpSpPr>
            <p:cNvPr id="223" name="Group 222">
              <a:extLst>
                <a:ext uri="{FF2B5EF4-FFF2-40B4-BE49-F238E27FC236}">
                  <a16:creationId xmlns:a16="http://schemas.microsoft.com/office/drawing/2014/main" id="{42F9A8F1-F658-4D27-A8C0-A9C9897C8CB1}"/>
                </a:ext>
              </a:extLst>
            </p:cNvPr>
            <p:cNvGrpSpPr/>
            <p:nvPr/>
          </p:nvGrpSpPr>
          <p:grpSpPr>
            <a:xfrm>
              <a:off x="384596" y="1767260"/>
              <a:ext cx="3949483" cy="4704799"/>
              <a:chOff x="384596" y="1767260"/>
              <a:chExt cx="3949483" cy="4704799"/>
            </a:xfrm>
          </p:grpSpPr>
          <p:sp>
            <p:nvSpPr>
              <p:cNvPr id="311" name="Rectangle: Rounded Corners 310">
                <a:extLst>
                  <a:ext uri="{FF2B5EF4-FFF2-40B4-BE49-F238E27FC236}">
                    <a16:creationId xmlns:a16="http://schemas.microsoft.com/office/drawing/2014/main" id="{C7A5AE8A-F7F1-4A35-9B43-6052082D2EE6}"/>
                  </a:ext>
                </a:extLst>
              </p:cNvPr>
              <p:cNvSpPr/>
              <p:nvPr/>
            </p:nvSpPr>
            <p:spPr>
              <a:xfrm>
                <a:off x="395822" y="1823954"/>
                <a:ext cx="3938257" cy="4648105"/>
              </a:xfrm>
              <a:prstGeom prst="roundRect">
                <a:avLst>
                  <a:gd name="adj" fmla="val 4023"/>
                </a:avLst>
              </a:prstGeom>
              <a:solidFill>
                <a:schemeClr val="bg1"/>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092" b="0" i="0" u="none" strike="noStrike" kern="0" cap="none" spc="0" normalizeH="0" baseline="0" noProof="0">
                  <a:ln>
                    <a:noFill/>
                  </a:ln>
                  <a:solidFill>
                    <a:prstClr val="white"/>
                  </a:solidFill>
                  <a:effectLst/>
                  <a:uLnTx/>
                  <a:uFillTx/>
                  <a:latin typeface="Arial"/>
                  <a:ea typeface="+mn-ea"/>
                  <a:cs typeface="+mn-cs"/>
                </a:endParaRPr>
              </a:p>
            </p:txBody>
          </p:sp>
          <p:sp>
            <p:nvSpPr>
              <p:cNvPr id="312" name="Rectangle: Top Corners Rounded 311">
                <a:extLst>
                  <a:ext uri="{FF2B5EF4-FFF2-40B4-BE49-F238E27FC236}">
                    <a16:creationId xmlns:a16="http://schemas.microsoft.com/office/drawing/2014/main" id="{FE8BB1AF-D5D1-4EF8-A96A-34449BF021EF}"/>
                  </a:ext>
                </a:extLst>
              </p:cNvPr>
              <p:cNvSpPr/>
              <p:nvPr/>
            </p:nvSpPr>
            <p:spPr>
              <a:xfrm>
                <a:off x="384596" y="1767260"/>
                <a:ext cx="3949483" cy="443115"/>
              </a:xfrm>
              <a:prstGeom prst="round2SameRect">
                <a:avLst>
                  <a:gd name="adj1" fmla="val 30583"/>
                  <a:gd name="adj2" fmla="val 0"/>
                </a:avLst>
              </a:prstGeom>
              <a:solidFill>
                <a:srgbClr val="B01B4B"/>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698" b="1" i="0" u="none" strike="noStrike" kern="0" cap="none" spc="0" normalizeH="0" baseline="0" noProof="0">
                    <a:ln>
                      <a:noFill/>
                    </a:ln>
                    <a:solidFill>
                      <a:prstClr val="white"/>
                    </a:solidFill>
                    <a:effectLst/>
                    <a:uLnTx/>
                    <a:uFillTx/>
                    <a:latin typeface="Arial"/>
                    <a:ea typeface="+mn-ea"/>
                    <a:cs typeface="+mn-cs"/>
                  </a:rPr>
                  <a:t>Micro Elimination Map</a:t>
                </a:r>
              </a:p>
            </p:txBody>
          </p:sp>
        </p:grpSp>
        <p:grpSp>
          <p:nvGrpSpPr>
            <p:cNvPr id="224" name="Group 223">
              <a:extLst>
                <a:ext uri="{FF2B5EF4-FFF2-40B4-BE49-F238E27FC236}">
                  <a16:creationId xmlns:a16="http://schemas.microsoft.com/office/drawing/2014/main" id="{0E79EDA6-563B-47F6-B003-D2AF6D35B425}"/>
                </a:ext>
              </a:extLst>
            </p:cNvPr>
            <p:cNvGrpSpPr/>
            <p:nvPr/>
          </p:nvGrpSpPr>
          <p:grpSpPr>
            <a:xfrm>
              <a:off x="880857" y="2209218"/>
              <a:ext cx="3366293" cy="4205320"/>
              <a:chOff x="463324" y="1669415"/>
              <a:chExt cx="3368315" cy="4101734"/>
            </a:xfrm>
          </p:grpSpPr>
          <p:sp>
            <p:nvSpPr>
              <p:cNvPr id="225" name="Freeform 5">
                <a:extLst>
                  <a:ext uri="{FF2B5EF4-FFF2-40B4-BE49-F238E27FC236}">
                    <a16:creationId xmlns:a16="http://schemas.microsoft.com/office/drawing/2014/main" id="{E81B16C8-B13A-49EC-A559-A88FB25950FA}"/>
                  </a:ext>
                </a:extLst>
              </p:cNvPr>
              <p:cNvSpPr>
                <a:spLocks/>
              </p:cNvSpPr>
              <p:nvPr/>
            </p:nvSpPr>
            <p:spPr bwMode="auto">
              <a:xfrm>
                <a:off x="2329054" y="4772207"/>
                <a:ext cx="454824" cy="153592"/>
              </a:xfrm>
              <a:custGeom>
                <a:avLst/>
                <a:gdLst>
                  <a:gd name="T0" fmla="*/ 22 w 234"/>
                  <a:gd name="T1" fmla="*/ 57 h 79"/>
                  <a:gd name="T2" fmla="*/ 51 w 234"/>
                  <a:gd name="T3" fmla="*/ 56 h 79"/>
                  <a:gd name="T4" fmla="*/ 91 w 234"/>
                  <a:gd name="T5" fmla="*/ 63 h 79"/>
                  <a:gd name="T6" fmla="*/ 104 w 234"/>
                  <a:gd name="T7" fmla="*/ 57 h 79"/>
                  <a:gd name="T8" fmla="*/ 113 w 234"/>
                  <a:gd name="T9" fmla="*/ 63 h 79"/>
                  <a:gd name="T10" fmla="*/ 128 w 234"/>
                  <a:gd name="T11" fmla="*/ 65 h 79"/>
                  <a:gd name="T12" fmla="*/ 170 w 234"/>
                  <a:gd name="T13" fmla="*/ 79 h 79"/>
                  <a:gd name="T14" fmla="*/ 196 w 234"/>
                  <a:gd name="T15" fmla="*/ 62 h 79"/>
                  <a:gd name="T16" fmla="*/ 214 w 234"/>
                  <a:gd name="T17" fmla="*/ 43 h 79"/>
                  <a:gd name="T18" fmla="*/ 222 w 234"/>
                  <a:gd name="T19" fmla="*/ 40 h 79"/>
                  <a:gd name="T20" fmla="*/ 224 w 234"/>
                  <a:gd name="T21" fmla="*/ 40 h 79"/>
                  <a:gd name="T22" fmla="*/ 227 w 234"/>
                  <a:gd name="T23" fmla="*/ 35 h 79"/>
                  <a:gd name="T24" fmla="*/ 232 w 234"/>
                  <a:gd name="T25" fmla="*/ 33 h 79"/>
                  <a:gd name="T26" fmla="*/ 234 w 234"/>
                  <a:gd name="T27" fmla="*/ 33 h 79"/>
                  <a:gd name="T28" fmla="*/ 233 w 234"/>
                  <a:gd name="T29" fmla="*/ 27 h 79"/>
                  <a:gd name="T30" fmla="*/ 230 w 234"/>
                  <a:gd name="T31" fmla="*/ 25 h 79"/>
                  <a:gd name="T32" fmla="*/ 213 w 234"/>
                  <a:gd name="T33" fmla="*/ 17 h 79"/>
                  <a:gd name="T34" fmla="*/ 213 w 234"/>
                  <a:gd name="T35" fmla="*/ 25 h 79"/>
                  <a:gd name="T36" fmla="*/ 217 w 234"/>
                  <a:gd name="T37" fmla="*/ 29 h 79"/>
                  <a:gd name="T38" fmla="*/ 213 w 234"/>
                  <a:gd name="T39" fmla="*/ 34 h 79"/>
                  <a:gd name="T40" fmla="*/ 201 w 234"/>
                  <a:gd name="T41" fmla="*/ 26 h 79"/>
                  <a:gd name="T42" fmla="*/ 201 w 234"/>
                  <a:gd name="T43" fmla="*/ 18 h 79"/>
                  <a:gd name="T44" fmla="*/ 202 w 234"/>
                  <a:gd name="T45" fmla="*/ 7 h 79"/>
                  <a:gd name="T46" fmla="*/ 195 w 234"/>
                  <a:gd name="T47" fmla="*/ 3 h 79"/>
                  <a:gd name="T48" fmla="*/ 189 w 234"/>
                  <a:gd name="T49" fmla="*/ 5 h 79"/>
                  <a:gd name="T50" fmla="*/ 183 w 234"/>
                  <a:gd name="T51" fmla="*/ 7 h 79"/>
                  <a:gd name="T52" fmla="*/ 184 w 234"/>
                  <a:gd name="T53" fmla="*/ 8 h 79"/>
                  <a:gd name="T54" fmla="*/ 182 w 234"/>
                  <a:gd name="T55" fmla="*/ 9 h 79"/>
                  <a:gd name="T56" fmla="*/ 176 w 234"/>
                  <a:gd name="T57" fmla="*/ 10 h 79"/>
                  <a:gd name="T58" fmla="*/ 161 w 234"/>
                  <a:gd name="T59" fmla="*/ 7 h 79"/>
                  <a:gd name="T60" fmla="*/ 158 w 234"/>
                  <a:gd name="T61" fmla="*/ 13 h 79"/>
                  <a:gd name="T62" fmla="*/ 160 w 234"/>
                  <a:gd name="T63" fmla="*/ 15 h 79"/>
                  <a:gd name="T64" fmla="*/ 154 w 234"/>
                  <a:gd name="T65" fmla="*/ 33 h 79"/>
                  <a:gd name="T66" fmla="*/ 144 w 234"/>
                  <a:gd name="T67" fmla="*/ 38 h 79"/>
                  <a:gd name="T68" fmla="*/ 143 w 234"/>
                  <a:gd name="T69" fmla="*/ 36 h 79"/>
                  <a:gd name="T70" fmla="*/ 143 w 234"/>
                  <a:gd name="T71" fmla="*/ 31 h 79"/>
                  <a:gd name="T72" fmla="*/ 133 w 234"/>
                  <a:gd name="T73" fmla="*/ 33 h 79"/>
                  <a:gd name="T74" fmla="*/ 133 w 234"/>
                  <a:gd name="T75" fmla="*/ 36 h 79"/>
                  <a:gd name="T76" fmla="*/ 120 w 234"/>
                  <a:gd name="T77" fmla="*/ 28 h 79"/>
                  <a:gd name="T78" fmla="*/ 118 w 234"/>
                  <a:gd name="T79" fmla="*/ 30 h 79"/>
                  <a:gd name="T80" fmla="*/ 104 w 234"/>
                  <a:gd name="T81" fmla="*/ 21 h 79"/>
                  <a:gd name="T82" fmla="*/ 100 w 234"/>
                  <a:gd name="T83" fmla="*/ 15 h 79"/>
                  <a:gd name="T84" fmla="*/ 100 w 234"/>
                  <a:gd name="T85" fmla="*/ 10 h 79"/>
                  <a:gd name="T86" fmla="*/ 84 w 234"/>
                  <a:gd name="T87" fmla="*/ 13 h 79"/>
                  <a:gd name="T88" fmla="*/ 61 w 234"/>
                  <a:gd name="T89" fmla="*/ 3 h 79"/>
                  <a:gd name="T90" fmla="*/ 44 w 234"/>
                  <a:gd name="T91" fmla="*/ 5 h 79"/>
                  <a:gd name="T92" fmla="*/ 35 w 234"/>
                  <a:gd name="T93" fmla="*/ 6 h 79"/>
                  <a:gd name="T94" fmla="*/ 29 w 234"/>
                  <a:gd name="T95" fmla="*/ 7 h 79"/>
                  <a:gd name="T96" fmla="*/ 15 w 234"/>
                  <a:gd name="T97" fmla="*/ 4 h 79"/>
                  <a:gd name="T98" fmla="*/ 1 w 234"/>
                  <a:gd name="T99" fmla="*/ 5 h 79"/>
                  <a:gd name="T100" fmla="*/ 2 w 234"/>
                  <a:gd name="T101" fmla="*/ 10 h 79"/>
                  <a:gd name="T102" fmla="*/ 4 w 234"/>
                  <a:gd name="T103" fmla="*/ 11 h 79"/>
                  <a:gd name="T104" fmla="*/ 15 w 234"/>
                  <a:gd name="T105" fmla="*/ 23 h 79"/>
                  <a:gd name="T106" fmla="*/ 25 w 234"/>
                  <a:gd name="T107" fmla="*/ 37 h 79"/>
                  <a:gd name="T108" fmla="*/ 26 w 234"/>
                  <a:gd name="T10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79">
                    <a:moveTo>
                      <a:pt x="18" y="52"/>
                    </a:moveTo>
                    <a:cubicBezTo>
                      <a:pt x="19" y="54"/>
                      <a:pt x="20" y="55"/>
                      <a:pt x="22" y="57"/>
                    </a:cubicBezTo>
                    <a:cubicBezTo>
                      <a:pt x="26" y="53"/>
                      <a:pt x="31" y="54"/>
                      <a:pt x="34" y="54"/>
                    </a:cubicBezTo>
                    <a:cubicBezTo>
                      <a:pt x="39" y="55"/>
                      <a:pt x="45" y="56"/>
                      <a:pt x="51" y="56"/>
                    </a:cubicBezTo>
                    <a:cubicBezTo>
                      <a:pt x="62" y="58"/>
                      <a:pt x="74" y="59"/>
                      <a:pt x="85" y="61"/>
                    </a:cubicBezTo>
                    <a:cubicBezTo>
                      <a:pt x="88" y="62"/>
                      <a:pt x="89" y="62"/>
                      <a:pt x="91" y="63"/>
                    </a:cubicBezTo>
                    <a:cubicBezTo>
                      <a:pt x="91" y="61"/>
                      <a:pt x="92" y="59"/>
                      <a:pt x="95" y="58"/>
                    </a:cubicBezTo>
                    <a:cubicBezTo>
                      <a:pt x="98" y="56"/>
                      <a:pt x="101" y="57"/>
                      <a:pt x="104" y="57"/>
                    </a:cubicBezTo>
                    <a:cubicBezTo>
                      <a:pt x="107" y="58"/>
                      <a:pt x="109" y="60"/>
                      <a:pt x="111" y="61"/>
                    </a:cubicBezTo>
                    <a:cubicBezTo>
                      <a:pt x="112" y="62"/>
                      <a:pt x="112" y="62"/>
                      <a:pt x="113" y="63"/>
                    </a:cubicBezTo>
                    <a:cubicBezTo>
                      <a:pt x="117" y="65"/>
                      <a:pt x="122" y="65"/>
                      <a:pt x="127" y="65"/>
                    </a:cubicBezTo>
                    <a:cubicBezTo>
                      <a:pt x="128" y="65"/>
                      <a:pt x="128" y="65"/>
                      <a:pt x="128" y="65"/>
                    </a:cubicBezTo>
                    <a:cubicBezTo>
                      <a:pt x="137" y="65"/>
                      <a:pt x="147" y="65"/>
                      <a:pt x="157" y="69"/>
                    </a:cubicBezTo>
                    <a:cubicBezTo>
                      <a:pt x="162" y="72"/>
                      <a:pt x="166" y="75"/>
                      <a:pt x="170" y="79"/>
                    </a:cubicBezTo>
                    <a:cubicBezTo>
                      <a:pt x="174" y="75"/>
                      <a:pt x="179" y="71"/>
                      <a:pt x="184" y="68"/>
                    </a:cubicBezTo>
                    <a:cubicBezTo>
                      <a:pt x="188" y="65"/>
                      <a:pt x="192" y="63"/>
                      <a:pt x="196" y="62"/>
                    </a:cubicBezTo>
                    <a:cubicBezTo>
                      <a:pt x="199" y="61"/>
                      <a:pt x="201" y="61"/>
                      <a:pt x="203" y="61"/>
                    </a:cubicBezTo>
                    <a:cubicBezTo>
                      <a:pt x="205" y="54"/>
                      <a:pt x="208" y="48"/>
                      <a:pt x="214" y="43"/>
                    </a:cubicBezTo>
                    <a:cubicBezTo>
                      <a:pt x="215" y="42"/>
                      <a:pt x="218" y="40"/>
                      <a:pt x="222" y="40"/>
                    </a:cubicBezTo>
                    <a:cubicBezTo>
                      <a:pt x="222" y="40"/>
                      <a:pt x="222" y="40"/>
                      <a:pt x="222" y="40"/>
                    </a:cubicBezTo>
                    <a:cubicBezTo>
                      <a:pt x="223" y="40"/>
                      <a:pt x="223" y="40"/>
                      <a:pt x="224" y="40"/>
                    </a:cubicBezTo>
                    <a:cubicBezTo>
                      <a:pt x="224" y="40"/>
                      <a:pt x="224" y="40"/>
                      <a:pt x="224" y="40"/>
                    </a:cubicBezTo>
                    <a:cubicBezTo>
                      <a:pt x="224" y="38"/>
                      <a:pt x="225" y="36"/>
                      <a:pt x="227" y="35"/>
                    </a:cubicBezTo>
                    <a:cubicBezTo>
                      <a:pt x="227" y="35"/>
                      <a:pt x="227" y="35"/>
                      <a:pt x="227" y="35"/>
                    </a:cubicBezTo>
                    <a:cubicBezTo>
                      <a:pt x="227" y="35"/>
                      <a:pt x="227" y="35"/>
                      <a:pt x="227" y="35"/>
                    </a:cubicBezTo>
                    <a:cubicBezTo>
                      <a:pt x="228" y="33"/>
                      <a:pt x="230" y="33"/>
                      <a:pt x="232" y="33"/>
                    </a:cubicBezTo>
                    <a:cubicBezTo>
                      <a:pt x="233" y="34"/>
                      <a:pt x="233" y="34"/>
                      <a:pt x="233" y="34"/>
                    </a:cubicBezTo>
                    <a:cubicBezTo>
                      <a:pt x="233" y="33"/>
                      <a:pt x="233" y="33"/>
                      <a:pt x="234" y="33"/>
                    </a:cubicBezTo>
                    <a:cubicBezTo>
                      <a:pt x="234" y="30"/>
                      <a:pt x="234" y="30"/>
                      <a:pt x="234" y="30"/>
                    </a:cubicBezTo>
                    <a:cubicBezTo>
                      <a:pt x="233" y="29"/>
                      <a:pt x="233" y="28"/>
                      <a:pt x="233" y="27"/>
                    </a:cubicBezTo>
                    <a:cubicBezTo>
                      <a:pt x="233" y="27"/>
                      <a:pt x="233" y="26"/>
                      <a:pt x="233" y="26"/>
                    </a:cubicBezTo>
                    <a:cubicBezTo>
                      <a:pt x="232" y="26"/>
                      <a:pt x="231" y="25"/>
                      <a:pt x="230" y="25"/>
                    </a:cubicBezTo>
                    <a:cubicBezTo>
                      <a:pt x="226" y="22"/>
                      <a:pt x="221" y="19"/>
                      <a:pt x="216" y="17"/>
                    </a:cubicBezTo>
                    <a:cubicBezTo>
                      <a:pt x="215" y="17"/>
                      <a:pt x="214" y="16"/>
                      <a:pt x="213" y="17"/>
                    </a:cubicBezTo>
                    <a:cubicBezTo>
                      <a:pt x="213" y="17"/>
                      <a:pt x="213" y="18"/>
                      <a:pt x="213" y="18"/>
                    </a:cubicBezTo>
                    <a:cubicBezTo>
                      <a:pt x="212" y="21"/>
                      <a:pt x="211" y="24"/>
                      <a:pt x="213" y="25"/>
                    </a:cubicBezTo>
                    <a:cubicBezTo>
                      <a:pt x="213" y="25"/>
                      <a:pt x="214" y="26"/>
                      <a:pt x="214" y="26"/>
                    </a:cubicBezTo>
                    <a:cubicBezTo>
                      <a:pt x="215" y="27"/>
                      <a:pt x="216" y="27"/>
                      <a:pt x="217" y="29"/>
                    </a:cubicBezTo>
                    <a:cubicBezTo>
                      <a:pt x="217" y="30"/>
                      <a:pt x="217" y="31"/>
                      <a:pt x="216" y="32"/>
                    </a:cubicBezTo>
                    <a:cubicBezTo>
                      <a:pt x="216" y="33"/>
                      <a:pt x="214" y="34"/>
                      <a:pt x="213" y="34"/>
                    </a:cubicBezTo>
                    <a:cubicBezTo>
                      <a:pt x="210" y="34"/>
                      <a:pt x="208" y="33"/>
                      <a:pt x="207" y="31"/>
                    </a:cubicBezTo>
                    <a:cubicBezTo>
                      <a:pt x="205" y="29"/>
                      <a:pt x="203" y="28"/>
                      <a:pt x="201" y="26"/>
                    </a:cubicBezTo>
                    <a:cubicBezTo>
                      <a:pt x="200" y="25"/>
                      <a:pt x="200" y="24"/>
                      <a:pt x="199" y="23"/>
                    </a:cubicBezTo>
                    <a:cubicBezTo>
                      <a:pt x="199" y="21"/>
                      <a:pt x="200" y="19"/>
                      <a:pt x="201" y="18"/>
                    </a:cubicBezTo>
                    <a:cubicBezTo>
                      <a:pt x="201" y="17"/>
                      <a:pt x="201" y="17"/>
                      <a:pt x="201" y="17"/>
                    </a:cubicBezTo>
                    <a:cubicBezTo>
                      <a:pt x="203" y="14"/>
                      <a:pt x="203" y="10"/>
                      <a:pt x="202" y="7"/>
                    </a:cubicBezTo>
                    <a:cubicBezTo>
                      <a:pt x="201" y="4"/>
                      <a:pt x="199" y="2"/>
                      <a:pt x="196" y="3"/>
                    </a:cubicBezTo>
                    <a:cubicBezTo>
                      <a:pt x="196" y="3"/>
                      <a:pt x="195" y="3"/>
                      <a:pt x="195" y="3"/>
                    </a:cubicBezTo>
                    <a:cubicBezTo>
                      <a:pt x="194" y="4"/>
                      <a:pt x="194" y="4"/>
                      <a:pt x="193" y="4"/>
                    </a:cubicBezTo>
                    <a:cubicBezTo>
                      <a:pt x="192" y="5"/>
                      <a:pt x="190" y="5"/>
                      <a:pt x="189" y="5"/>
                    </a:cubicBezTo>
                    <a:cubicBezTo>
                      <a:pt x="188" y="5"/>
                      <a:pt x="187" y="4"/>
                      <a:pt x="186" y="5"/>
                    </a:cubicBezTo>
                    <a:cubicBezTo>
                      <a:pt x="185" y="5"/>
                      <a:pt x="184" y="6"/>
                      <a:pt x="183" y="7"/>
                    </a:cubicBezTo>
                    <a:cubicBezTo>
                      <a:pt x="183" y="7"/>
                      <a:pt x="183" y="7"/>
                      <a:pt x="184" y="7"/>
                    </a:cubicBezTo>
                    <a:cubicBezTo>
                      <a:pt x="184" y="7"/>
                      <a:pt x="184" y="7"/>
                      <a:pt x="184" y="8"/>
                    </a:cubicBezTo>
                    <a:cubicBezTo>
                      <a:pt x="184" y="8"/>
                      <a:pt x="184" y="9"/>
                      <a:pt x="184" y="9"/>
                    </a:cubicBezTo>
                    <a:cubicBezTo>
                      <a:pt x="183" y="10"/>
                      <a:pt x="183" y="10"/>
                      <a:pt x="182" y="9"/>
                    </a:cubicBezTo>
                    <a:cubicBezTo>
                      <a:pt x="182" y="9"/>
                      <a:pt x="182" y="9"/>
                      <a:pt x="182" y="9"/>
                    </a:cubicBezTo>
                    <a:cubicBezTo>
                      <a:pt x="181" y="8"/>
                      <a:pt x="179" y="9"/>
                      <a:pt x="176" y="10"/>
                    </a:cubicBezTo>
                    <a:cubicBezTo>
                      <a:pt x="174" y="11"/>
                      <a:pt x="172" y="12"/>
                      <a:pt x="170" y="12"/>
                    </a:cubicBezTo>
                    <a:cubicBezTo>
                      <a:pt x="166" y="12"/>
                      <a:pt x="164" y="10"/>
                      <a:pt x="161" y="7"/>
                    </a:cubicBezTo>
                    <a:cubicBezTo>
                      <a:pt x="159" y="9"/>
                      <a:pt x="158" y="10"/>
                      <a:pt x="158" y="12"/>
                    </a:cubicBezTo>
                    <a:cubicBezTo>
                      <a:pt x="157" y="12"/>
                      <a:pt x="157" y="13"/>
                      <a:pt x="158" y="13"/>
                    </a:cubicBezTo>
                    <a:cubicBezTo>
                      <a:pt x="158" y="14"/>
                      <a:pt x="159" y="14"/>
                      <a:pt x="159" y="14"/>
                    </a:cubicBezTo>
                    <a:cubicBezTo>
                      <a:pt x="159" y="15"/>
                      <a:pt x="160" y="15"/>
                      <a:pt x="160" y="15"/>
                    </a:cubicBezTo>
                    <a:cubicBezTo>
                      <a:pt x="163" y="18"/>
                      <a:pt x="163" y="23"/>
                      <a:pt x="161" y="26"/>
                    </a:cubicBezTo>
                    <a:cubicBezTo>
                      <a:pt x="159" y="29"/>
                      <a:pt x="157" y="31"/>
                      <a:pt x="154" y="33"/>
                    </a:cubicBezTo>
                    <a:cubicBezTo>
                      <a:pt x="152" y="35"/>
                      <a:pt x="148" y="39"/>
                      <a:pt x="144" y="38"/>
                    </a:cubicBezTo>
                    <a:cubicBezTo>
                      <a:pt x="144" y="38"/>
                      <a:pt x="144" y="38"/>
                      <a:pt x="144" y="38"/>
                    </a:cubicBezTo>
                    <a:cubicBezTo>
                      <a:pt x="143" y="38"/>
                      <a:pt x="143" y="38"/>
                      <a:pt x="143" y="38"/>
                    </a:cubicBezTo>
                    <a:cubicBezTo>
                      <a:pt x="142" y="37"/>
                      <a:pt x="143" y="36"/>
                      <a:pt x="143" y="36"/>
                    </a:cubicBezTo>
                    <a:cubicBezTo>
                      <a:pt x="144" y="36"/>
                      <a:pt x="144" y="35"/>
                      <a:pt x="144" y="34"/>
                    </a:cubicBezTo>
                    <a:cubicBezTo>
                      <a:pt x="145" y="33"/>
                      <a:pt x="144" y="32"/>
                      <a:pt x="143" y="31"/>
                    </a:cubicBezTo>
                    <a:cubicBezTo>
                      <a:pt x="142" y="30"/>
                      <a:pt x="140" y="29"/>
                      <a:pt x="137" y="30"/>
                    </a:cubicBezTo>
                    <a:cubicBezTo>
                      <a:pt x="135" y="30"/>
                      <a:pt x="133" y="31"/>
                      <a:pt x="133" y="33"/>
                    </a:cubicBezTo>
                    <a:cubicBezTo>
                      <a:pt x="132" y="34"/>
                      <a:pt x="132" y="34"/>
                      <a:pt x="133" y="35"/>
                    </a:cubicBezTo>
                    <a:cubicBezTo>
                      <a:pt x="133" y="35"/>
                      <a:pt x="133" y="35"/>
                      <a:pt x="133" y="36"/>
                    </a:cubicBezTo>
                    <a:cubicBezTo>
                      <a:pt x="133" y="36"/>
                      <a:pt x="133" y="36"/>
                      <a:pt x="132" y="36"/>
                    </a:cubicBezTo>
                    <a:cubicBezTo>
                      <a:pt x="126" y="38"/>
                      <a:pt x="122" y="32"/>
                      <a:pt x="120" y="28"/>
                    </a:cubicBezTo>
                    <a:cubicBezTo>
                      <a:pt x="119" y="30"/>
                      <a:pt x="119" y="30"/>
                      <a:pt x="119" y="30"/>
                    </a:cubicBezTo>
                    <a:cubicBezTo>
                      <a:pt x="119" y="30"/>
                      <a:pt x="119" y="30"/>
                      <a:pt x="118" y="30"/>
                    </a:cubicBezTo>
                    <a:cubicBezTo>
                      <a:pt x="115" y="31"/>
                      <a:pt x="112" y="30"/>
                      <a:pt x="109" y="28"/>
                    </a:cubicBezTo>
                    <a:cubicBezTo>
                      <a:pt x="107" y="26"/>
                      <a:pt x="105" y="23"/>
                      <a:pt x="104" y="21"/>
                    </a:cubicBezTo>
                    <a:cubicBezTo>
                      <a:pt x="104" y="21"/>
                      <a:pt x="103" y="21"/>
                      <a:pt x="103" y="20"/>
                    </a:cubicBezTo>
                    <a:cubicBezTo>
                      <a:pt x="101" y="20"/>
                      <a:pt x="99" y="17"/>
                      <a:pt x="100" y="15"/>
                    </a:cubicBezTo>
                    <a:cubicBezTo>
                      <a:pt x="100" y="15"/>
                      <a:pt x="100" y="14"/>
                      <a:pt x="100" y="13"/>
                    </a:cubicBezTo>
                    <a:cubicBezTo>
                      <a:pt x="100" y="12"/>
                      <a:pt x="100" y="11"/>
                      <a:pt x="100" y="10"/>
                    </a:cubicBezTo>
                    <a:cubicBezTo>
                      <a:pt x="95" y="11"/>
                      <a:pt x="90" y="13"/>
                      <a:pt x="85" y="14"/>
                    </a:cubicBezTo>
                    <a:cubicBezTo>
                      <a:pt x="85" y="14"/>
                      <a:pt x="84" y="14"/>
                      <a:pt x="84" y="13"/>
                    </a:cubicBezTo>
                    <a:cubicBezTo>
                      <a:pt x="83" y="10"/>
                      <a:pt x="80" y="8"/>
                      <a:pt x="74" y="6"/>
                    </a:cubicBezTo>
                    <a:cubicBezTo>
                      <a:pt x="70" y="4"/>
                      <a:pt x="65" y="3"/>
                      <a:pt x="61" y="3"/>
                    </a:cubicBezTo>
                    <a:cubicBezTo>
                      <a:pt x="55" y="3"/>
                      <a:pt x="50" y="4"/>
                      <a:pt x="44" y="5"/>
                    </a:cubicBezTo>
                    <a:cubicBezTo>
                      <a:pt x="44" y="5"/>
                      <a:pt x="44" y="5"/>
                      <a:pt x="44" y="5"/>
                    </a:cubicBezTo>
                    <a:cubicBezTo>
                      <a:pt x="42" y="6"/>
                      <a:pt x="40" y="7"/>
                      <a:pt x="38" y="6"/>
                    </a:cubicBezTo>
                    <a:cubicBezTo>
                      <a:pt x="37" y="6"/>
                      <a:pt x="36" y="6"/>
                      <a:pt x="35" y="6"/>
                    </a:cubicBezTo>
                    <a:cubicBezTo>
                      <a:pt x="34" y="5"/>
                      <a:pt x="34" y="5"/>
                      <a:pt x="33" y="5"/>
                    </a:cubicBezTo>
                    <a:cubicBezTo>
                      <a:pt x="32" y="5"/>
                      <a:pt x="30" y="6"/>
                      <a:pt x="29" y="7"/>
                    </a:cubicBezTo>
                    <a:cubicBezTo>
                      <a:pt x="28" y="7"/>
                      <a:pt x="27" y="8"/>
                      <a:pt x="25" y="8"/>
                    </a:cubicBezTo>
                    <a:cubicBezTo>
                      <a:pt x="21" y="9"/>
                      <a:pt x="18" y="6"/>
                      <a:pt x="15" y="4"/>
                    </a:cubicBezTo>
                    <a:cubicBezTo>
                      <a:pt x="13" y="2"/>
                      <a:pt x="10" y="0"/>
                      <a:pt x="7" y="0"/>
                    </a:cubicBezTo>
                    <a:cubicBezTo>
                      <a:pt x="4" y="0"/>
                      <a:pt x="2" y="2"/>
                      <a:pt x="1" y="5"/>
                    </a:cubicBezTo>
                    <a:cubicBezTo>
                      <a:pt x="0" y="6"/>
                      <a:pt x="0" y="8"/>
                      <a:pt x="0" y="9"/>
                    </a:cubicBezTo>
                    <a:cubicBezTo>
                      <a:pt x="1" y="9"/>
                      <a:pt x="1" y="10"/>
                      <a:pt x="2" y="10"/>
                    </a:cubicBezTo>
                    <a:cubicBezTo>
                      <a:pt x="2" y="10"/>
                      <a:pt x="3" y="10"/>
                      <a:pt x="3" y="10"/>
                    </a:cubicBezTo>
                    <a:cubicBezTo>
                      <a:pt x="3" y="11"/>
                      <a:pt x="4" y="11"/>
                      <a:pt x="4" y="11"/>
                    </a:cubicBezTo>
                    <a:cubicBezTo>
                      <a:pt x="6" y="12"/>
                      <a:pt x="8" y="13"/>
                      <a:pt x="10" y="14"/>
                    </a:cubicBezTo>
                    <a:cubicBezTo>
                      <a:pt x="13" y="17"/>
                      <a:pt x="14" y="20"/>
                      <a:pt x="15" y="23"/>
                    </a:cubicBezTo>
                    <a:cubicBezTo>
                      <a:pt x="15" y="24"/>
                      <a:pt x="15" y="24"/>
                      <a:pt x="15" y="24"/>
                    </a:cubicBezTo>
                    <a:cubicBezTo>
                      <a:pt x="17" y="29"/>
                      <a:pt x="20" y="34"/>
                      <a:pt x="25" y="37"/>
                    </a:cubicBezTo>
                    <a:cubicBezTo>
                      <a:pt x="27" y="38"/>
                      <a:pt x="28" y="40"/>
                      <a:pt x="28" y="41"/>
                    </a:cubicBezTo>
                    <a:cubicBezTo>
                      <a:pt x="28" y="43"/>
                      <a:pt x="27" y="45"/>
                      <a:pt x="26" y="47"/>
                    </a:cubicBezTo>
                    <a:cubicBezTo>
                      <a:pt x="23" y="49"/>
                      <a:pt x="21" y="51"/>
                      <a:pt x="18" y="52"/>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26" name="Freeform 6">
                <a:extLst>
                  <a:ext uri="{FF2B5EF4-FFF2-40B4-BE49-F238E27FC236}">
                    <a16:creationId xmlns:a16="http://schemas.microsoft.com/office/drawing/2014/main" id="{3B1F5FAB-0B5D-48C5-BA37-F3C97FFB3C3D}"/>
                  </a:ext>
                </a:extLst>
              </p:cNvPr>
              <p:cNvSpPr>
                <a:spLocks/>
              </p:cNvSpPr>
              <p:nvPr/>
            </p:nvSpPr>
            <p:spPr bwMode="auto">
              <a:xfrm>
                <a:off x="2638619" y="4866267"/>
                <a:ext cx="383386" cy="242889"/>
              </a:xfrm>
              <a:custGeom>
                <a:avLst/>
                <a:gdLst>
                  <a:gd name="T0" fmla="*/ 197 w 197"/>
                  <a:gd name="T1" fmla="*/ 75 h 125"/>
                  <a:gd name="T2" fmla="*/ 194 w 197"/>
                  <a:gd name="T3" fmla="*/ 61 h 125"/>
                  <a:gd name="T4" fmla="*/ 188 w 197"/>
                  <a:gd name="T5" fmla="*/ 55 h 125"/>
                  <a:gd name="T6" fmla="*/ 185 w 197"/>
                  <a:gd name="T7" fmla="*/ 45 h 125"/>
                  <a:gd name="T8" fmla="*/ 184 w 197"/>
                  <a:gd name="T9" fmla="*/ 45 h 125"/>
                  <a:gd name="T10" fmla="*/ 175 w 197"/>
                  <a:gd name="T11" fmla="*/ 53 h 125"/>
                  <a:gd name="T12" fmla="*/ 162 w 197"/>
                  <a:gd name="T13" fmla="*/ 63 h 125"/>
                  <a:gd name="T14" fmla="*/ 158 w 197"/>
                  <a:gd name="T15" fmla="*/ 62 h 125"/>
                  <a:gd name="T16" fmla="*/ 144 w 197"/>
                  <a:gd name="T17" fmla="*/ 50 h 125"/>
                  <a:gd name="T18" fmla="*/ 137 w 197"/>
                  <a:gd name="T19" fmla="*/ 53 h 125"/>
                  <a:gd name="T20" fmla="*/ 133 w 197"/>
                  <a:gd name="T21" fmla="*/ 47 h 125"/>
                  <a:gd name="T22" fmla="*/ 130 w 197"/>
                  <a:gd name="T23" fmla="*/ 38 h 125"/>
                  <a:gd name="T24" fmla="*/ 122 w 197"/>
                  <a:gd name="T25" fmla="*/ 48 h 125"/>
                  <a:gd name="T26" fmla="*/ 110 w 197"/>
                  <a:gd name="T27" fmla="*/ 42 h 125"/>
                  <a:gd name="T28" fmla="*/ 108 w 197"/>
                  <a:gd name="T29" fmla="*/ 20 h 125"/>
                  <a:gd name="T30" fmla="*/ 102 w 197"/>
                  <a:gd name="T31" fmla="*/ 17 h 125"/>
                  <a:gd name="T32" fmla="*/ 96 w 197"/>
                  <a:gd name="T33" fmla="*/ 12 h 125"/>
                  <a:gd name="T34" fmla="*/ 84 w 197"/>
                  <a:gd name="T35" fmla="*/ 2 h 125"/>
                  <a:gd name="T36" fmla="*/ 79 w 197"/>
                  <a:gd name="T37" fmla="*/ 0 h 125"/>
                  <a:gd name="T38" fmla="*/ 78 w 197"/>
                  <a:gd name="T39" fmla="*/ 1 h 125"/>
                  <a:gd name="T40" fmla="*/ 63 w 197"/>
                  <a:gd name="T41" fmla="*/ 5 h 125"/>
                  <a:gd name="T42" fmla="*/ 57 w 197"/>
                  <a:gd name="T43" fmla="*/ 21 h 125"/>
                  <a:gd name="T44" fmla="*/ 54 w 197"/>
                  <a:gd name="T45" fmla="*/ 28 h 125"/>
                  <a:gd name="T46" fmla="*/ 46 w 197"/>
                  <a:gd name="T47" fmla="*/ 27 h 125"/>
                  <a:gd name="T48" fmla="*/ 33 w 197"/>
                  <a:gd name="T49" fmla="*/ 31 h 125"/>
                  <a:gd name="T50" fmla="*/ 21 w 197"/>
                  <a:gd name="T51" fmla="*/ 68 h 125"/>
                  <a:gd name="T52" fmla="*/ 9 w 197"/>
                  <a:gd name="T53" fmla="*/ 75 h 125"/>
                  <a:gd name="T54" fmla="*/ 1 w 197"/>
                  <a:gd name="T55" fmla="*/ 93 h 125"/>
                  <a:gd name="T56" fmla="*/ 10 w 197"/>
                  <a:gd name="T57" fmla="*/ 101 h 125"/>
                  <a:gd name="T58" fmla="*/ 30 w 197"/>
                  <a:gd name="T59" fmla="*/ 120 h 125"/>
                  <a:gd name="T60" fmla="*/ 29 w 197"/>
                  <a:gd name="T61" fmla="*/ 122 h 125"/>
                  <a:gd name="T62" fmla="*/ 45 w 197"/>
                  <a:gd name="T63" fmla="*/ 125 h 125"/>
                  <a:gd name="T64" fmla="*/ 61 w 197"/>
                  <a:gd name="T65" fmla="*/ 121 h 125"/>
                  <a:gd name="T66" fmla="*/ 86 w 197"/>
                  <a:gd name="T67" fmla="*/ 116 h 125"/>
                  <a:gd name="T68" fmla="*/ 109 w 197"/>
                  <a:gd name="T69" fmla="*/ 111 h 125"/>
                  <a:gd name="T70" fmla="*/ 130 w 197"/>
                  <a:gd name="T71" fmla="*/ 103 h 125"/>
                  <a:gd name="T72" fmla="*/ 158 w 197"/>
                  <a:gd name="T73" fmla="*/ 97 h 125"/>
                  <a:gd name="T74" fmla="*/ 160 w 197"/>
                  <a:gd name="T75" fmla="*/ 103 h 125"/>
                  <a:gd name="T76" fmla="*/ 194 w 197"/>
                  <a:gd name="T77" fmla="*/ 100 h 125"/>
                  <a:gd name="T78" fmla="*/ 196 w 197"/>
                  <a:gd name="T79" fmla="*/ 7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25">
                    <a:moveTo>
                      <a:pt x="196" y="77"/>
                    </a:moveTo>
                    <a:cubicBezTo>
                      <a:pt x="196" y="76"/>
                      <a:pt x="197" y="76"/>
                      <a:pt x="197" y="75"/>
                    </a:cubicBezTo>
                    <a:cubicBezTo>
                      <a:pt x="197" y="75"/>
                      <a:pt x="197" y="75"/>
                      <a:pt x="197" y="74"/>
                    </a:cubicBezTo>
                    <a:cubicBezTo>
                      <a:pt x="195" y="70"/>
                      <a:pt x="194" y="66"/>
                      <a:pt x="194" y="61"/>
                    </a:cubicBezTo>
                    <a:cubicBezTo>
                      <a:pt x="191" y="59"/>
                      <a:pt x="191" y="59"/>
                      <a:pt x="191" y="59"/>
                    </a:cubicBezTo>
                    <a:cubicBezTo>
                      <a:pt x="190" y="58"/>
                      <a:pt x="189" y="57"/>
                      <a:pt x="188" y="55"/>
                    </a:cubicBezTo>
                    <a:cubicBezTo>
                      <a:pt x="186" y="54"/>
                      <a:pt x="186" y="52"/>
                      <a:pt x="186" y="51"/>
                    </a:cubicBezTo>
                    <a:cubicBezTo>
                      <a:pt x="185" y="45"/>
                      <a:pt x="185" y="45"/>
                      <a:pt x="185" y="45"/>
                    </a:cubicBezTo>
                    <a:cubicBezTo>
                      <a:pt x="185" y="45"/>
                      <a:pt x="185" y="45"/>
                      <a:pt x="185" y="45"/>
                    </a:cubicBezTo>
                    <a:cubicBezTo>
                      <a:pt x="185" y="45"/>
                      <a:pt x="185" y="45"/>
                      <a:pt x="184" y="45"/>
                    </a:cubicBezTo>
                    <a:cubicBezTo>
                      <a:pt x="184" y="46"/>
                      <a:pt x="184" y="47"/>
                      <a:pt x="183" y="48"/>
                    </a:cubicBezTo>
                    <a:cubicBezTo>
                      <a:pt x="182" y="51"/>
                      <a:pt x="178" y="53"/>
                      <a:pt x="175" y="53"/>
                    </a:cubicBezTo>
                    <a:cubicBezTo>
                      <a:pt x="167" y="61"/>
                      <a:pt x="167" y="61"/>
                      <a:pt x="167" y="61"/>
                    </a:cubicBezTo>
                    <a:cubicBezTo>
                      <a:pt x="166" y="62"/>
                      <a:pt x="164" y="63"/>
                      <a:pt x="162" y="63"/>
                    </a:cubicBezTo>
                    <a:cubicBezTo>
                      <a:pt x="162" y="63"/>
                      <a:pt x="162" y="63"/>
                      <a:pt x="162" y="63"/>
                    </a:cubicBezTo>
                    <a:cubicBezTo>
                      <a:pt x="161" y="63"/>
                      <a:pt x="159" y="62"/>
                      <a:pt x="158" y="62"/>
                    </a:cubicBezTo>
                    <a:cubicBezTo>
                      <a:pt x="153" y="58"/>
                      <a:pt x="149" y="53"/>
                      <a:pt x="145" y="49"/>
                    </a:cubicBezTo>
                    <a:cubicBezTo>
                      <a:pt x="144" y="49"/>
                      <a:pt x="144" y="49"/>
                      <a:pt x="144" y="50"/>
                    </a:cubicBezTo>
                    <a:cubicBezTo>
                      <a:pt x="142" y="51"/>
                      <a:pt x="140" y="52"/>
                      <a:pt x="138" y="51"/>
                    </a:cubicBezTo>
                    <a:cubicBezTo>
                      <a:pt x="137" y="53"/>
                      <a:pt x="137" y="53"/>
                      <a:pt x="137" y="53"/>
                    </a:cubicBezTo>
                    <a:cubicBezTo>
                      <a:pt x="137" y="51"/>
                      <a:pt x="137" y="51"/>
                      <a:pt x="137" y="51"/>
                    </a:cubicBezTo>
                    <a:cubicBezTo>
                      <a:pt x="135" y="50"/>
                      <a:pt x="133" y="48"/>
                      <a:pt x="133" y="47"/>
                    </a:cubicBezTo>
                    <a:cubicBezTo>
                      <a:pt x="130" y="37"/>
                      <a:pt x="130" y="37"/>
                      <a:pt x="130" y="37"/>
                    </a:cubicBezTo>
                    <a:cubicBezTo>
                      <a:pt x="130" y="37"/>
                      <a:pt x="130" y="38"/>
                      <a:pt x="130" y="38"/>
                    </a:cubicBezTo>
                    <a:cubicBezTo>
                      <a:pt x="130" y="39"/>
                      <a:pt x="130" y="39"/>
                      <a:pt x="129" y="40"/>
                    </a:cubicBezTo>
                    <a:cubicBezTo>
                      <a:pt x="129" y="42"/>
                      <a:pt x="127" y="46"/>
                      <a:pt x="122" y="48"/>
                    </a:cubicBezTo>
                    <a:cubicBezTo>
                      <a:pt x="120" y="49"/>
                      <a:pt x="117" y="49"/>
                      <a:pt x="115" y="48"/>
                    </a:cubicBezTo>
                    <a:cubicBezTo>
                      <a:pt x="112" y="47"/>
                      <a:pt x="110" y="45"/>
                      <a:pt x="110" y="42"/>
                    </a:cubicBezTo>
                    <a:cubicBezTo>
                      <a:pt x="111" y="30"/>
                      <a:pt x="111" y="30"/>
                      <a:pt x="111" y="30"/>
                    </a:cubicBezTo>
                    <a:cubicBezTo>
                      <a:pt x="111" y="25"/>
                      <a:pt x="110" y="21"/>
                      <a:pt x="108" y="20"/>
                    </a:cubicBezTo>
                    <a:cubicBezTo>
                      <a:pt x="108" y="20"/>
                      <a:pt x="107" y="20"/>
                      <a:pt x="107" y="20"/>
                    </a:cubicBezTo>
                    <a:cubicBezTo>
                      <a:pt x="105" y="19"/>
                      <a:pt x="103" y="19"/>
                      <a:pt x="102" y="17"/>
                    </a:cubicBezTo>
                    <a:cubicBezTo>
                      <a:pt x="99" y="16"/>
                      <a:pt x="98" y="14"/>
                      <a:pt x="97" y="13"/>
                    </a:cubicBezTo>
                    <a:cubicBezTo>
                      <a:pt x="97" y="12"/>
                      <a:pt x="97" y="12"/>
                      <a:pt x="96" y="12"/>
                    </a:cubicBezTo>
                    <a:cubicBezTo>
                      <a:pt x="96" y="11"/>
                      <a:pt x="94" y="10"/>
                      <a:pt x="92" y="9"/>
                    </a:cubicBezTo>
                    <a:cubicBezTo>
                      <a:pt x="90" y="7"/>
                      <a:pt x="86" y="5"/>
                      <a:pt x="84" y="2"/>
                    </a:cubicBezTo>
                    <a:cubicBezTo>
                      <a:pt x="79" y="0"/>
                      <a:pt x="79" y="0"/>
                      <a:pt x="79" y="0"/>
                    </a:cubicBezTo>
                    <a:cubicBezTo>
                      <a:pt x="79" y="0"/>
                      <a:pt x="79" y="0"/>
                      <a:pt x="79" y="0"/>
                    </a:cubicBezTo>
                    <a:cubicBezTo>
                      <a:pt x="79" y="0"/>
                      <a:pt x="78" y="0"/>
                      <a:pt x="78" y="0"/>
                    </a:cubicBezTo>
                    <a:cubicBezTo>
                      <a:pt x="78" y="1"/>
                      <a:pt x="78" y="1"/>
                      <a:pt x="78" y="1"/>
                    </a:cubicBezTo>
                    <a:cubicBezTo>
                      <a:pt x="78" y="4"/>
                      <a:pt x="76" y="6"/>
                      <a:pt x="73" y="7"/>
                    </a:cubicBezTo>
                    <a:cubicBezTo>
                      <a:pt x="69" y="9"/>
                      <a:pt x="65" y="6"/>
                      <a:pt x="63" y="5"/>
                    </a:cubicBezTo>
                    <a:cubicBezTo>
                      <a:pt x="63" y="5"/>
                      <a:pt x="63" y="5"/>
                      <a:pt x="63" y="5"/>
                    </a:cubicBezTo>
                    <a:cubicBezTo>
                      <a:pt x="59" y="9"/>
                      <a:pt x="56" y="15"/>
                      <a:pt x="57" y="21"/>
                    </a:cubicBezTo>
                    <a:cubicBezTo>
                      <a:pt x="57" y="23"/>
                      <a:pt x="56" y="26"/>
                      <a:pt x="54" y="27"/>
                    </a:cubicBezTo>
                    <a:cubicBezTo>
                      <a:pt x="54" y="28"/>
                      <a:pt x="54" y="28"/>
                      <a:pt x="54" y="28"/>
                    </a:cubicBezTo>
                    <a:cubicBezTo>
                      <a:pt x="53" y="28"/>
                      <a:pt x="53" y="28"/>
                      <a:pt x="53" y="28"/>
                    </a:cubicBezTo>
                    <a:cubicBezTo>
                      <a:pt x="51" y="29"/>
                      <a:pt x="48" y="29"/>
                      <a:pt x="46" y="27"/>
                    </a:cubicBezTo>
                    <a:cubicBezTo>
                      <a:pt x="45" y="26"/>
                      <a:pt x="43" y="26"/>
                      <a:pt x="41" y="26"/>
                    </a:cubicBezTo>
                    <a:cubicBezTo>
                      <a:pt x="38" y="27"/>
                      <a:pt x="35" y="29"/>
                      <a:pt x="33" y="31"/>
                    </a:cubicBezTo>
                    <a:cubicBezTo>
                      <a:pt x="27" y="34"/>
                      <a:pt x="23" y="38"/>
                      <a:pt x="18" y="43"/>
                    </a:cubicBezTo>
                    <a:cubicBezTo>
                      <a:pt x="22" y="51"/>
                      <a:pt x="23" y="60"/>
                      <a:pt x="21" y="68"/>
                    </a:cubicBezTo>
                    <a:cubicBezTo>
                      <a:pt x="20" y="70"/>
                      <a:pt x="19" y="73"/>
                      <a:pt x="15" y="75"/>
                    </a:cubicBezTo>
                    <a:cubicBezTo>
                      <a:pt x="13" y="76"/>
                      <a:pt x="11" y="76"/>
                      <a:pt x="9" y="75"/>
                    </a:cubicBezTo>
                    <a:cubicBezTo>
                      <a:pt x="7" y="74"/>
                      <a:pt x="5" y="73"/>
                      <a:pt x="3" y="73"/>
                    </a:cubicBezTo>
                    <a:cubicBezTo>
                      <a:pt x="0" y="79"/>
                      <a:pt x="0" y="86"/>
                      <a:pt x="1" y="93"/>
                    </a:cubicBezTo>
                    <a:cubicBezTo>
                      <a:pt x="2" y="93"/>
                      <a:pt x="3" y="93"/>
                      <a:pt x="4" y="93"/>
                    </a:cubicBezTo>
                    <a:cubicBezTo>
                      <a:pt x="9" y="95"/>
                      <a:pt x="10" y="99"/>
                      <a:pt x="10" y="101"/>
                    </a:cubicBezTo>
                    <a:cubicBezTo>
                      <a:pt x="15" y="115"/>
                      <a:pt x="15" y="115"/>
                      <a:pt x="15" y="115"/>
                    </a:cubicBezTo>
                    <a:cubicBezTo>
                      <a:pt x="20" y="116"/>
                      <a:pt x="25" y="118"/>
                      <a:pt x="30" y="120"/>
                    </a:cubicBezTo>
                    <a:cubicBezTo>
                      <a:pt x="29" y="122"/>
                      <a:pt x="29" y="122"/>
                      <a:pt x="29" y="122"/>
                    </a:cubicBezTo>
                    <a:cubicBezTo>
                      <a:pt x="29" y="122"/>
                      <a:pt x="29" y="122"/>
                      <a:pt x="29" y="122"/>
                    </a:cubicBezTo>
                    <a:cubicBezTo>
                      <a:pt x="30" y="120"/>
                      <a:pt x="30" y="120"/>
                      <a:pt x="30" y="120"/>
                    </a:cubicBezTo>
                    <a:cubicBezTo>
                      <a:pt x="35" y="123"/>
                      <a:pt x="40" y="125"/>
                      <a:pt x="45" y="125"/>
                    </a:cubicBezTo>
                    <a:cubicBezTo>
                      <a:pt x="45" y="125"/>
                      <a:pt x="45" y="125"/>
                      <a:pt x="45" y="125"/>
                    </a:cubicBezTo>
                    <a:cubicBezTo>
                      <a:pt x="50" y="125"/>
                      <a:pt x="55" y="123"/>
                      <a:pt x="61" y="121"/>
                    </a:cubicBezTo>
                    <a:cubicBezTo>
                      <a:pt x="66" y="119"/>
                      <a:pt x="71" y="117"/>
                      <a:pt x="77" y="116"/>
                    </a:cubicBezTo>
                    <a:cubicBezTo>
                      <a:pt x="80" y="116"/>
                      <a:pt x="83" y="116"/>
                      <a:pt x="86" y="116"/>
                    </a:cubicBezTo>
                    <a:cubicBezTo>
                      <a:pt x="88" y="116"/>
                      <a:pt x="91" y="116"/>
                      <a:pt x="93" y="116"/>
                    </a:cubicBezTo>
                    <a:cubicBezTo>
                      <a:pt x="98" y="115"/>
                      <a:pt x="104" y="113"/>
                      <a:pt x="109" y="111"/>
                    </a:cubicBezTo>
                    <a:cubicBezTo>
                      <a:pt x="116" y="109"/>
                      <a:pt x="123" y="106"/>
                      <a:pt x="129" y="103"/>
                    </a:cubicBezTo>
                    <a:cubicBezTo>
                      <a:pt x="130" y="103"/>
                      <a:pt x="130" y="103"/>
                      <a:pt x="130" y="103"/>
                    </a:cubicBezTo>
                    <a:cubicBezTo>
                      <a:pt x="137" y="100"/>
                      <a:pt x="145" y="97"/>
                      <a:pt x="153" y="96"/>
                    </a:cubicBezTo>
                    <a:cubicBezTo>
                      <a:pt x="155" y="96"/>
                      <a:pt x="157" y="96"/>
                      <a:pt x="158" y="97"/>
                    </a:cubicBezTo>
                    <a:cubicBezTo>
                      <a:pt x="159" y="99"/>
                      <a:pt x="160" y="100"/>
                      <a:pt x="160" y="102"/>
                    </a:cubicBezTo>
                    <a:cubicBezTo>
                      <a:pt x="160" y="103"/>
                      <a:pt x="160" y="103"/>
                      <a:pt x="160" y="103"/>
                    </a:cubicBezTo>
                    <a:cubicBezTo>
                      <a:pt x="172" y="102"/>
                      <a:pt x="182" y="103"/>
                      <a:pt x="193" y="105"/>
                    </a:cubicBezTo>
                    <a:cubicBezTo>
                      <a:pt x="193" y="103"/>
                      <a:pt x="193" y="101"/>
                      <a:pt x="194" y="100"/>
                    </a:cubicBezTo>
                    <a:cubicBezTo>
                      <a:pt x="191" y="93"/>
                      <a:pt x="191" y="86"/>
                      <a:pt x="194" y="80"/>
                    </a:cubicBezTo>
                    <a:cubicBezTo>
                      <a:pt x="194" y="79"/>
                      <a:pt x="195" y="78"/>
                      <a:pt x="196" y="77"/>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27" name="Freeform 7">
                <a:extLst>
                  <a:ext uri="{FF2B5EF4-FFF2-40B4-BE49-F238E27FC236}">
                    <a16:creationId xmlns:a16="http://schemas.microsoft.com/office/drawing/2014/main" id="{CC5F7F90-8245-4A50-83C8-136FB549305B}"/>
                  </a:ext>
                </a:extLst>
              </p:cNvPr>
              <p:cNvSpPr>
                <a:spLocks/>
              </p:cNvSpPr>
              <p:nvPr/>
            </p:nvSpPr>
            <p:spPr bwMode="auto">
              <a:xfrm>
                <a:off x="1844464" y="4759110"/>
                <a:ext cx="75010" cy="89297"/>
              </a:xfrm>
              <a:custGeom>
                <a:avLst/>
                <a:gdLst>
                  <a:gd name="T0" fmla="*/ 36 w 39"/>
                  <a:gd name="T1" fmla="*/ 29 h 46"/>
                  <a:gd name="T2" fmla="*/ 37 w 39"/>
                  <a:gd name="T3" fmla="*/ 28 h 46"/>
                  <a:gd name="T4" fmla="*/ 38 w 39"/>
                  <a:gd name="T5" fmla="*/ 26 h 46"/>
                  <a:gd name="T6" fmla="*/ 39 w 39"/>
                  <a:gd name="T7" fmla="*/ 17 h 46"/>
                  <a:gd name="T8" fmla="*/ 39 w 39"/>
                  <a:gd name="T9" fmla="*/ 13 h 46"/>
                  <a:gd name="T10" fmla="*/ 30 w 39"/>
                  <a:gd name="T11" fmla="*/ 8 h 46"/>
                  <a:gd name="T12" fmla="*/ 26 w 39"/>
                  <a:gd name="T13" fmla="*/ 8 h 46"/>
                  <a:gd name="T14" fmla="*/ 26 w 39"/>
                  <a:gd name="T15" fmla="*/ 8 h 46"/>
                  <a:gd name="T16" fmla="*/ 18 w 39"/>
                  <a:gd name="T17" fmla="*/ 7 h 46"/>
                  <a:gd name="T18" fmla="*/ 9 w 39"/>
                  <a:gd name="T19" fmla="*/ 0 h 46"/>
                  <a:gd name="T20" fmla="*/ 3 w 39"/>
                  <a:gd name="T21" fmla="*/ 7 h 46"/>
                  <a:gd name="T22" fmla="*/ 0 w 39"/>
                  <a:gd name="T23" fmla="*/ 9 h 46"/>
                  <a:gd name="T24" fmla="*/ 15 w 39"/>
                  <a:gd name="T25" fmla="*/ 31 h 46"/>
                  <a:gd name="T26" fmla="*/ 14 w 39"/>
                  <a:gd name="T27" fmla="*/ 33 h 46"/>
                  <a:gd name="T28" fmla="*/ 15 w 39"/>
                  <a:gd name="T29" fmla="*/ 40 h 46"/>
                  <a:gd name="T30" fmla="*/ 20 w 39"/>
                  <a:gd name="T31" fmla="*/ 43 h 46"/>
                  <a:gd name="T32" fmla="*/ 33 w 39"/>
                  <a:gd name="T33" fmla="*/ 42 h 46"/>
                  <a:gd name="T34" fmla="*/ 34 w 39"/>
                  <a:gd name="T35" fmla="*/ 41 h 46"/>
                  <a:gd name="T36" fmla="*/ 36 w 39"/>
                  <a:gd name="T37" fmla="*/ 38 h 46"/>
                  <a:gd name="T38" fmla="*/ 37 w 39"/>
                  <a:gd name="T39" fmla="*/ 38 h 46"/>
                  <a:gd name="T40" fmla="*/ 36 w 39"/>
                  <a:gd name="T41" fmla="*/ 31 h 46"/>
                  <a:gd name="T42" fmla="*/ 36 w 39"/>
                  <a:gd name="T43" fmla="*/ 2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 h="46">
                    <a:moveTo>
                      <a:pt x="36" y="29"/>
                    </a:moveTo>
                    <a:cubicBezTo>
                      <a:pt x="37" y="29"/>
                      <a:pt x="37" y="29"/>
                      <a:pt x="37" y="28"/>
                    </a:cubicBezTo>
                    <a:cubicBezTo>
                      <a:pt x="37" y="28"/>
                      <a:pt x="37" y="27"/>
                      <a:pt x="38" y="26"/>
                    </a:cubicBezTo>
                    <a:cubicBezTo>
                      <a:pt x="39" y="17"/>
                      <a:pt x="39" y="17"/>
                      <a:pt x="39" y="17"/>
                    </a:cubicBezTo>
                    <a:cubicBezTo>
                      <a:pt x="39" y="16"/>
                      <a:pt x="39" y="14"/>
                      <a:pt x="39" y="13"/>
                    </a:cubicBezTo>
                    <a:cubicBezTo>
                      <a:pt x="37" y="9"/>
                      <a:pt x="32" y="9"/>
                      <a:pt x="30" y="8"/>
                    </a:cubicBezTo>
                    <a:cubicBezTo>
                      <a:pt x="29" y="8"/>
                      <a:pt x="28" y="8"/>
                      <a:pt x="26" y="8"/>
                    </a:cubicBezTo>
                    <a:cubicBezTo>
                      <a:pt x="26" y="8"/>
                      <a:pt x="26" y="8"/>
                      <a:pt x="26" y="8"/>
                    </a:cubicBezTo>
                    <a:cubicBezTo>
                      <a:pt x="23" y="8"/>
                      <a:pt x="20" y="8"/>
                      <a:pt x="18" y="7"/>
                    </a:cubicBezTo>
                    <a:cubicBezTo>
                      <a:pt x="14" y="6"/>
                      <a:pt x="10" y="4"/>
                      <a:pt x="9" y="0"/>
                    </a:cubicBezTo>
                    <a:cubicBezTo>
                      <a:pt x="7" y="2"/>
                      <a:pt x="5" y="5"/>
                      <a:pt x="3" y="7"/>
                    </a:cubicBezTo>
                    <a:cubicBezTo>
                      <a:pt x="2" y="8"/>
                      <a:pt x="1" y="9"/>
                      <a:pt x="0" y="9"/>
                    </a:cubicBezTo>
                    <a:cubicBezTo>
                      <a:pt x="9" y="13"/>
                      <a:pt x="15" y="22"/>
                      <a:pt x="15" y="31"/>
                    </a:cubicBezTo>
                    <a:cubicBezTo>
                      <a:pt x="15" y="32"/>
                      <a:pt x="15" y="32"/>
                      <a:pt x="14" y="33"/>
                    </a:cubicBezTo>
                    <a:cubicBezTo>
                      <a:pt x="14" y="36"/>
                      <a:pt x="14" y="39"/>
                      <a:pt x="15" y="40"/>
                    </a:cubicBezTo>
                    <a:cubicBezTo>
                      <a:pt x="16" y="42"/>
                      <a:pt x="18" y="42"/>
                      <a:pt x="20" y="43"/>
                    </a:cubicBezTo>
                    <a:cubicBezTo>
                      <a:pt x="24" y="44"/>
                      <a:pt x="30" y="46"/>
                      <a:pt x="33" y="42"/>
                    </a:cubicBezTo>
                    <a:cubicBezTo>
                      <a:pt x="33" y="42"/>
                      <a:pt x="34" y="41"/>
                      <a:pt x="34" y="41"/>
                    </a:cubicBezTo>
                    <a:cubicBezTo>
                      <a:pt x="35" y="40"/>
                      <a:pt x="36" y="39"/>
                      <a:pt x="36" y="38"/>
                    </a:cubicBezTo>
                    <a:cubicBezTo>
                      <a:pt x="37" y="38"/>
                      <a:pt x="37" y="38"/>
                      <a:pt x="37" y="38"/>
                    </a:cubicBezTo>
                    <a:cubicBezTo>
                      <a:pt x="35" y="36"/>
                      <a:pt x="35" y="33"/>
                      <a:pt x="36" y="31"/>
                    </a:cubicBezTo>
                    <a:cubicBezTo>
                      <a:pt x="36" y="30"/>
                      <a:pt x="36" y="30"/>
                      <a:pt x="36" y="29"/>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28" name="Freeform 8">
                <a:extLst>
                  <a:ext uri="{FF2B5EF4-FFF2-40B4-BE49-F238E27FC236}">
                    <a16:creationId xmlns:a16="http://schemas.microsoft.com/office/drawing/2014/main" id="{ED43D40E-BEA1-4900-9002-6633E124E549}"/>
                  </a:ext>
                </a:extLst>
              </p:cNvPr>
              <p:cNvSpPr>
                <a:spLocks/>
              </p:cNvSpPr>
              <p:nvPr/>
            </p:nvSpPr>
            <p:spPr bwMode="auto">
              <a:xfrm>
                <a:off x="1988531" y="4686482"/>
                <a:ext cx="369097" cy="473872"/>
              </a:xfrm>
              <a:custGeom>
                <a:avLst/>
                <a:gdLst>
                  <a:gd name="T0" fmla="*/ 151 w 190"/>
                  <a:gd name="T1" fmla="*/ 150 h 243"/>
                  <a:gd name="T2" fmla="*/ 156 w 190"/>
                  <a:gd name="T3" fmla="*/ 148 h 243"/>
                  <a:gd name="T4" fmla="*/ 172 w 190"/>
                  <a:gd name="T5" fmla="*/ 141 h 243"/>
                  <a:gd name="T6" fmla="*/ 178 w 190"/>
                  <a:gd name="T7" fmla="*/ 113 h 243"/>
                  <a:gd name="T8" fmla="*/ 189 w 190"/>
                  <a:gd name="T9" fmla="*/ 112 h 243"/>
                  <a:gd name="T10" fmla="*/ 176 w 190"/>
                  <a:gd name="T11" fmla="*/ 93 h 243"/>
                  <a:gd name="T12" fmla="*/ 186 w 190"/>
                  <a:gd name="T13" fmla="*/ 86 h 243"/>
                  <a:gd name="T14" fmla="*/ 177 w 190"/>
                  <a:gd name="T15" fmla="*/ 71 h 243"/>
                  <a:gd name="T16" fmla="*/ 174 w 190"/>
                  <a:gd name="T17" fmla="*/ 67 h 243"/>
                  <a:gd name="T18" fmla="*/ 169 w 190"/>
                  <a:gd name="T19" fmla="*/ 71 h 243"/>
                  <a:gd name="T20" fmla="*/ 146 w 190"/>
                  <a:gd name="T21" fmla="*/ 96 h 243"/>
                  <a:gd name="T22" fmla="*/ 112 w 190"/>
                  <a:gd name="T23" fmla="*/ 94 h 243"/>
                  <a:gd name="T24" fmla="*/ 101 w 190"/>
                  <a:gd name="T25" fmla="*/ 69 h 243"/>
                  <a:gd name="T26" fmla="*/ 93 w 190"/>
                  <a:gd name="T27" fmla="*/ 43 h 243"/>
                  <a:gd name="T28" fmla="*/ 87 w 190"/>
                  <a:gd name="T29" fmla="*/ 14 h 243"/>
                  <a:gd name="T30" fmla="*/ 90 w 190"/>
                  <a:gd name="T31" fmla="*/ 10 h 243"/>
                  <a:gd name="T32" fmla="*/ 81 w 190"/>
                  <a:gd name="T33" fmla="*/ 0 h 243"/>
                  <a:gd name="T34" fmla="*/ 59 w 190"/>
                  <a:gd name="T35" fmla="*/ 25 h 243"/>
                  <a:gd name="T36" fmla="*/ 47 w 190"/>
                  <a:gd name="T37" fmla="*/ 19 h 243"/>
                  <a:gd name="T38" fmla="*/ 34 w 190"/>
                  <a:gd name="T39" fmla="*/ 50 h 243"/>
                  <a:gd name="T40" fmla="*/ 22 w 190"/>
                  <a:gd name="T41" fmla="*/ 55 h 243"/>
                  <a:gd name="T42" fmla="*/ 22 w 190"/>
                  <a:gd name="T43" fmla="*/ 58 h 243"/>
                  <a:gd name="T44" fmla="*/ 17 w 190"/>
                  <a:gd name="T45" fmla="*/ 84 h 243"/>
                  <a:gd name="T46" fmla="*/ 5 w 190"/>
                  <a:gd name="T47" fmla="*/ 103 h 243"/>
                  <a:gd name="T48" fmla="*/ 13 w 190"/>
                  <a:gd name="T49" fmla="*/ 115 h 243"/>
                  <a:gd name="T50" fmla="*/ 16 w 190"/>
                  <a:gd name="T51" fmla="*/ 121 h 243"/>
                  <a:gd name="T52" fmla="*/ 21 w 190"/>
                  <a:gd name="T53" fmla="*/ 141 h 243"/>
                  <a:gd name="T54" fmla="*/ 11 w 190"/>
                  <a:gd name="T55" fmla="*/ 157 h 243"/>
                  <a:gd name="T56" fmla="*/ 2 w 190"/>
                  <a:gd name="T57" fmla="*/ 174 h 243"/>
                  <a:gd name="T58" fmla="*/ 0 w 190"/>
                  <a:gd name="T59" fmla="*/ 180 h 243"/>
                  <a:gd name="T60" fmla="*/ 5 w 190"/>
                  <a:gd name="T61" fmla="*/ 183 h 243"/>
                  <a:gd name="T62" fmla="*/ 9 w 190"/>
                  <a:gd name="T63" fmla="*/ 188 h 243"/>
                  <a:gd name="T64" fmla="*/ 18 w 190"/>
                  <a:gd name="T65" fmla="*/ 194 h 243"/>
                  <a:gd name="T66" fmla="*/ 28 w 190"/>
                  <a:gd name="T67" fmla="*/ 203 h 243"/>
                  <a:gd name="T68" fmla="*/ 40 w 190"/>
                  <a:gd name="T69" fmla="*/ 229 h 243"/>
                  <a:gd name="T70" fmla="*/ 42 w 190"/>
                  <a:gd name="T71" fmla="*/ 224 h 243"/>
                  <a:gd name="T72" fmla="*/ 71 w 190"/>
                  <a:gd name="T73" fmla="*/ 227 h 243"/>
                  <a:gd name="T74" fmla="*/ 77 w 190"/>
                  <a:gd name="T75" fmla="*/ 230 h 243"/>
                  <a:gd name="T76" fmla="*/ 109 w 190"/>
                  <a:gd name="T77" fmla="*/ 225 h 243"/>
                  <a:gd name="T78" fmla="*/ 120 w 190"/>
                  <a:gd name="T79" fmla="*/ 233 h 243"/>
                  <a:gd name="T80" fmla="*/ 124 w 190"/>
                  <a:gd name="T81" fmla="*/ 233 h 243"/>
                  <a:gd name="T82" fmla="*/ 124 w 190"/>
                  <a:gd name="T83" fmla="*/ 233 h 243"/>
                  <a:gd name="T84" fmla="*/ 139 w 190"/>
                  <a:gd name="T85" fmla="*/ 239 h 243"/>
                  <a:gd name="T86" fmla="*/ 147 w 190"/>
                  <a:gd name="T87" fmla="*/ 243 h 243"/>
                  <a:gd name="T88" fmla="*/ 147 w 190"/>
                  <a:gd name="T89" fmla="*/ 231 h 243"/>
                  <a:gd name="T90" fmla="*/ 143 w 190"/>
                  <a:gd name="T91" fmla="*/ 206 h 243"/>
                  <a:gd name="T92" fmla="*/ 143 w 190"/>
                  <a:gd name="T93" fmla="*/ 195 h 243"/>
                  <a:gd name="T94" fmla="*/ 142 w 190"/>
                  <a:gd name="T95" fmla="*/ 195 h 243"/>
                  <a:gd name="T96" fmla="*/ 139 w 190"/>
                  <a:gd name="T97" fmla="*/ 183 h 243"/>
                  <a:gd name="T98" fmla="*/ 137 w 190"/>
                  <a:gd name="T99" fmla="*/ 170 h 243"/>
                  <a:gd name="T100" fmla="*/ 133 w 190"/>
                  <a:gd name="T101" fmla="*/ 15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 h="243">
                    <a:moveTo>
                      <a:pt x="149" y="149"/>
                    </a:moveTo>
                    <a:cubicBezTo>
                      <a:pt x="150" y="149"/>
                      <a:pt x="150" y="150"/>
                      <a:pt x="151" y="150"/>
                    </a:cubicBezTo>
                    <a:cubicBezTo>
                      <a:pt x="152" y="150"/>
                      <a:pt x="153" y="151"/>
                      <a:pt x="154" y="151"/>
                    </a:cubicBezTo>
                    <a:cubicBezTo>
                      <a:pt x="155" y="150"/>
                      <a:pt x="156" y="149"/>
                      <a:pt x="156" y="148"/>
                    </a:cubicBezTo>
                    <a:cubicBezTo>
                      <a:pt x="159" y="144"/>
                      <a:pt x="163" y="139"/>
                      <a:pt x="170" y="140"/>
                    </a:cubicBezTo>
                    <a:cubicBezTo>
                      <a:pt x="171" y="140"/>
                      <a:pt x="171" y="141"/>
                      <a:pt x="172" y="141"/>
                    </a:cubicBezTo>
                    <a:cubicBezTo>
                      <a:pt x="173" y="119"/>
                      <a:pt x="173" y="119"/>
                      <a:pt x="173" y="119"/>
                    </a:cubicBezTo>
                    <a:cubicBezTo>
                      <a:pt x="174" y="116"/>
                      <a:pt x="175" y="114"/>
                      <a:pt x="178" y="113"/>
                    </a:cubicBezTo>
                    <a:cubicBezTo>
                      <a:pt x="182" y="111"/>
                      <a:pt x="187" y="113"/>
                      <a:pt x="190" y="114"/>
                    </a:cubicBezTo>
                    <a:cubicBezTo>
                      <a:pt x="190" y="114"/>
                      <a:pt x="189" y="113"/>
                      <a:pt x="189" y="112"/>
                    </a:cubicBezTo>
                    <a:cubicBezTo>
                      <a:pt x="185" y="107"/>
                      <a:pt x="182" y="103"/>
                      <a:pt x="177" y="99"/>
                    </a:cubicBezTo>
                    <a:cubicBezTo>
                      <a:pt x="176" y="97"/>
                      <a:pt x="175" y="95"/>
                      <a:pt x="176" y="93"/>
                    </a:cubicBezTo>
                    <a:cubicBezTo>
                      <a:pt x="176" y="90"/>
                      <a:pt x="178" y="89"/>
                      <a:pt x="180" y="88"/>
                    </a:cubicBezTo>
                    <a:cubicBezTo>
                      <a:pt x="182" y="87"/>
                      <a:pt x="184" y="87"/>
                      <a:pt x="186" y="86"/>
                    </a:cubicBezTo>
                    <a:cubicBezTo>
                      <a:pt x="182" y="82"/>
                      <a:pt x="180" y="77"/>
                      <a:pt x="178" y="72"/>
                    </a:cubicBezTo>
                    <a:cubicBezTo>
                      <a:pt x="177" y="71"/>
                      <a:pt x="177" y="71"/>
                      <a:pt x="177" y="71"/>
                    </a:cubicBezTo>
                    <a:cubicBezTo>
                      <a:pt x="177" y="70"/>
                      <a:pt x="176" y="68"/>
                      <a:pt x="176" y="68"/>
                    </a:cubicBezTo>
                    <a:cubicBezTo>
                      <a:pt x="176" y="68"/>
                      <a:pt x="175" y="67"/>
                      <a:pt x="174" y="67"/>
                    </a:cubicBezTo>
                    <a:cubicBezTo>
                      <a:pt x="174" y="67"/>
                      <a:pt x="174" y="67"/>
                      <a:pt x="174" y="67"/>
                    </a:cubicBezTo>
                    <a:cubicBezTo>
                      <a:pt x="172" y="68"/>
                      <a:pt x="170" y="69"/>
                      <a:pt x="169" y="71"/>
                    </a:cubicBezTo>
                    <a:cubicBezTo>
                      <a:pt x="164" y="80"/>
                      <a:pt x="158" y="88"/>
                      <a:pt x="150" y="95"/>
                    </a:cubicBezTo>
                    <a:cubicBezTo>
                      <a:pt x="149" y="96"/>
                      <a:pt x="148" y="96"/>
                      <a:pt x="146" y="96"/>
                    </a:cubicBezTo>
                    <a:cubicBezTo>
                      <a:pt x="146" y="96"/>
                      <a:pt x="146" y="96"/>
                      <a:pt x="145" y="96"/>
                    </a:cubicBezTo>
                    <a:cubicBezTo>
                      <a:pt x="112" y="94"/>
                      <a:pt x="112" y="94"/>
                      <a:pt x="112" y="94"/>
                    </a:cubicBezTo>
                    <a:cubicBezTo>
                      <a:pt x="109" y="94"/>
                      <a:pt x="106" y="90"/>
                      <a:pt x="106" y="87"/>
                    </a:cubicBezTo>
                    <a:cubicBezTo>
                      <a:pt x="107" y="81"/>
                      <a:pt x="104" y="75"/>
                      <a:pt x="101" y="69"/>
                    </a:cubicBezTo>
                    <a:cubicBezTo>
                      <a:pt x="100" y="66"/>
                      <a:pt x="98" y="63"/>
                      <a:pt x="97" y="59"/>
                    </a:cubicBezTo>
                    <a:cubicBezTo>
                      <a:pt x="95" y="54"/>
                      <a:pt x="94" y="48"/>
                      <a:pt x="93" y="43"/>
                    </a:cubicBezTo>
                    <a:cubicBezTo>
                      <a:pt x="92" y="36"/>
                      <a:pt x="91" y="30"/>
                      <a:pt x="88" y="24"/>
                    </a:cubicBezTo>
                    <a:cubicBezTo>
                      <a:pt x="87" y="22"/>
                      <a:pt x="85" y="18"/>
                      <a:pt x="87" y="14"/>
                    </a:cubicBezTo>
                    <a:cubicBezTo>
                      <a:pt x="88" y="12"/>
                      <a:pt x="89" y="11"/>
                      <a:pt x="90" y="10"/>
                    </a:cubicBezTo>
                    <a:cubicBezTo>
                      <a:pt x="90" y="10"/>
                      <a:pt x="90" y="10"/>
                      <a:pt x="90" y="10"/>
                    </a:cubicBezTo>
                    <a:cubicBezTo>
                      <a:pt x="89" y="9"/>
                      <a:pt x="88" y="9"/>
                      <a:pt x="87" y="9"/>
                    </a:cubicBezTo>
                    <a:cubicBezTo>
                      <a:pt x="84" y="7"/>
                      <a:pt x="81" y="4"/>
                      <a:pt x="81" y="0"/>
                    </a:cubicBezTo>
                    <a:cubicBezTo>
                      <a:pt x="71" y="5"/>
                      <a:pt x="63" y="14"/>
                      <a:pt x="60" y="24"/>
                    </a:cubicBezTo>
                    <a:cubicBezTo>
                      <a:pt x="59" y="25"/>
                      <a:pt x="59" y="25"/>
                      <a:pt x="59" y="25"/>
                    </a:cubicBezTo>
                    <a:cubicBezTo>
                      <a:pt x="56" y="26"/>
                      <a:pt x="54" y="25"/>
                      <a:pt x="51" y="24"/>
                    </a:cubicBezTo>
                    <a:cubicBezTo>
                      <a:pt x="49" y="23"/>
                      <a:pt x="48" y="21"/>
                      <a:pt x="47" y="19"/>
                    </a:cubicBezTo>
                    <a:cubicBezTo>
                      <a:pt x="44" y="20"/>
                      <a:pt x="41" y="21"/>
                      <a:pt x="38" y="21"/>
                    </a:cubicBezTo>
                    <a:cubicBezTo>
                      <a:pt x="33" y="30"/>
                      <a:pt x="32" y="40"/>
                      <a:pt x="34" y="50"/>
                    </a:cubicBezTo>
                    <a:cubicBezTo>
                      <a:pt x="34" y="51"/>
                      <a:pt x="34" y="51"/>
                      <a:pt x="33" y="52"/>
                    </a:cubicBezTo>
                    <a:cubicBezTo>
                      <a:pt x="22" y="55"/>
                      <a:pt x="22" y="55"/>
                      <a:pt x="22" y="55"/>
                    </a:cubicBezTo>
                    <a:cubicBezTo>
                      <a:pt x="21" y="55"/>
                      <a:pt x="21" y="55"/>
                      <a:pt x="21" y="55"/>
                    </a:cubicBezTo>
                    <a:cubicBezTo>
                      <a:pt x="20" y="55"/>
                      <a:pt x="21" y="57"/>
                      <a:pt x="22" y="58"/>
                    </a:cubicBezTo>
                    <a:cubicBezTo>
                      <a:pt x="25" y="62"/>
                      <a:pt x="26" y="67"/>
                      <a:pt x="25" y="72"/>
                    </a:cubicBezTo>
                    <a:cubicBezTo>
                      <a:pt x="24" y="77"/>
                      <a:pt x="21" y="82"/>
                      <a:pt x="17" y="84"/>
                    </a:cubicBezTo>
                    <a:cubicBezTo>
                      <a:pt x="17" y="86"/>
                      <a:pt x="17" y="89"/>
                      <a:pt x="16" y="92"/>
                    </a:cubicBezTo>
                    <a:cubicBezTo>
                      <a:pt x="13" y="97"/>
                      <a:pt x="9" y="100"/>
                      <a:pt x="5" y="103"/>
                    </a:cubicBezTo>
                    <a:cubicBezTo>
                      <a:pt x="9" y="105"/>
                      <a:pt x="12" y="108"/>
                      <a:pt x="13" y="112"/>
                    </a:cubicBezTo>
                    <a:cubicBezTo>
                      <a:pt x="13" y="113"/>
                      <a:pt x="13" y="114"/>
                      <a:pt x="13" y="115"/>
                    </a:cubicBezTo>
                    <a:cubicBezTo>
                      <a:pt x="13" y="116"/>
                      <a:pt x="13" y="118"/>
                      <a:pt x="14" y="119"/>
                    </a:cubicBezTo>
                    <a:cubicBezTo>
                      <a:pt x="15" y="120"/>
                      <a:pt x="15" y="120"/>
                      <a:pt x="16" y="121"/>
                    </a:cubicBezTo>
                    <a:cubicBezTo>
                      <a:pt x="16" y="121"/>
                      <a:pt x="17" y="121"/>
                      <a:pt x="17" y="122"/>
                    </a:cubicBezTo>
                    <a:cubicBezTo>
                      <a:pt x="23" y="126"/>
                      <a:pt x="23" y="135"/>
                      <a:pt x="21" y="141"/>
                    </a:cubicBezTo>
                    <a:cubicBezTo>
                      <a:pt x="19" y="146"/>
                      <a:pt x="16" y="151"/>
                      <a:pt x="12" y="156"/>
                    </a:cubicBezTo>
                    <a:cubicBezTo>
                      <a:pt x="11" y="157"/>
                      <a:pt x="11" y="157"/>
                      <a:pt x="11" y="157"/>
                    </a:cubicBezTo>
                    <a:cubicBezTo>
                      <a:pt x="7" y="162"/>
                      <a:pt x="3" y="167"/>
                      <a:pt x="2" y="174"/>
                    </a:cubicBezTo>
                    <a:cubicBezTo>
                      <a:pt x="2" y="174"/>
                      <a:pt x="2" y="174"/>
                      <a:pt x="2" y="174"/>
                    </a:cubicBezTo>
                    <a:cubicBezTo>
                      <a:pt x="2" y="176"/>
                      <a:pt x="1" y="177"/>
                      <a:pt x="1" y="179"/>
                    </a:cubicBezTo>
                    <a:cubicBezTo>
                      <a:pt x="0" y="179"/>
                      <a:pt x="0" y="179"/>
                      <a:pt x="0" y="180"/>
                    </a:cubicBezTo>
                    <a:cubicBezTo>
                      <a:pt x="1" y="181"/>
                      <a:pt x="3" y="182"/>
                      <a:pt x="4" y="183"/>
                    </a:cubicBezTo>
                    <a:cubicBezTo>
                      <a:pt x="5" y="183"/>
                      <a:pt x="5" y="183"/>
                      <a:pt x="5" y="183"/>
                    </a:cubicBezTo>
                    <a:cubicBezTo>
                      <a:pt x="5" y="184"/>
                      <a:pt x="5" y="184"/>
                      <a:pt x="5" y="184"/>
                    </a:cubicBezTo>
                    <a:cubicBezTo>
                      <a:pt x="6" y="185"/>
                      <a:pt x="7" y="186"/>
                      <a:pt x="9" y="188"/>
                    </a:cubicBezTo>
                    <a:cubicBezTo>
                      <a:pt x="11" y="190"/>
                      <a:pt x="14" y="193"/>
                      <a:pt x="17" y="194"/>
                    </a:cubicBezTo>
                    <a:cubicBezTo>
                      <a:pt x="17" y="194"/>
                      <a:pt x="17" y="194"/>
                      <a:pt x="18" y="194"/>
                    </a:cubicBezTo>
                    <a:cubicBezTo>
                      <a:pt x="19" y="195"/>
                      <a:pt x="20" y="195"/>
                      <a:pt x="22" y="196"/>
                    </a:cubicBezTo>
                    <a:cubicBezTo>
                      <a:pt x="25" y="198"/>
                      <a:pt x="27" y="200"/>
                      <a:pt x="28" y="203"/>
                    </a:cubicBezTo>
                    <a:cubicBezTo>
                      <a:pt x="30" y="206"/>
                      <a:pt x="31" y="210"/>
                      <a:pt x="33" y="214"/>
                    </a:cubicBezTo>
                    <a:cubicBezTo>
                      <a:pt x="35" y="220"/>
                      <a:pt x="37" y="225"/>
                      <a:pt x="40" y="229"/>
                    </a:cubicBezTo>
                    <a:cubicBezTo>
                      <a:pt x="40" y="229"/>
                      <a:pt x="40" y="229"/>
                      <a:pt x="40" y="229"/>
                    </a:cubicBezTo>
                    <a:cubicBezTo>
                      <a:pt x="40" y="227"/>
                      <a:pt x="41" y="225"/>
                      <a:pt x="42" y="224"/>
                    </a:cubicBezTo>
                    <a:cubicBezTo>
                      <a:pt x="43" y="223"/>
                      <a:pt x="45" y="222"/>
                      <a:pt x="46" y="222"/>
                    </a:cubicBezTo>
                    <a:cubicBezTo>
                      <a:pt x="56" y="221"/>
                      <a:pt x="64" y="225"/>
                      <a:pt x="71" y="227"/>
                    </a:cubicBezTo>
                    <a:cubicBezTo>
                      <a:pt x="73" y="228"/>
                      <a:pt x="75" y="229"/>
                      <a:pt x="77" y="230"/>
                    </a:cubicBezTo>
                    <a:cubicBezTo>
                      <a:pt x="77" y="230"/>
                      <a:pt x="77" y="230"/>
                      <a:pt x="77" y="230"/>
                    </a:cubicBezTo>
                    <a:cubicBezTo>
                      <a:pt x="78" y="230"/>
                      <a:pt x="78" y="230"/>
                      <a:pt x="79" y="231"/>
                    </a:cubicBezTo>
                    <a:cubicBezTo>
                      <a:pt x="88" y="226"/>
                      <a:pt x="99" y="224"/>
                      <a:pt x="109" y="225"/>
                    </a:cubicBezTo>
                    <a:cubicBezTo>
                      <a:pt x="110" y="225"/>
                      <a:pt x="115" y="226"/>
                      <a:pt x="118" y="229"/>
                    </a:cubicBezTo>
                    <a:cubicBezTo>
                      <a:pt x="119" y="231"/>
                      <a:pt x="119" y="232"/>
                      <a:pt x="120" y="233"/>
                    </a:cubicBezTo>
                    <a:cubicBezTo>
                      <a:pt x="120" y="233"/>
                      <a:pt x="121" y="233"/>
                      <a:pt x="121" y="233"/>
                    </a:cubicBezTo>
                    <a:cubicBezTo>
                      <a:pt x="122" y="233"/>
                      <a:pt x="123" y="233"/>
                      <a:pt x="124" y="233"/>
                    </a:cubicBezTo>
                    <a:cubicBezTo>
                      <a:pt x="124" y="233"/>
                      <a:pt x="124" y="233"/>
                      <a:pt x="124" y="233"/>
                    </a:cubicBezTo>
                    <a:cubicBezTo>
                      <a:pt x="124" y="233"/>
                      <a:pt x="124" y="233"/>
                      <a:pt x="124" y="233"/>
                    </a:cubicBezTo>
                    <a:cubicBezTo>
                      <a:pt x="125" y="233"/>
                      <a:pt x="125" y="233"/>
                      <a:pt x="125" y="233"/>
                    </a:cubicBezTo>
                    <a:cubicBezTo>
                      <a:pt x="130" y="234"/>
                      <a:pt x="135" y="237"/>
                      <a:pt x="139" y="239"/>
                    </a:cubicBezTo>
                    <a:cubicBezTo>
                      <a:pt x="139" y="240"/>
                      <a:pt x="140" y="241"/>
                      <a:pt x="141" y="241"/>
                    </a:cubicBezTo>
                    <a:cubicBezTo>
                      <a:pt x="144" y="243"/>
                      <a:pt x="146" y="243"/>
                      <a:pt x="147" y="243"/>
                    </a:cubicBezTo>
                    <a:cubicBezTo>
                      <a:pt x="147" y="243"/>
                      <a:pt x="148" y="241"/>
                      <a:pt x="147" y="236"/>
                    </a:cubicBezTo>
                    <a:cubicBezTo>
                      <a:pt x="146" y="235"/>
                      <a:pt x="147" y="233"/>
                      <a:pt x="147" y="231"/>
                    </a:cubicBezTo>
                    <a:cubicBezTo>
                      <a:pt x="144" y="227"/>
                      <a:pt x="142" y="222"/>
                      <a:pt x="142" y="216"/>
                    </a:cubicBezTo>
                    <a:cubicBezTo>
                      <a:pt x="142" y="213"/>
                      <a:pt x="143" y="209"/>
                      <a:pt x="143" y="206"/>
                    </a:cubicBezTo>
                    <a:cubicBezTo>
                      <a:pt x="144" y="204"/>
                      <a:pt x="144" y="202"/>
                      <a:pt x="144" y="200"/>
                    </a:cubicBezTo>
                    <a:cubicBezTo>
                      <a:pt x="144" y="198"/>
                      <a:pt x="144" y="196"/>
                      <a:pt x="143" y="195"/>
                    </a:cubicBezTo>
                    <a:cubicBezTo>
                      <a:pt x="142" y="195"/>
                      <a:pt x="142" y="195"/>
                      <a:pt x="142" y="195"/>
                    </a:cubicBezTo>
                    <a:cubicBezTo>
                      <a:pt x="142" y="195"/>
                      <a:pt x="142" y="195"/>
                      <a:pt x="142" y="195"/>
                    </a:cubicBezTo>
                    <a:cubicBezTo>
                      <a:pt x="139" y="195"/>
                      <a:pt x="137" y="193"/>
                      <a:pt x="136" y="190"/>
                    </a:cubicBezTo>
                    <a:cubicBezTo>
                      <a:pt x="135" y="187"/>
                      <a:pt x="136" y="184"/>
                      <a:pt x="139" y="183"/>
                    </a:cubicBezTo>
                    <a:cubicBezTo>
                      <a:pt x="140" y="182"/>
                      <a:pt x="140" y="179"/>
                      <a:pt x="140" y="177"/>
                    </a:cubicBezTo>
                    <a:cubicBezTo>
                      <a:pt x="139" y="175"/>
                      <a:pt x="138" y="172"/>
                      <a:pt x="137" y="170"/>
                    </a:cubicBezTo>
                    <a:cubicBezTo>
                      <a:pt x="136" y="168"/>
                      <a:pt x="135" y="166"/>
                      <a:pt x="134" y="165"/>
                    </a:cubicBezTo>
                    <a:cubicBezTo>
                      <a:pt x="134" y="163"/>
                      <a:pt x="132" y="160"/>
                      <a:pt x="133" y="156"/>
                    </a:cubicBezTo>
                    <a:cubicBezTo>
                      <a:pt x="135" y="150"/>
                      <a:pt x="142" y="147"/>
                      <a:pt x="149" y="149"/>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29" name="Freeform 9">
                <a:extLst>
                  <a:ext uri="{FF2B5EF4-FFF2-40B4-BE49-F238E27FC236}">
                    <a16:creationId xmlns:a16="http://schemas.microsoft.com/office/drawing/2014/main" id="{BB0D15E6-F440-48A9-9CC7-0EAE3512E180}"/>
                  </a:ext>
                </a:extLst>
              </p:cNvPr>
              <p:cNvSpPr>
                <a:spLocks/>
              </p:cNvSpPr>
              <p:nvPr/>
            </p:nvSpPr>
            <p:spPr bwMode="auto">
              <a:xfrm>
                <a:off x="2805309" y="4701960"/>
                <a:ext cx="339332" cy="265511"/>
              </a:xfrm>
              <a:custGeom>
                <a:avLst/>
                <a:gdLst>
                  <a:gd name="T0" fmla="*/ 174 w 174"/>
                  <a:gd name="T1" fmla="*/ 51 h 136"/>
                  <a:gd name="T2" fmla="*/ 169 w 174"/>
                  <a:gd name="T3" fmla="*/ 47 h 136"/>
                  <a:gd name="T4" fmla="*/ 161 w 174"/>
                  <a:gd name="T5" fmla="*/ 33 h 136"/>
                  <a:gd name="T6" fmla="*/ 155 w 174"/>
                  <a:gd name="T7" fmla="*/ 31 h 136"/>
                  <a:gd name="T8" fmla="*/ 142 w 174"/>
                  <a:gd name="T9" fmla="*/ 31 h 136"/>
                  <a:gd name="T10" fmla="*/ 135 w 174"/>
                  <a:gd name="T11" fmla="*/ 35 h 136"/>
                  <a:gd name="T12" fmla="*/ 109 w 174"/>
                  <a:gd name="T13" fmla="*/ 29 h 136"/>
                  <a:gd name="T14" fmla="*/ 103 w 174"/>
                  <a:gd name="T15" fmla="*/ 21 h 136"/>
                  <a:gd name="T16" fmla="*/ 101 w 174"/>
                  <a:gd name="T17" fmla="*/ 6 h 136"/>
                  <a:gd name="T18" fmla="*/ 101 w 174"/>
                  <a:gd name="T19" fmla="*/ 4 h 136"/>
                  <a:gd name="T20" fmla="*/ 86 w 174"/>
                  <a:gd name="T21" fmla="*/ 1 h 136"/>
                  <a:gd name="T22" fmla="*/ 67 w 174"/>
                  <a:gd name="T23" fmla="*/ 5 h 136"/>
                  <a:gd name="T24" fmla="*/ 50 w 174"/>
                  <a:gd name="T25" fmla="*/ 15 h 136"/>
                  <a:gd name="T26" fmla="*/ 37 w 174"/>
                  <a:gd name="T27" fmla="*/ 17 h 136"/>
                  <a:gd name="T28" fmla="*/ 33 w 174"/>
                  <a:gd name="T29" fmla="*/ 18 h 136"/>
                  <a:gd name="T30" fmla="*/ 2 w 174"/>
                  <a:gd name="T31" fmla="*/ 33 h 136"/>
                  <a:gd name="T32" fmla="*/ 4 w 174"/>
                  <a:gd name="T33" fmla="*/ 43 h 136"/>
                  <a:gd name="T34" fmla="*/ 1 w 174"/>
                  <a:gd name="T35" fmla="*/ 50 h 136"/>
                  <a:gd name="T36" fmla="*/ 2 w 174"/>
                  <a:gd name="T37" fmla="*/ 61 h 136"/>
                  <a:gd name="T38" fmla="*/ 5 w 174"/>
                  <a:gd name="T39" fmla="*/ 64 h 136"/>
                  <a:gd name="T40" fmla="*/ 7 w 174"/>
                  <a:gd name="T41" fmla="*/ 75 h 136"/>
                  <a:gd name="T42" fmla="*/ 13 w 174"/>
                  <a:gd name="T43" fmla="*/ 82 h 136"/>
                  <a:gd name="T44" fmla="*/ 22 w 174"/>
                  <a:gd name="T45" fmla="*/ 90 h 136"/>
                  <a:gd name="T46" fmla="*/ 24 w 174"/>
                  <a:gd name="T47" fmla="*/ 91 h 136"/>
                  <a:gd name="T48" fmla="*/ 37 w 174"/>
                  <a:gd name="T49" fmla="*/ 108 h 136"/>
                  <a:gd name="T50" fmla="*/ 54 w 174"/>
                  <a:gd name="T51" fmla="*/ 108 h 136"/>
                  <a:gd name="T52" fmla="*/ 60 w 174"/>
                  <a:gd name="T53" fmla="*/ 117 h 136"/>
                  <a:gd name="T54" fmla="*/ 76 w 174"/>
                  <a:gd name="T55" fmla="*/ 132 h 136"/>
                  <a:gd name="T56" fmla="*/ 86 w 174"/>
                  <a:gd name="T57" fmla="*/ 124 h 136"/>
                  <a:gd name="T58" fmla="*/ 97 w 174"/>
                  <a:gd name="T59" fmla="*/ 116 h 136"/>
                  <a:gd name="T60" fmla="*/ 111 w 174"/>
                  <a:gd name="T61" fmla="*/ 122 h 136"/>
                  <a:gd name="T62" fmla="*/ 118 w 174"/>
                  <a:gd name="T63" fmla="*/ 136 h 136"/>
                  <a:gd name="T64" fmla="*/ 123 w 174"/>
                  <a:gd name="T65" fmla="*/ 128 h 136"/>
                  <a:gd name="T66" fmla="*/ 129 w 174"/>
                  <a:gd name="T67" fmla="*/ 120 h 136"/>
                  <a:gd name="T68" fmla="*/ 137 w 174"/>
                  <a:gd name="T69" fmla="*/ 104 h 136"/>
                  <a:gd name="T70" fmla="*/ 136 w 174"/>
                  <a:gd name="T71" fmla="*/ 101 h 136"/>
                  <a:gd name="T72" fmla="*/ 143 w 174"/>
                  <a:gd name="T73" fmla="*/ 85 h 136"/>
                  <a:gd name="T74" fmla="*/ 149 w 174"/>
                  <a:gd name="T75" fmla="*/ 76 h 136"/>
                  <a:gd name="T76" fmla="*/ 154 w 174"/>
                  <a:gd name="T77" fmla="*/ 66 h 136"/>
                  <a:gd name="T78" fmla="*/ 158 w 174"/>
                  <a:gd name="T79" fmla="*/ 5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4" h="136">
                    <a:moveTo>
                      <a:pt x="158" y="58"/>
                    </a:moveTo>
                    <a:cubicBezTo>
                      <a:pt x="163" y="55"/>
                      <a:pt x="168" y="53"/>
                      <a:pt x="174" y="51"/>
                    </a:cubicBezTo>
                    <a:cubicBezTo>
                      <a:pt x="173" y="51"/>
                      <a:pt x="173" y="51"/>
                      <a:pt x="172" y="50"/>
                    </a:cubicBezTo>
                    <a:cubicBezTo>
                      <a:pt x="171" y="49"/>
                      <a:pt x="170" y="48"/>
                      <a:pt x="169" y="47"/>
                    </a:cubicBezTo>
                    <a:cubicBezTo>
                      <a:pt x="166" y="44"/>
                      <a:pt x="164" y="40"/>
                      <a:pt x="163" y="37"/>
                    </a:cubicBezTo>
                    <a:cubicBezTo>
                      <a:pt x="162" y="36"/>
                      <a:pt x="162" y="34"/>
                      <a:pt x="161" y="33"/>
                    </a:cubicBezTo>
                    <a:cubicBezTo>
                      <a:pt x="160" y="31"/>
                      <a:pt x="159" y="30"/>
                      <a:pt x="159" y="30"/>
                    </a:cubicBezTo>
                    <a:cubicBezTo>
                      <a:pt x="158" y="30"/>
                      <a:pt x="157" y="31"/>
                      <a:pt x="155" y="31"/>
                    </a:cubicBezTo>
                    <a:cubicBezTo>
                      <a:pt x="152" y="32"/>
                      <a:pt x="147" y="33"/>
                      <a:pt x="143" y="31"/>
                    </a:cubicBezTo>
                    <a:cubicBezTo>
                      <a:pt x="143" y="31"/>
                      <a:pt x="143" y="31"/>
                      <a:pt x="142" y="31"/>
                    </a:cubicBezTo>
                    <a:cubicBezTo>
                      <a:pt x="142" y="31"/>
                      <a:pt x="142" y="31"/>
                      <a:pt x="142" y="31"/>
                    </a:cubicBezTo>
                    <a:cubicBezTo>
                      <a:pt x="135" y="35"/>
                      <a:pt x="135" y="35"/>
                      <a:pt x="135" y="35"/>
                    </a:cubicBezTo>
                    <a:cubicBezTo>
                      <a:pt x="128" y="39"/>
                      <a:pt x="121" y="36"/>
                      <a:pt x="117" y="34"/>
                    </a:cubicBezTo>
                    <a:cubicBezTo>
                      <a:pt x="115" y="33"/>
                      <a:pt x="112" y="32"/>
                      <a:pt x="109" y="29"/>
                    </a:cubicBezTo>
                    <a:cubicBezTo>
                      <a:pt x="108" y="28"/>
                      <a:pt x="107" y="26"/>
                      <a:pt x="106" y="24"/>
                    </a:cubicBezTo>
                    <a:cubicBezTo>
                      <a:pt x="105" y="23"/>
                      <a:pt x="104" y="22"/>
                      <a:pt x="103" y="21"/>
                    </a:cubicBezTo>
                    <a:cubicBezTo>
                      <a:pt x="101" y="18"/>
                      <a:pt x="101" y="15"/>
                      <a:pt x="101" y="13"/>
                    </a:cubicBezTo>
                    <a:cubicBezTo>
                      <a:pt x="101" y="6"/>
                      <a:pt x="101" y="6"/>
                      <a:pt x="101" y="6"/>
                    </a:cubicBezTo>
                    <a:cubicBezTo>
                      <a:pt x="100" y="5"/>
                      <a:pt x="101" y="4"/>
                      <a:pt x="101" y="4"/>
                    </a:cubicBezTo>
                    <a:cubicBezTo>
                      <a:pt x="101" y="4"/>
                      <a:pt x="101" y="4"/>
                      <a:pt x="101" y="4"/>
                    </a:cubicBezTo>
                    <a:cubicBezTo>
                      <a:pt x="101" y="4"/>
                      <a:pt x="101" y="3"/>
                      <a:pt x="101" y="3"/>
                    </a:cubicBezTo>
                    <a:cubicBezTo>
                      <a:pt x="86" y="1"/>
                      <a:pt x="86" y="1"/>
                      <a:pt x="86" y="1"/>
                    </a:cubicBezTo>
                    <a:cubicBezTo>
                      <a:pt x="81" y="1"/>
                      <a:pt x="77" y="0"/>
                      <a:pt x="72" y="2"/>
                    </a:cubicBezTo>
                    <a:cubicBezTo>
                      <a:pt x="71" y="3"/>
                      <a:pt x="69" y="4"/>
                      <a:pt x="67" y="5"/>
                    </a:cubicBezTo>
                    <a:cubicBezTo>
                      <a:pt x="66" y="6"/>
                      <a:pt x="66" y="6"/>
                      <a:pt x="66" y="6"/>
                    </a:cubicBezTo>
                    <a:cubicBezTo>
                      <a:pt x="61" y="10"/>
                      <a:pt x="55" y="13"/>
                      <a:pt x="50" y="15"/>
                    </a:cubicBezTo>
                    <a:cubicBezTo>
                      <a:pt x="46" y="17"/>
                      <a:pt x="42" y="19"/>
                      <a:pt x="38" y="17"/>
                    </a:cubicBezTo>
                    <a:cubicBezTo>
                      <a:pt x="38" y="17"/>
                      <a:pt x="37" y="17"/>
                      <a:pt x="37" y="17"/>
                    </a:cubicBezTo>
                    <a:cubicBezTo>
                      <a:pt x="37" y="17"/>
                      <a:pt x="36" y="17"/>
                      <a:pt x="36" y="17"/>
                    </a:cubicBezTo>
                    <a:cubicBezTo>
                      <a:pt x="35" y="17"/>
                      <a:pt x="34" y="17"/>
                      <a:pt x="33" y="18"/>
                    </a:cubicBezTo>
                    <a:cubicBezTo>
                      <a:pt x="24" y="25"/>
                      <a:pt x="12" y="26"/>
                      <a:pt x="2" y="22"/>
                    </a:cubicBezTo>
                    <a:cubicBezTo>
                      <a:pt x="1" y="27"/>
                      <a:pt x="0" y="31"/>
                      <a:pt x="2" y="33"/>
                    </a:cubicBezTo>
                    <a:cubicBezTo>
                      <a:pt x="2" y="34"/>
                      <a:pt x="2" y="34"/>
                      <a:pt x="2" y="34"/>
                    </a:cubicBezTo>
                    <a:cubicBezTo>
                      <a:pt x="3" y="36"/>
                      <a:pt x="5" y="39"/>
                      <a:pt x="4" y="43"/>
                    </a:cubicBezTo>
                    <a:cubicBezTo>
                      <a:pt x="4" y="46"/>
                      <a:pt x="2" y="48"/>
                      <a:pt x="1" y="49"/>
                    </a:cubicBezTo>
                    <a:cubicBezTo>
                      <a:pt x="1" y="49"/>
                      <a:pt x="1" y="50"/>
                      <a:pt x="1" y="50"/>
                    </a:cubicBezTo>
                    <a:cubicBezTo>
                      <a:pt x="1" y="50"/>
                      <a:pt x="1" y="52"/>
                      <a:pt x="1" y="53"/>
                    </a:cubicBezTo>
                    <a:cubicBezTo>
                      <a:pt x="2" y="55"/>
                      <a:pt x="2" y="58"/>
                      <a:pt x="2" y="61"/>
                    </a:cubicBezTo>
                    <a:cubicBezTo>
                      <a:pt x="2" y="61"/>
                      <a:pt x="2" y="62"/>
                      <a:pt x="2" y="62"/>
                    </a:cubicBezTo>
                    <a:cubicBezTo>
                      <a:pt x="3" y="63"/>
                      <a:pt x="4" y="63"/>
                      <a:pt x="5" y="64"/>
                    </a:cubicBezTo>
                    <a:cubicBezTo>
                      <a:pt x="5" y="64"/>
                      <a:pt x="5" y="64"/>
                      <a:pt x="5" y="64"/>
                    </a:cubicBezTo>
                    <a:cubicBezTo>
                      <a:pt x="8" y="67"/>
                      <a:pt x="8" y="71"/>
                      <a:pt x="7" y="75"/>
                    </a:cubicBezTo>
                    <a:cubicBezTo>
                      <a:pt x="8" y="76"/>
                      <a:pt x="9" y="77"/>
                      <a:pt x="10" y="79"/>
                    </a:cubicBezTo>
                    <a:cubicBezTo>
                      <a:pt x="10" y="80"/>
                      <a:pt x="12" y="81"/>
                      <a:pt x="13" y="82"/>
                    </a:cubicBezTo>
                    <a:cubicBezTo>
                      <a:pt x="16" y="83"/>
                      <a:pt x="18" y="85"/>
                      <a:pt x="20" y="87"/>
                    </a:cubicBezTo>
                    <a:cubicBezTo>
                      <a:pt x="21" y="88"/>
                      <a:pt x="22" y="89"/>
                      <a:pt x="22" y="90"/>
                    </a:cubicBezTo>
                    <a:cubicBezTo>
                      <a:pt x="22" y="90"/>
                      <a:pt x="23" y="90"/>
                      <a:pt x="23" y="91"/>
                    </a:cubicBezTo>
                    <a:cubicBezTo>
                      <a:pt x="23" y="91"/>
                      <a:pt x="24" y="91"/>
                      <a:pt x="24" y="91"/>
                    </a:cubicBezTo>
                    <a:cubicBezTo>
                      <a:pt x="25" y="91"/>
                      <a:pt x="26" y="92"/>
                      <a:pt x="27" y="92"/>
                    </a:cubicBezTo>
                    <a:cubicBezTo>
                      <a:pt x="33" y="94"/>
                      <a:pt x="36" y="100"/>
                      <a:pt x="37" y="108"/>
                    </a:cubicBezTo>
                    <a:cubicBezTo>
                      <a:pt x="40" y="105"/>
                      <a:pt x="44" y="103"/>
                      <a:pt x="49" y="103"/>
                    </a:cubicBezTo>
                    <a:cubicBezTo>
                      <a:pt x="51" y="103"/>
                      <a:pt x="54" y="105"/>
                      <a:pt x="54" y="108"/>
                    </a:cubicBezTo>
                    <a:cubicBezTo>
                      <a:pt x="57" y="117"/>
                      <a:pt x="57" y="117"/>
                      <a:pt x="57" y="117"/>
                    </a:cubicBezTo>
                    <a:cubicBezTo>
                      <a:pt x="58" y="117"/>
                      <a:pt x="59" y="117"/>
                      <a:pt x="60" y="117"/>
                    </a:cubicBezTo>
                    <a:cubicBezTo>
                      <a:pt x="62" y="117"/>
                      <a:pt x="63" y="118"/>
                      <a:pt x="64" y="119"/>
                    </a:cubicBezTo>
                    <a:cubicBezTo>
                      <a:pt x="68" y="124"/>
                      <a:pt x="72" y="128"/>
                      <a:pt x="76" y="132"/>
                    </a:cubicBezTo>
                    <a:cubicBezTo>
                      <a:pt x="82" y="126"/>
                      <a:pt x="82" y="126"/>
                      <a:pt x="82" y="126"/>
                    </a:cubicBezTo>
                    <a:cubicBezTo>
                      <a:pt x="83" y="124"/>
                      <a:pt x="85" y="124"/>
                      <a:pt x="86" y="124"/>
                    </a:cubicBezTo>
                    <a:cubicBezTo>
                      <a:pt x="86" y="124"/>
                      <a:pt x="86" y="123"/>
                      <a:pt x="86" y="123"/>
                    </a:cubicBezTo>
                    <a:cubicBezTo>
                      <a:pt x="89" y="118"/>
                      <a:pt x="93" y="116"/>
                      <a:pt x="97" y="116"/>
                    </a:cubicBezTo>
                    <a:cubicBezTo>
                      <a:pt x="101" y="115"/>
                      <a:pt x="104" y="116"/>
                      <a:pt x="107" y="117"/>
                    </a:cubicBezTo>
                    <a:cubicBezTo>
                      <a:pt x="109" y="118"/>
                      <a:pt x="111" y="120"/>
                      <a:pt x="111" y="122"/>
                    </a:cubicBezTo>
                    <a:cubicBezTo>
                      <a:pt x="113" y="132"/>
                      <a:pt x="113" y="132"/>
                      <a:pt x="113" y="132"/>
                    </a:cubicBezTo>
                    <a:cubicBezTo>
                      <a:pt x="118" y="136"/>
                      <a:pt x="118" y="136"/>
                      <a:pt x="118" y="136"/>
                    </a:cubicBezTo>
                    <a:cubicBezTo>
                      <a:pt x="118" y="135"/>
                      <a:pt x="118" y="135"/>
                      <a:pt x="118" y="134"/>
                    </a:cubicBezTo>
                    <a:cubicBezTo>
                      <a:pt x="119" y="131"/>
                      <a:pt x="121" y="129"/>
                      <a:pt x="123" y="128"/>
                    </a:cubicBezTo>
                    <a:cubicBezTo>
                      <a:pt x="123" y="128"/>
                      <a:pt x="123" y="128"/>
                      <a:pt x="123" y="128"/>
                    </a:cubicBezTo>
                    <a:cubicBezTo>
                      <a:pt x="126" y="126"/>
                      <a:pt x="128" y="123"/>
                      <a:pt x="129" y="120"/>
                    </a:cubicBezTo>
                    <a:cubicBezTo>
                      <a:pt x="132" y="116"/>
                      <a:pt x="134" y="110"/>
                      <a:pt x="136" y="105"/>
                    </a:cubicBezTo>
                    <a:cubicBezTo>
                      <a:pt x="137" y="105"/>
                      <a:pt x="137" y="104"/>
                      <a:pt x="137" y="104"/>
                    </a:cubicBezTo>
                    <a:cubicBezTo>
                      <a:pt x="137" y="104"/>
                      <a:pt x="137" y="104"/>
                      <a:pt x="137" y="104"/>
                    </a:cubicBezTo>
                    <a:cubicBezTo>
                      <a:pt x="137" y="103"/>
                      <a:pt x="136" y="102"/>
                      <a:pt x="136" y="101"/>
                    </a:cubicBezTo>
                    <a:cubicBezTo>
                      <a:pt x="135" y="95"/>
                      <a:pt x="139" y="90"/>
                      <a:pt x="142" y="87"/>
                    </a:cubicBezTo>
                    <a:cubicBezTo>
                      <a:pt x="142" y="86"/>
                      <a:pt x="143" y="86"/>
                      <a:pt x="143" y="85"/>
                    </a:cubicBezTo>
                    <a:cubicBezTo>
                      <a:pt x="144" y="84"/>
                      <a:pt x="145" y="83"/>
                      <a:pt x="145" y="82"/>
                    </a:cubicBezTo>
                    <a:cubicBezTo>
                      <a:pt x="146" y="80"/>
                      <a:pt x="148" y="78"/>
                      <a:pt x="149" y="76"/>
                    </a:cubicBezTo>
                    <a:cubicBezTo>
                      <a:pt x="149" y="73"/>
                      <a:pt x="149" y="71"/>
                      <a:pt x="151" y="68"/>
                    </a:cubicBezTo>
                    <a:cubicBezTo>
                      <a:pt x="152" y="67"/>
                      <a:pt x="153" y="67"/>
                      <a:pt x="154" y="66"/>
                    </a:cubicBezTo>
                    <a:cubicBezTo>
                      <a:pt x="154" y="66"/>
                      <a:pt x="154" y="66"/>
                      <a:pt x="154" y="66"/>
                    </a:cubicBezTo>
                    <a:cubicBezTo>
                      <a:pt x="154" y="64"/>
                      <a:pt x="154" y="60"/>
                      <a:pt x="158" y="58"/>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0" name="Freeform 10">
                <a:extLst>
                  <a:ext uri="{FF2B5EF4-FFF2-40B4-BE49-F238E27FC236}">
                    <a16:creationId xmlns:a16="http://schemas.microsoft.com/office/drawing/2014/main" id="{1E49BFFC-6B19-4357-BB9F-1D1A771D67FA}"/>
                  </a:ext>
                </a:extLst>
              </p:cNvPr>
              <p:cNvSpPr>
                <a:spLocks/>
              </p:cNvSpPr>
              <p:nvPr/>
            </p:nvSpPr>
            <p:spPr bwMode="auto">
              <a:xfrm>
                <a:off x="1700396" y="5074628"/>
                <a:ext cx="544122" cy="367906"/>
              </a:xfrm>
              <a:custGeom>
                <a:avLst/>
                <a:gdLst>
                  <a:gd name="T0" fmla="*/ 270 w 280"/>
                  <a:gd name="T1" fmla="*/ 127 h 189"/>
                  <a:gd name="T2" fmla="*/ 268 w 280"/>
                  <a:gd name="T3" fmla="*/ 116 h 189"/>
                  <a:gd name="T4" fmla="*/ 257 w 280"/>
                  <a:gd name="T5" fmla="*/ 113 h 189"/>
                  <a:gd name="T6" fmla="*/ 255 w 280"/>
                  <a:gd name="T7" fmla="*/ 98 h 189"/>
                  <a:gd name="T8" fmla="*/ 249 w 280"/>
                  <a:gd name="T9" fmla="*/ 84 h 189"/>
                  <a:gd name="T10" fmla="*/ 246 w 280"/>
                  <a:gd name="T11" fmla="*/ 86 h 189"/>
                  <a:gd name="T12" fmla="*/ 244 w 280"/>
                  <a:gd name="T13" fmla="*/ 86 h 189"/>
                  <a:gd name="T14" fmla="*/ 248 w 280"/>
                  <a:gd name="T15" fmla="*/ 70 h 189"/>
                  <a:gd name="T16" fmla="*/ 253 w 280"/>
                  <a:gd name="T17" fmla="*/ 68 h 189"/>
                  <a:gd name="T18" fmla="*/ 247 w 280"/>
                  <a:gd name="T19" fmla="*/ 59 h 189"/>
                  <a:gd name="T20" fmla="*/ 243 w 280"/>
                  <a:gd name="T21" fmla="*/ 62 h 189"/>
                  <a:gd name="T22" fmla="*/ 231 w 280"/>
                  <a:gd name="T23" fmla="*/ 53 h 189"/>
                  <a:gd name="T24" fmla="*/ 228 w 280"/>
                  <a:gd name="T25" fmla="*/ 45 h 189"/>
                  <a:gd name="T26" fmla="*/ 220 w 280"/>
                  <a:gd name="T27" fmla="*/ 43 h 189"/>
                  <a:gd name="T28" fmla="*/ 201 w 280"/>
                  <a:gd name="T29" fmla="*/ 36 h 189"/>
                  <a:gd name="T30" fmla="*/ 190 w 280"/>
                  <a:gd name="T31" fmla="*/ 46 h 189"/>
                  <a:gd name="T32" fmla="*/ 189 w 280"/>
                  <a:gd name="T33" fmla="*/ 46 h 189"/>
                  <a:gd name="T34" fmla="*/ 181 w 280"/>
                  <a:gd name="T35" fmla="*/ 41 h 189"/>
                  <a:gd name="T36" fmla="*/ 164 w 280"/>
                  <a:gd name="T37" fmla="*/ 10 h 189"/>
                  <a:gd name="T38" fmla="*/ 163 w 280"/>
                  <a:gd name="T39" fmla="*/ 8 h 189"/>
                  <a:gd name="T40" fmla="*/ 150 w 280"/>
                  <a:gd name="T41" fmla="*/ 0 h 189"/>
                  <a:gd name="T42" fmla="*/ 147 w 280"/>
                  <a:gd name="T43" fmla="*/ 7 h 189"/>
                  <a:gd name="T44" fmla="*/ 142 w 280"/>
                  <a:gd name="T45" fmla="*/ 25 h 189"/>
                  <a:gd name="T46" fmla="*/ 145 w 280"/>
                  <a:gd name="T47" fmla="*/ 39 h 189"/>
                  <a:gd name="T48" fmla="*/ 117 w 280"/>
                  <a:gd name="T49" fmla="*/ 49 h 189"/>
                  <a:gd name="T50" fmla="*/ 102 w 280"/>
                  <a:gd name="T51" fmla="*/ 39 h 189"/>
                  <a:gd name="T52" fmla="*/ 97 w 280"/>
                  <a:gd name="T53" fmla="*/ 35 h 189"/>
                  <a:gd name="T54" fmla="*/ 90 w 280"/>
                  <a:gd name="T55" fmla="*/ 38 h 189"/>
                  <a:gd name="T56" fmla="*/ 91 w 280"/>
                  <a:gd name="T57" fmla="*/ 45 h 189"/>
                  <a:gd name="T58" fmla="*/ 85 w 280"/>
                  <a:gd name="T59" fmla="*/ 61 h 189"/>
                  <a:gd name="T60" fmla="*/ 77 w 280"/>
                  <a:gd name="T61" fmla="*/ 69 h 189"/>
                  <a:gd name="T62" fmla="*/ 39 w 280"/>
                  <a:gd name="T63" fmla="*/ 79 h 189"/>
                  <a:gd name="T64" fmla="*/ 22 w 280"/>
                  <a:gd name="T65" fmla="*/ 83 h 189"/>
                  <a:gd name="T66" fmla="*/ 12 w 280"/>
                  <a:gd name="T67" fmla="*/ 84 h 189"/>
                  <a:gd name="T68" fmla="*/ 0 w 280"/>
                  <a:gd name="T69" fmla="*/ 88 h 189"/>
                  <a:gd name="T70" fmla="*/ 7 w 280"/>
                  <a:gd name="T71" fmla="*/ 96 h 189"/>
                  <a:gd name="T72" fmla="*/ 13 w 280"/>
                  <a:gd name="T73" fmla="*/ 98 h 189"/>
                  <a:gd name="T74" fmla="*/ 11 w 280"/>
                  <a:gd name="T75" fmla="*/ 112 h 189"/>
                  <a:gd name="T76" fmla="*/ 1 w 280"/>
                  <a:gd name="T77" fmla="*/ 116 h 189"/>
                  <a:gd name="T78" fmla="*/ 2 w 280"/>
                  <a:gd name="T79" fmla="*/ 121 h 189"/>
                  <a:gd name="T80" fmla="*/ 29 w 280"/>
                  <a:gd name="T81" fmla="*/ 120 h 189"/>
                  <a:gd name="T82" fmla="*/ 42 w 280"/>
                  <a:gd name="T83" fmla="*/ 123 h 189"/>
                  <a:gd name="T84" fmla="*/ 104 w 280"/>
                  <a:gd name="T85" fmla="*/ 169 h 189"/>
                  <a:gd name="T86" fmla="*/ 113 w 280"/>
                  <a:gd name="T87" fmla="*/ 179 h 189"/>
                  <a:gd name="T88" fmla="*/ 114 w 280"/>
                  <a:gd name="T89" fmla="*/ 189 h 189"/>
                  <a:gd name="T90" fmla="*/ 119 w 280"/>
                  <a:gd name="T91" fmla="*/ 182 h 189"/>
                  <a:gd name="T92" fmla="*/ 110 w 280"/>
                  <a:gd name="T93" fmla="*/ 175 h 189"/>
                  <a:gd name="T94" fmla="*/ 112 w 280"/>
                  <a:gd name="T95" fmla="*/ 168 h 189"/>
                  <a:gd name="T96" fmla="*/ 113 w 280"/>
                  <a:gd name="T97" fmla="*/ 167 h 189"/>
                  <a:gd name="T98" fmla="*/ 114 w 280"/>
                  <a:gd name="T99" fmla="*/ 165 h 189"/>
                  <a:gd name="T100" fmla="*/ 119 w 280"/>
                  <a:gd name="T101" fmla="*/ 154 h 189"/>
                  <a:gd name="T102" fmla="*/ 156 w 280"/>
                  <a:gd name="T103" fmla="*/ 162 h 189"/>
                  <a:gd name="T104" fmla="*/ 193 w 280"/>
                  <a:gd name="T105" fmla="*/ 174 h 189"/>
                  <a:gd name="T106" fmla="*/ 222 w 280"/>
                  <a:gd name="T107" fmla="*/ 175 h 189"/>
                  <a:gd name="T108" fmla="*/ 227 w 280"/>
                  <a:gd name="T109" fmla="*/ 162 h 189"/>
                  <a:gd name="T110" fmla="*/ 228 w 280"/>
                  <a:gd name="T111" fmla="*/ 148 h 189"/>
                  <a:gd name="T112" fmla="*/ 211 w 280"/>
                  <a:gd name="T113" fmla="*/ 142 h 189"/>
                  <a:gd name="T114" fmla="*/ 203 w 280"/>
                  <a:gd name="T115" fmla="*/ 138 h 189"/>
                  <a:gd name="T116" fmla="*/ 217 w 280"/>
                  <a:gd name="T117" fmla="*/ 133 h 189"/>
                  <a:gd name="T118" fmla="*/ 225 w 280"/>
                  <a:gd name="T119" fmla="*/ 143 h 189"/>
                  <a:gd name="T120" fmla="*/ 275 w 280"/>
                  <a:gd name="T121" fmla="*/ 133 h 189"/>
                  <a:gd name="T122" fmla="*/ 279 w 280"/>
                  <a:gd name="T123" fmla="*/ 12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0" h="189">
                    <a:moveTo>
                      <a:pt x="271" y="127"/>
                    </a:moveTo>
                    <a:cubicBezTo>
                      <a:pt x="271" y="127"/>
                      <a:pt x="271" y="127"/>
                      <a:pt x="270" y="127"/>
                    </a:cubicBezTo>
                    <a:cubicBezTo>
                      <a:pt x="270" y="127"/>
                      <a:pt x="270" y="127"/>
                      <a:pt x="269" y="126"/>
                    </a:cubicBezTo>
                    <a:cubicBezTo>
                      <a:pt x="268" y="116"/>
                      <a:pt x="268" y="116"/>
                      <a:pt x="268" y="116"/>
                    </a:cubicBezTo>
                    <a:cubicBezTo>
                      <a:pt x="267" y="117"/>
                      <a:pt x="266" y="117"/>
                      <a:pt x="264" y="117"/>
                    </a:cubicBezTo>
                    <a:cubicBezTo>
                      <a:pt x="261" y="117"/>
                      <a:pt x="259" y="115"/>
                      <a:pt x="257" y="113"/>
                    </a:cubicBezTo>
                    <a:cubicBezTo>
                      <a:pt x="254" y="110"/>
                      <a:pt x="254" y="105"/>
                      <a:pt x="254" y="101"/>
                    </a:cubicBezTo>
                    <a:cubicBezTo>
                      <a:pt x="255" y="100"/>
                      <a:pt x="255" y="99"/>
                      <a:pt x="255" y="98"/>
                    </a:cubicBezTo>
                    <a:cubicBezTo>
                      <a:pt x="256" y="94"/>
                      <a:pt x="256" y="91"/>
                      <a:pt x="255" y="88"/>
                    </a:cubicBezTo>
                    <a:cubicBezTo>
                      <a:pt x="254" y="86"/>
                      <a:pt x="252" y="84"/>
                      <a:pt x="249" y="84"/>
                    </a:cubicBezTo>
                    <a:cubicBezTo>
                      <a:pt x="249" y="84"/>
                      <a:pt x="249" y="84"/>
                      <a:pt x="249" y="84"/>
                    </a:cubicBezTo>
                    <a:cubicBezTo>
                      <a:pt x="248" y="84"/>
                      <a:pt x="247" y="84"/>
                      <a:pt x="246" y="86"/>
                    </a:cubicBezTo>
                    <a:cubicBezTo>
                      <a:pt x="246" y="86"/>
                      <a:pt x="246" y="86"/>
                      <a:pt x="245" y="86"/>
                    </a:cubicBezTo>
                    <a:cubicBezTo>
                      <a:pt x="245" y="86"/>
                      <a:pt x="244" y="86"/>
                      <a:pt x="244" y="86"/>
                    </a:cubicBezTo>
                    <a:cubicBezTo>
                      <a:pt x="243" y="83"/>
                      <a:pt x="242" y="80"/>
                      <a:pt x="243" y="77"/>
                    </a:cubicBezTo>
                    <a:cubicBezTo>
                      <a:pt x="244" y="74"/>
                      <a:pt x="246" y="71"/>
                      <a:pt x="248" y="70"/>
                    </a:cubicBezTo>
                    <a:cubicBezTo>
                      <a:pt x="249" y="70"/>
                      <a:pt x="250" y="69"/>
                      <a:pt x="251" y="69"/>
                    </a:cubicBezTo>
                    <a:cubicBezTo>
                      <a:pt x="252" y="69"/>
                      <a:pt x="253" y="68"/>
                      <a:pt x="253" y="68"/>
                    </a:cubicBezTo>
                    <a:cubicBezTo>
                      <a:pt x="256" y="66"/>
                      <a:pt x="256" y="63"/>
                      <a:pt x="255" y="60"/>
                    </a:cubicBezTo>
                    <a:cubicBezTo>
                      <a:pt x="253" y="58"/>
                      <a:pt x="250" y="57"/>
                      <a:pt x="247" y="59"/>
                    </a:cubicBezTo>
                    <a:cubicBezTo>
                      <a:pt x="247" y="59"/>
                      <a:pt x="246" y="60"/>
                      <a:pt x="246" y="60"/>
                    </a:cubicBezTo>
                    <a:cubicBezTo>
                      <a:pt x="245" y="61"/>
                      <a:pt x="244" y="62"/>
                      <a:pt x="243" y="62"/>
                    </a:cubicBezTo>
                    <a:cubicBezTo>
                      <a:pt x="241" y="63"/>
                      <a:pt x="239" y="63"/>
                      <a:pt x="237" y="62"/>
                    </a:cubicBezTo>
                    <a:cubicBezTo>
                      <a:pt x="234" y="60"/>
                      <a:pt x="232" y="57"/>
                      <a:pt x="231" y="53"/>
                    </a:cubicBezTo>
                    <a:cubicBezTo>
                      <a:pt x="230" y="53"/>
                      <a:pt x="230" y="52"/>
                      <a:pt x="230" y="51"/>
                    </a:cubicBezTo>
                    <a:cubicBezTo>
                      <a:pt x="230" y="49"/>
                      <a:pt x="229" y="47"/>
                      <a:pt x="228" y="45"/>
                    </a:cubicBezTo>
                    <a:cubicBezTo>
                      <a:pt x="227" y="45"/>
                      <a:pt x="226" y="45"/>
                      <a:pt x="225" y="45"/>
                    </a:cubicBezTo>
                    <a:cubicBezTo>
                      <a:pt x="223" y="44"/>
                      <a:pt x="221" y="43"/>
                      <a:pt x="220" y="43"/>
                    </a:cubicBezTo>
                    <a:cubicBezTo>
                      <a:pt x="218" y="42"/>
                      <a:pt x="216" y="41"/>
                      <a:pt x="214" y="40"/>
                    </a:cubicBezTo>
                    <a:cubicBezTo>
                      <a:pt x="210" y="39"/>
                      <a:pt x="205" y="37"/>
                      <a:pt x="201" y="36"/>
                    </a:cubicBezTo>
                    <a:cubicBezTo>
                      <a:pt x="200" y="38"/>
                      <a:pt x="199" y="40"/>
                      <a:pt x="198" y="42"/>
                    </a:cubicBezTo>
                    <a:cubicBezTo>
                      <a:pt x="196" y="44"/>
                      <a:pt x="193" y="46"/>
                      <a:pt x="190" y="46"/>
                    </a:cubicBezTo>
                    <a:cubicBezTo>
                      <a:pt x="190" y="46"/>
                      <a:pt x="190" y="46"/>
                      <a:pt x="190" y="46"/>
                    </a:cubicBezTo>
                    <a:cubicBezTo>
                      <a:pt x="190" y="46"/>
                      <a:pt x="190" y="46"/>
                      <a:pt x="189" y="46"/>
                    </a:cubicBezTo>
                    <a:cubicBezTo>
                      <a:pt x="189" y="46"/>
                      <a:pt x="189" y="46"/>
                      <a:pt x="189" y="46"/>
                    </a:cubicBezTo>
                    <a:cubicBezTo>
                      <a:pt x="185" y="45"/>
                      <a:pt x="182" y="42"/>
                      <a:pt x="181" y="41"/>
                    </a:cubicBezTo>
                    <a:cubicBezTo>
                      <a:pt x="175" y="35"/>
                      <a:pt x="171" y="27"/>
                      <a:pt x="169" y="20"/>
                    </a:cubicBezTo>
                    <a:cubicBezTo>
                      <a:pt x="167" y="16"/>
                      <a:pt x="166" y="13"/>
                      <a:pt x="164" y="10"/>
                    </a:cubicBezTo>
                    <a:cubicBezTo>
                      <a:pt x="164" y="9"/>
                      <a:pt x="164" y="8"/>
                      <a:pt x="164" y="8"/>
                    </a:cubicBezTo>
                    <a:cubicBezTo>
                      <a:pt x="163" y="8"/>
                      <a:pt x="163" y="8"/>
                      <a:pt x="163" y="8"/>
                    </a:cubicBezTo>
                    <a:cubicBezTo>
                      <a:pt x="162" y="8"/>
                      <a:pt x="162" y="8"/>
                      <a:pt x="161" y="8"/>
                    </a:cubicBezTo>
                    <a:cubicBezTo>
                      <a:pt x="156" y="6"/>
                      <a:pt x="153" y="3"/>
                      <a:pt x="150" y="0"/>
                    </a:cubicBezTo>
                    <a:cubicBezTo>
                      <a:pt x="150" y="2"/>
                      <a:pt x="149" y="4"/>
                      <a:pt x="148" y="5"/>
                    </a:cubicBezTo>
                    <a:cubicBezTo>
                      <a:pt x="148" y="6"/>
                      <a:pt x="148" y="6"/>
                      <a:pt x="147" y="7"/>
                    </a:cubicBezTo>
                    <a:cubicBezTo>
                      <a:pt x="148" y="8"/>
                      <a:pt x="149" y="9"/>
                      <a:pt x="150" y="11"/>
                    </a:cubicBezTo>
                    <a:cubicBezTo>
                      <a:pt x="150" y="13"/>
                      <a:pt x="152" y="20"/>
                      <a:pt x="142" y="25"/>
                    </a:cubicBezTo>
                    <a:cubicBezTo>
                      <a:pt x="145" y="27"/>
                      <a:pt x="146" y="29"/>
                      <a:pt x="146" y="31"/>
                    </a:cubicBezTo>
                    <a:cubicBezTo>
                      <a:pt x="147" y="33"/>
                      <a:pt x="146" y="36"/>
                      <a:pt x="145" y="39"/>
                    </a:cubicBezTo>
                    <a:cubicBezTo>
                      <a:pt x="142" y="44"/>
                      <a:pt x="135" y="45"/>
                      <a:pt x="133" y="46"/>
                    </a:cubicBezTo>
                    <a:cubicBezTo>
                      <a:pt x="117" y="49"/>
                      <a:pt x="117" y="49"/>
                      <a:pt x="117" y="49"/>
                    </a:cubicBezTo>
                    <a:cubicBezTo>
                      <a:pt x="115" y="49"/>
                      <a:pt x="112" y="49"/>
                      <a:pt x="108" y="48"/>
                    </a:cubicBezTo>
                    <a:cubicBezTo>
                      <a:pt x="104" y="46"/>
                      <a:pt x="102" y="42"/>
                      <a:pt x="102" y="39"/>
                    </a:cubicBezTo>
                    <a:cubicBezTo>
                      <a:pt x="101" y="38"/>
                      <a:pt x="101" y="37"/>
                      <a:pt x="101" y="37"/>
                    </a:cubicBezTo>
                    <a:cubicBezTo>
                      <a:pt x="100" y="36"/>
                      <a:pt x="100" y="36"/>
                      <a:pt x="97" y="35"/>
                    </a:cubicBezTo>
                    <a:cubicBezTo>
                      <a:pt x="95" y="37"/>
                      <a:pt x="93" y="38"/>
                      <a:pt x="91" y="38"/>
                    </a:cubicBezTo>
                    <a:cubicBezTo>
                      <a:pt x="91" y="38"/>
                      <a:pt x="91" y="38"/>
                      <a:pt x="90" y="38"/>
                    </a:cubicBezTo>
                    <a:cubicBezTo>
                      <a:pt x="90" y="39"/>
                      <a:pt x="90" y="40"/>
                      <a:pt x="91" y="40"/>
                    </a:cubicBezTo>
                    <a:cubicBezTo>
                      <a:pt x="91" y="42"/>
                      <a:pt x="91" y="43"/>
                      <a:pt x="91" y="45"/>
                    </a:cubicBezTo>
                    <a:cubicBezTo>
                      <a:pt x="91" y="49"/>
                      <a:pt x="89" y="53"/>
                      <a:pt x="87" y="56"/>
                    </a:cubicBezTo>
                    <a:cubicBezTo>
                      <a:pt x="86" y="57"/>
                      <a:pt x="85" y="60"/>
                      <a:pt x="85" y="61"/>
                    </a:cubicBezTo>
                    <a:cubicBezTo>
                      <a:pt x="86" y="63"/>
                      <a:pt x="85" y="65"/>
                      <a:pt x="83" y="67"/>
                    </a:cubicBezTo>
                    <a:cubicBezTo>
                      <a:pt x="82" y="68"/>
                      <a:pt x="80" y="69"/>
                      <a:pt x="77" y="69"/>
                    </a:cubicBezTo>
                    <a:cubicBezTo>
                      <a:pt x="65" y="66"/>
                      <a:pt x="52" y="72"/>
                      <a:pt x="40" y="78"/>
                    </a:cubicBezTo>
                    <a:cubicBezTo>
                      <a:pt x="39" y="79"/>
                      <a:pt x="39" y="79"/>
                      <a:pt x="39" y="79"/>
                    </a:cubicBezTo>
                    <a:cubicBezTo>
                      <a:pt x="35" y="81"/>
                      <a:pt x="31" y="82"/>
                      <a:pt x="26" y="83"/>
                    </a:cubicBezTo>
                    <a:cubicBezTo>
                      <a:pt x="25" y="83"/>
                      <a:pt x="23" y="83"/>
                      <a:pt x="22" y="83"/>
                    </a:cubicBezTo>
                    <a:cubicBezTo>
                      <a:pt x="21" y="83"/>
                      <a:pt x="20" y="82"/>
                      <a:pt x="19" y="82"/>
                    </a:cubicBezTo>
                    <a:cubicBezTo>
                      <a:pt x="17" y="83"/>
                      <a:pt x="15" y="83"/>
                      <a:pt x="12" y="84"/>
                    </a:cubicBezTo>
                    <a:cubicBezTo>
                      <a:pt x="0" y="88"/>
                      <a:pt x="0" y="88"/>
                      <a:pt x="0" y="88"/>
                    </a:cubicBezTo>
                    <a:cubicBezTo>
                      <a:pt x="0" y="88"/>
                      <a:pt x="0" y="88"/>
                      <a:pt x="0" y="88"/>
                    </a:cubicBezTo>
                    <a:cubicBezTo>
                      <a:pt x="0" y="89"/>
                      <a:pt x="1" y="90"/>
                      <a:pt x="1" y="90"/>
                    </a:cubicBezTo>
                    <a:cubicBezTo>
                      <a:pt x="3" y="94"/>
                      <a:pt x="6" y="96"/>
                      <a:pt x="7" y="96"/>
                    </a:cubicBezTo>
                    <a:cubicBezTo>
                      <a:pt x="9" y="95"/>
                      <a:pt x="12" y="96"/>
                      <a:pt x="13" y="98"/>
                    </a:cubicBezTo>
                    <a:cubicBezTo>
                      <a:pt x="13" y="98"/>
                      <a:pt x="13" y="98"/>
                      <a:pt x="13" y="98"/>
                    </a:cubicBezTo>
                    <a:cubicBezTo>
                      <a:pt x="14" y="100"/>
                      <a:pt x="15" y="102"/>
                      <a:pt x="14" y="105"/>
                    </a:cubicBezTo>
                    <a:cubicBezTo>
                      <a:pt x="11" y="112"/>
                      <a:pt x="11" y="112"/>
                      <a:pt x="11" y="112"/>
                    </a:cubicBezTo>
                    <a:cubicBezTo>
                      <a:pt x="10" y="115"/>
                      <a:pt x="7" y="117"/>
                      <a:pt x="4" y="116"/>
                    </a:cubicBezTo>
                    <a:cubicBezTo>
                      <a:pt x="3" y="116"/>
                      <a:pt x="2" y="116"/>
                      <a:pt x="1" y="116"/>
                    </a:cubicBezTo>
                    <a:cubicBezTo>
                      <a:pt x="1" y="116"/>
                      <a:pt x="1" y="116"/>
                      <a:pt x="2" y="116"/>
                    </a:cubicBezTo>
                    <a:cubicBezTo>
                      <a:pt x="2" y="118"/>
                      <a:pt x="2" y="120"/>
                      <a:pt x="2" y="121"/>
                    </a:cubicBezTo>
                    <a:cubicBezTo>
                      <a:pt x="6" y="119"/>
                      <a:pt x="9" y="116"/>
                      <a:pt x="12" y="113"/>
                    </a:cubicBezTo>
                    <a:cubicBezTo>
                      <a:pt x="17" y="116"/>
                      <a:pt x="23" y="120"/>
                      <a:pt x="29" y="120"/>
                    </a:cubicBezTo>
                    <a:cubicBezTo>
                      <a:pt x="31" y="120"/>
                      <a:pt x="33" y="120"/>
                      <a:pt x="34" y="120"/>
                    </a:cubicBezTo>
                    <a:cubicBezTo>
                      <a:pt x="37" y="120"/>
                      <a:pt x="40" y="121"/>
                      <a:pt x="42" y="123"/>
                    </a:cubicBezTo>
                    <a:cubicBezTo>
                      <a:pt x="62" y="133"/>
                      <a:pt x="78" y="147"/>
                      <a:pt x="95" y="161"/>
                    </a:cubicBezTo>
                    <a:cubicBezTo>
                      <a:pt x="98" y="163"/>
                      <a:pt x="101" y="166"/>
                      <a:pt x="104" y="169"/>
                    </a:cubicBezTo>
                    <a:cubicBezTo>
                      <a:pt x="106" y="172"/>
                      <a:pt x="107" y="175"/>
                      <a:pt x="111" y="178"/>
                    </a:cubicBezTo>
                    <a:cubicBezTo>
                      <a:pt x="111" y="178"/>
                      <a:pt x="112" y="178"/>
                      <a:pt x="113" y="179"/>
                    </a:cubicBezTo>
                    <a:cubicBezTo>
                      <a:pt x="113" y="180"/>
                      <a:pt x="113" y="181"/>
                      <a:pt x="113" y="182"/>
                    </a:cubicBezTo>
                    <a:cubicBezTo>
                      <a:pt x="113" y="185"/>
                      <a:pt x="113" y="187"/>
                      <a:pt x="114" y="189"/>
                    </a:cubicBezTo>
                    <a:cubicBezTo>
                      <a:pt x="115" y="189"/>
                      <a:pt x="116" y="188"/>
                      <a:pt x="117" y="188"/>
                    </a:cubicBezTo>
                    <a:cubicBezTo>
                      <a:pt x="118" y="186"/>
                      <a:pt x="119" y="184"/>
                      <a:pt x="119" y="182"/>
                    </a:cubicBezTo>
                    <a:cubicBezTo>
                      <a:pt x="119" y="179"/>
                      <a:pt x="117" y="177"/>
                      <a:pt x="115" y="176"/>
                    </a:cubicBezTo>
                    <a:cubicBezTo>
                      <a:pt x="113" y="176"/>
                      <a:pt x="111" y="177"/>
                      <a:pt x="110" y="175"/>
                    </a:cubicBezTo>
                    <a:cubicBezTo>
                      <a:pt x="111" y="175"/>
                      <a:pt x="111" y="174"/>
                      <a:pt x="112" y="174"/>
                    </a:cubicBezTo>
                    <a:cubicBezTo>
                      <a:pt x="110" y="172"/>
                      <a:pt x="110" y="169"/>
                      <a:pt x="112" y="168"/>
                    </a:cubicBezTo>
                    <a:cubicBezTo>
                      <a:pt x="112" y="168"/>
                      <a:pt x="113" y="167"/>
                      <a:pt x="113" y="167"/>
                    </a:cubicBezTo>
                    <a:cubicBezTo>
                      <a:pt x="113" y="167"/>
                      <a:pt x="113" y="167"/>
                      <a:pt x="113" y="167"/>
                    </a:cubicBezTo>
                    <a:cubicBezTo>
                      <a:pt x="113" y="166"/>
                      <a:pt x="113" y="166"/>
                      <a:pt x="114" y="166"/>
                    </a:cubicBezTo>
                    <a:cubicBezTo>
                      <a:pt x="114" y="166"/>
                      <a:pt x="114" y="166"/>
                      <a:pt x="114" y="165"/>
                    </a:cubicBezTo>
                    <a:cubicBezTo>
                      <a:pt x="112" y="164"/>
                      <a:pt x="111" y="162"/>
                      <a:pt x="112" y="160"/>
                    </a:cubicBezTo>
                    <a:cubicBezTo>
                      <a:pt x="113" y="157"/>
                      <a:pt x="116" y="155"/>
                      <a:pt x="119" y="154"/>
                    </a:cubicBezTo>
                    <a:cubicBezTo>
                      <a:pt x="125" y="153"/>
                      <a:pt x="130" y="155"/>
                      <a:pt x="135" y="156"/>
                    </a:cubicBezTo>
                    <a:cubicBezTo>
                      <a:pt x="142" y="158"/>
                      <a:pt x="149" y="160"/>
                      <a:pt x="156" y="162"/>
                    </a:cubicBezTo>
                    <a:cubicBezTo>
                      <a:pt x="165" y="164"/>
                      <a:pt x="176" y="164"/>
                      <a:pt x="185" y="164"/>
                    </a:cubicBezTo>
                    <a:cubicBezTo>
                      <a:pt x="183" y="168"/>
                      <a:pt x="188" y="172"/>
                      <a:pt x="193" y="174"/>
                    </a:cubicBezTo>
                    <a:cubicBezTo>
                      <a:pt x="197" y="175"/>
                      <a:pt x="203" y="177"/>
                      <a:pt x="204" y="181"/>
                    </a:cubicBezTo>
                    <a:cubicBezTo>
                      <a:pt x="207" y="175"/>
                      <a:pt x="218" y="181"/>
                      <a:pt x="222" y="175"/>
                    </a:cubicBezTo>
                    <a:cubicBezTo>
                      <a:pt x="224" y="172"/>
                      <a:pt x="221" y="166"/>
                      <a:pt x="224" y="164"/>
                    </a:cubicBezTo>
                    <a:cubicBezTo>
                      <a:pt x="225" y="163"/>
                      <a:pt x="226" y="163"/>
                      <a:pt x="227" y="162"/>
                    </a:cubicBezTo>
                    <a:cubicBezTo>
                      <a:pt x="230" y="160"/>
                      <a:pt x="230" y="156"/>
                      <a:pt x="230" y="153"/>
                    </a:cubicBezTo>
                    <a:cubicBezTo>
                      <a:pt x="229" y="151"/>
                      <a:pt x="229" y="149"/>
                      <a:pt x="228" y="148"/>
                    </a:cubicBezTo>
                    <a:cubicBezTo>
                      <a:pt x="226" y="146"/>
                      <a:pt x="223" y="145"/>
                      <a:pt x="220" y="145"/>
                    </a:cubicBezTo>
                    <a:cubicBezTo>
                      <a:pt x="217" y="144"/>
                      <a:pt x="214" y="144"/>
                      <a:pt x="211" y="142"/>
                    </a:cubicBezTo>
                    <a:cubicBezTo>
                      <a:pt x="209" y="141"/>
                      <a:pt x="208" y="137"/>
                      <a:pt x="210" y="135"/>
                    </a:cubicBezTo>
                    <a:cubicBezTo>
                      <a:pt x="208" y="136"/>
                      <a:pt x="206" y="137"/>
                      <a:pt x="203" y="138"/>
                    </a:cubicBezTo>
                    <a:cubicBezTo>
                      <a:pt x="200" y="136"/>
                      <a:pt x="203" y="130"/>
                      <a:pt x="206" y="129"/>
                    </a:cubicBezTo>
                    <a:cubicBezTo>
                      <a:pt x="210" y="129"/>
                      <a:pt x="214" y="131"/>
                      <a:pt x="217" y="133"/>
                    </a:cubicBezTo>
                    <a:cubicBezTo>
                      <a:pt x="220" y="134"/>
                      <a:pt x="224" y="136"/>
                      <a:pt x="228" y="134"/>
                    </a:cubicBezTo>
                    <a:cubicBezTo>
                      <a:pt x="227" y="137"/>
                      <a:pt x="226" y="140"/>
                      <a:pt x="225" y="143"/>
                    </a:cubicBezTo>
                    <a:cubicBezTo>
                      <a:pt x="230" y="136"/>
                      <a:pt x="240" y="133"/>
                      <a:pt x="249" y="132"/>
                    </a:cubicBezTo>
                    <a:cubicBezTo>
                      <a:pt x="258" y="131"/>
                      <a:pt x="266" y="133"/>
                      <a:pt x="275" y="133"/>
                    </a:cubicBezTo>
                    <a:cubicBezTo>
                      <a:pt x="276" y="131"/>
                      <a:pt x="278" y="129"/>
                      <a:pt x="280" y="128"/>
                    </a:cubicBezTo>
                    <a:cubicBezTo>
                      <a:pt x="279" y="125"/>
                      <a:pt x="279" y="125"/>
                      <a:pt x="279" y="125"/>
                    </a:cubicBezTo>
                    <a:cubicBezTo>
                      <a:pt x="276" y="124"/>
                      <a:pt x="273" y="125"/>
                      <a:pt x="271" y="127"/>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1" name="Freeform 11">
                <a:extLst>
                  <a:ext uri="{FF2B5EF4-FFF2-40B4-BE49-F238E27FC236}">
                    <a16:creationId xmlns:a16="http://schemas.microsoft.com/office/drawing/2014/main" id="{96313207-A4F9-4AFF-8D26-2324820EC0B9}"/>
                  </a:ext>
                </a:extLst>
              </p:cNvPr>
              <p:cNvSpPr>
                <a:spLocks/>
              </p:cNvSpPr>
              <p:nvPr/>
            </p:nvSpPr>
            <p:spPr bwMode="auto">
              <a:xfrm>
                <a:off x="2149268" y="4903177"/>
                <a:ext cx="506021" cy="435772"/>
              </a:xfrm>
              <a:custGeom>
                <a:avLst/>
                <a:gdLst>
                  <a:gd name="T0" fmla="*/ 207 w 260"/>
                  <a:gd name="T1" fmla="*/ 188 h 224"/>
                  <a:gd name="T2" fmla="*/ 213 w 260"/>
                  <a:gd name="T3" fmla="*/ 183 h 224"/>
                  <a:gd name="T4" fmla="*/ 212 w 260"/>
                  <a:gd name="T5" fmla="*/ 145 h 224"/>
                  <a:gd name="T6" fmla="*/ 219 w 260"/>
                  <a:gd name="T7" fmla="*/ 130 h 224"/>
                  <a:gd name="T8" fmla="*/ 220 w 260"/>
                  <a:gd name="T9" fmla="*/ 126 h 224"/>
                  <a:gd name="T10" fmla="*/ 231 w 260"/>
                  <a:gd name="T11" fmla="*/ 114 h 224"/>
                  <a:gd name="T12" fmla="*/ 237 w 260"/>
                  <a:gd name="T13" fmla="*/ 105 h 224"/>
                  <a:gd name="T14" fmla="*/ 243 w 260"/>
                  <a:gd name="T15" fmla="*/ 103 h 224"/>
                  <a:gd name="T16" fmla="*/ 249 w 260"/>
                  <a:gd name="T17" fmla="*/ 87 h 224"/>
                  <a:gd name="T18" fmla="*/ 249 w 260"/>
                  <a:gd name="T19" fmla="*/ 87 h 224"/>
                  <a:gd name="T20" fmla="*/ 245 w 260"/>
                  <a:gd name="T21" fmla="*/ 43 h 224"/>
                  <a:gd name="T22" fmla="*/ 260 w 260"/>
                  <a:gd name="T23" fmla="*/ 42 h 224"/>
                  <a:gd name="T24" fmla="*/ 220 w 260"/>
                  <a:gd name="T25" fmla="*/ 11 h 224"/>
                  <a:gd name="T26" fmla="*/ 199 w 260"/>
                  <a:gd name="T27" fmla="*/ 7 h 224"/>
                  <a:gd name="T28" fmla="*/ 194 w 260"/>
                  <a:gd name="T29" fmla="*/ 4 h 224"/>
                  <a:gd name="T30" fmla="*/ 179 w 260"/>
                  <a:gd name="T31" fmla="*/ 8 h 224"/>
                  <a:gd name="T32" fmla="*/ 141 w 260"/>
                  <a:gd name="T33" fmla="*/ 2 h 224"/>
                  <a:gd name="T34" fmla="*/ 122 w 260"/>
                  <a:gd name="T35" fmla="*/ 0 h 224"/>
                  <a:gd name="T36" fmla="*/ 119 w 260"/>
                  <a:gd name="T37" fmla="*/ 16 h 224"/>
                  <a:gd name="T38" fmla="*/ 118 w 260"/>
                  <a:gd name="T39" fmla="*/ 16 h 224"/>
                  <a:gd name="T40" fmla="*/ 118 w 260"/>
                  <a:gd name="T41" fmla="*/ 16 h 224"/>
                  <a:gd name="T42" fmla="*/ 102 w 260"/>
                  <a:gd name="T43" fmla="*/ 35 h 224"/>
                  <a:gd name="T44" fmla="*/ 86 w 260"/>
                  <a:gd name="T45" fmla="*/ 43 h 224"/>
                  <a:gd name="T46" fmla="*/ 84 w 260"/>
                  <a:gd name="T47" fmla="*/ 44 h 224"/>
                  <a:gd name="T48" fmla="*/ 65 w 260"/>
                  <a:gd name="T49" fmla="*/ 51 h 224"/>
                  <a:gd name="T50" fmla="*/ 69 w 260"/>
                  <a:gd name="T51" fmla="*/ 63 h 224"/>
                  <a:gd name="T52" fmla="*/ 69 w 260"/>
                  <a:gd name="T53" fmla="*/ 75 h 224"/>
                  <a:gd name="T54" fmla="*/ 73 w 260"/>
                  <a:gd name="T55" fmla="*/ 98 h 224"/>
                  <a:gd name="T56" fmla="*/ 78 w 260"/>
                  <a:gd name="T57" fmla="*/ 115 h 224"/>
                  <a:gd name="T58" fmla="*/ 78 w 260"/>
                  <a:gd name="T59" fmla="*/ 126 h 224"/>
                  <a:gd name="T60" fmla="*/ 72 w 260"/>
                  <a:gd name="T61" fmla="*/ 142 h 224"/>
                  <a:gd name="T62" fmla="*/ 48 w 260"/>
                  <a:gd name="T63" fmla="*/ 139 h 224"/>
                  <a:gd name="T64" fmla="*/ 40 w 260"/>
                  <a:gd name="T65" fmla="*/ 135 h 224"/>
                  <a:gd name="T66" fmla="*/ 27 w 260"/>
                  <a:gd name="T67" fmla="*/ 131 h 224"/>
                  <a:gd name="T68" fmla="*/ 24 w 260"/>
                  <a:gd name="T69" fmla="*/ 127 h 224"/>
                  <a:gd name="T70" fmla="*/ 0 w 260"/>
                  <a:gd name="T71" fmla="*/ 132 h 224"/>
                  <a:gd name="T72" fmla="*/ 1 w 260"/>
                  <a:gd name="T73" fmla="*/ 138 h 224"/>
                  <a:gd name="T74" fmla="*/ 7 w 260"/>
                  <a:gd name="T75" fmla="*/ 148 h 224"/>
                  <a:gd name="T76" fmla="*/ 13 w 260"/>
                  <a:gd name="T77" fmla="*/ 146 h 224"/>
                  <a:gd name="T78" fmla="*/ 26 w 260"/>
                  <a:gd name="T79" fmla="*/ 147 h 224"/>
                  <a:gd name="T80" fmla="*/ 20 w 260"/>
                  <a:gd name="T81" fmla="*/ 159 h 224"/>
                  <a:gd name="T82" fmla="*/ 14 w 260"/>
                  <a:gd name="T83" fmla="*/ 166 h 224"/>
                  <a:gd name="T84" fmla="*/ 18 w 260"/>
                  <a:gd name="T85" fmla="*/ 170 h 224"/>
                  <a:gd name="T86" fmla="*/ 26 w 260"/>
                  <a:gd name="T87" fmla="*/ 175 h 224"/>
                  <a:gd name="T88" fmla="*/ 26 w 260"/>
                  <a:gd name="T89" fmla="*/ 189 h 224"/>
                  <a:gd name="T90" fmla="*/ 33 w 260"/>
                  <a:gd name="T91" fmla="*/ 203 h 224"/>
                  <a:gd name="T92" fmla="*/ 38 w 260"/>
                  <a:gd name="T93" fmla="*/ 201 h 224"/>
                  <a:gd name="T94" fmla="*/ 41 w 260"/>
                  <a:gd name="T95" fmla="*/ 212 h 224"/>
                  <a:gd name="T96" fmla="*/ 50 w 260"/>
                  <a:gd name="T97" fmla="*/ 211 h 224"/>
                  <a:gd name="T98" fmla="*/ 56 w 260"/>
                  <a:gd name="T99" fmla="*/ 216 h 224"/>
                  <a:gd name="T100" fmla="*/ 86 w 260"/>
                  <a:gd name="T101" fmla="*/ 222 h 224"/>
                  <a:gd name="T102" fmla="*/ 103 w 260"/>
                  <a:gd name="T103" fmla="*/ 209 h 224"/>
                  <a:gd name="T104" fmla="*/ 132 w 260"/>
                  <a:gd name="T105" fmla="*/ 202 h 224"/>
                  <a:gd name="T106" fmla="*/ 131 w 260"/>
                  <a:gd name="T107" fmla="*/ 176 h 224"/>
                  <a:gd name="T108" fmla="*/ 132 w 260"/>
                  <a:gd name="T109" fmla="*/ 169 h 224"/>
                  <a:gd name="T110" fmla="*/ 142 w 260"/>
                  <a:gd name="T111" fmla="*/ 180 h 224"/>
                  <a:gd name="T112" fmla="*/ 160 w 260"/>
                  <a:gd name="T113" fmla="*/ 196 h 224"/>
                  <a:gd name="T114" fmla="*/ 182 w 260"/>
                  <a:gd name="T115" fmla="*/ 204 h 224"/>
                  <a:gd name="T116" fmla="*/ 205 w 260"/>
                  <a:gd name="T117"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0" h="224">
                    <a:moveTo>
                      <a:pt x="204" y="189"/>
                    </a:moveTo>
                    <a:cubicBezTo>
                      <a:pt x="204" y="188"/>
                      <a:pt x="206" y="188"/>
                      <a:pt x="207" y="188"/>
                    </a:cubicBezTo>
                    <a:cubicBezTo>
                      <a:pt x="207" y="187"/>
                      <a:pt x="208" y="187"/>
                      <a:pt x="208" y="186"/>
                    </a:cubicBezTo>
                    <a:cubicBezTo>
                      <a:pt x="209" y="185"/>
                      <a:pt x="211" y="184"/>
                      <a:pt x="213" y="183"/>
                    </a:cubicBezTo>
                    <a:cubicBezTo>
                      <a:pt x="211" y="175"/>
                      <a:pt x="211" y="168"/>
                      <a:pt x="212" y="161"/>
                    </a:cubicBezTo>
                    <a:cubicBezTo>
                      <a:pt x="212" y="145"/>
                      <a:pt x="212" y="145"/>
                      <a:pt x="212" y="145"/>
                    </a:cubicBezTo>
                    <a:cubicBezTo>
                      <a:pt x="212" y="142"/>
                      <a:pt x="212" y="138"/>
                      <a:pt x="215" y="134"/>
                    </a:cubicBezTo>
                    <a:cubicBezTo>
                      <a:pt x="216" y="132"/>
                      <a:pt x="218" y="131"/>
                      <a:pt x="219" y="130"/>
                    </a:cubicBezTo>
                    <a:cubicBezTo>
                      <a:pt x="219" y="129"/>
                      <a:pt x="220" y="129"/>
                      <a:pt x="220" y="129"/>
                    </a:cubicBezTo>
                    <a:cubicBezTo>
                      <a:pt x="220" y="128"/>
                      <a:pt x="220" y="127"/>
                      <a:pt x="220" y="126"/>
                    </a:cubicBezTo>
                    <a:cubicBezTo>
                      <a:pt x="220" y="119"/>
                      <a:pt x="226" y="117"/>
                      <a:pt x="229" y="115"/>
                    </a:cubicBezTo>
                    <a:cubicBezTo>
                      <a:pt x="229" y="115"/>
                      <a:pt x="231" y="115"/>
                      <a:pt x="231" y="114"/>
                    </a:cubicBezTo>
                    <a:cubicBezTo>
                      <a:pt x="231" y="114"/>
                      <a:pt x="231" y="113"/>
                      <a:pt x="232" y="113"/>
                    </a:cubicBezTo>
                    <a:cubicBezTo>
                      <a:pt x="232" y="111"/>
                      <a:pt x="233" y="107"/>
                      <a:pt x="237" y="105"/>
                    </a:cubicBezTo>
                    <a:cubicBezTo>
                      <a:pt x="239" y="103"/>
                      <a:pt x="241" y="103"/>
                      <a:pt x="242" y="103"/>
                    </a:cubicBezTo>
                    <a:cubicBezTo>
                      <a:pt x="243" y="103"/>
                      <a:pt x="243" y="103"/>
                      <a:pt x="243" y="103"/>
                    </a:cubicBezTo>
                    <a:cubicBezTo>
                      <a:pt x="246" y="102"/>
                      <a:pt x="250" y="101"/>
                      <a:pt x="253" y="99"/>
                    </a:cubicBezTo>
                    <a:cubicBezTo>
                      <a:pt x="249" y="87"/>
                      <a:pt x="249" y="87"/>
                      <a:pt x="249" y="87"/>
                    </a:cubicBezTo>
                    <a:cubicBezTo>
                      <a:pt x="249" y="87"/>
                      <a:pt x="249" y="87"/>
                      <a:pt x="249" y="87"/>
                    </a:cubicBezTo>
                    <a:cubicBezTo>
                      <a:pt x="249" y="87"/>
                      <a:pt x="249" y="87"/>
                      <a:pt x="249" y="87"/>
                    </a:cubicBezTo>
                    <a:cubicBezTo>
                      <a:pt x="245" y="87"/>
                      <a:pt x="240" y="84"/>
                      <a:pt x="239" y="77"/>
                    </a:cubicBezTo>
                    <a:cubicBezTo>
                      <a:pt x="237" y="65"/>
                      <a:pt x="239" y="53"/>
                      <a:pt x="245" y="43"/>
                    </a:cubicBezTo>
                    <a:cubicBezTo>
                      <a:pt x="246" y="40"/>
                      <a:pt x="249" y="39"/>
                      <a:pt x="252" y="40"/>
                    </a:cubicBezTo>
                    <a:cubicBezTo>
                      <a:pt x="255" y="40"/>
                      <a:pt x="257" y="41"/>
                      <a:pt x="260" y="42"/>
                    </a:cubicBezTo>
                    <a:cubicBezTo>
                      <a:pt x="260" y="31"/>
                      <a:pt x="253" y="19"/>
                      <a:pt x="243" y="14"/>
                    </a:cubicBezTo>
                    <a:cubicBezTo>
                      <a:pt x="236" y="11"/>
                      <a:pt x="228" y="11"/>
                      <a:pt x="220" y="11"/>
                    </a:cubicBezTo>
                    <a:cubicBezTo>
                      <a:pt x="219" y="11"/>
                      <a:pt x="219" y="11"/>
                      <a:pt x="219" y="11"/>
                    </a:cubicBezTo>
                    <a:cubicBezTo>
                      <a:pt x="213" y="11"/>
                      <a:pt x="205" y="11"/>
                      <a:pt x="199" y="7"/>
                    </a:cubicBezTo>
                    <a:cubicBezTo>
                      <a:pt x="198" y="6"/>
                      <a:pt x="196" y="6"/>
                      <a:pt x="195" y="5"/>
                    </a:cubicBezTo>
                    <a:cubicBezTo>
                      <a:pt x="195" y="5"/>
                      <a:pt x="194" y="4"/>
                      <a:pt x="194" y="4"/>
                    </a:cubicBezTo>
                    <a:cubicBezTo>
                      <a:pt x="193" y="5"/>
                      <a:pt x="192" y="6"/>
                      <a:pt x="191" y="7"/>
                    </a:cubicBezTo>
                    <a:cubicBezTo>
                      <a:pt x="186" y="11"/>
                      <a:pt x="181" y="9"/>
                      <a:pt x="179" y="8"/>
                    </a:cubicBezTo>
                    <a:cubicBezTo>
                      <a:pt x="178" y="8"/>
                      <a:pt x="176" y="7"/>
                      <a:pt x="175" y="7"/>
                    </a:cubicBezTo>
                    <a:cubicBezTo>
                      <a:pt x="164" y="5"/>
                      <a:pt x="152" y="4"/>
                      <a:pt x="141" y="2"/>
                    </a:cubicBezTo>
                    <a:cubicBezTo>
                      <a:pt x="136" y="2"/>
                      <a:pt x="130" y="1"/>
                      <a:pt x="124" y="0"/>
                    </a:cubicBezTo>
                    <a:cubicBezTo>
                      <a:pt x="123" y="0"/>
                      <a:pt x="123" y="0"/>
                      <a:pt x="122" y="0"/>
                    </a:cubicBezTo>
                    <a:cubicBezTo>
                      <a:pt x="122" y="1"/>
                      <a:pt x="123" y="2"/>
                      <a:pt x="123" y="2"/>
                    </a:cubicBezTo>
                    <a:cubicBezTo>
                      <a:pt x="123" y="6"/>
                      <a:pt x="123" y="12"/>
                      <a:pt x="119" y="16"/>
                    </a:cubicBezTo>
                    <a:cubicBezTo>
                      <a:pt x="119" y="16"/>
                      <a:pt x="119" y="16"/>
                      <a:pt x="118" y="16"/>
                    </a:cubicBezTo>
                    <a:cubicBezTo>
                      <a:pt x="118" y="16"/>
                      <a:pt x="118" y="16"/>
                      <a:pt x="118" y="16"/>
                    </a:cubicBezTo>
                    <a:cubicBezTo>
                      <a:pt x="118" y="16"/>
                      <a:pt x="118" y="16"/>
                      <a:pt x="118" y="16"/>
                    </a:cubicBezTo>
                    <a:cubicBezTo>
                      <a:pt x="118" y="16"/>
                      <a:pt x="118" y="16"/>
                      <a:pt x="118" y="16"/>
                    </a:cubicBezTo>
                    <a:cubicBezTo>
                      <a:pt x="112" y="20"/>
                      <a:pt x="107" y="17"/>
                      <a:pt x="103" y="16"/>
                    </a:cubicBezTo>
                    <a:cubicBezTo>
                      <a:pt x="102" y="35"/>
                      <a:pt x="102" y="35"/>
                      <a:pt x="102" y="35"/>
                    </a:cubicBezTo>
                    <a:cubicBezTo>
                      <a:pt x="101" y="37"/>
                      <a:pt x="101" y="40"/>
                      <a:pt x="98" y="43"/>
                    </a:cubicBezTo>
                    <a:cubicBezTo>
                      <a:pt x="93" y="47"/>
                      <a:pt x="88" y="44"/>
                      <a:pt x="86" y="43"/>
                    </a:cubicBezTo>
                    <a:cubicBezTo>
                      <a:pt x="86" y="43"/>
                      <a:pt x="85" y="43"/>
                      <a:pt x="85" y="42"/>
                    </a:cubicBezTo>
                    <a:cubicBezTo>
                      <a:pt x="85" y="43"/>
                      <a:pt x="84" y="44"/>
                      <a:pt x="84" y="44"/>
                    </a:cubicBezTo>
                    <a:cubicBezTo>
                      <a:pt x="82" y="47"/>
                      <a:pt x="79" y="51"/>
                      <a:pt x="75" y="52"/>
                    </a:cubicBezTo>
                    <a:cubicBezTo>
                      <a:pt x="71" y="53"/>
                      <a:pt x="67" y="52"/>
                      <a:pt x="65" y="51"/>
                    </a:cubicBezTo>
                    <a:cubicBezTo>
                      <a:pt x="65" y="52"/>
                      <a:pt x="65" y="52"/>
                      <a:pt x="65" y="53"/>
                    </a:cubicBezTo>
                    <a:cubicBezTo>
                      <a:pt x="67" y="55"/>
                      <a:pt x="68" y="59"/>
                      <a:pt x="69" y="63"/>
                    </a:cubicBezTo>
                    <a:cubicBezTo>
                      <a:pt x="70" y="66"/>
                      <a:pt x="70" y="71"/>
                      <a:pt x="69" y="75"/>
                    </a:cubicBezTo>
                    <a:cubicBezTo>
                      <a:pt x="69" y="75"/>
                      <a:pt x="69" y="75"/>
                      <a:pt x="69" y="75"/>
                    </a:cubicBezTo>
                    <a:cubicBezTo>
                      <a:pt x="73" y="78"/>
                      <a:pt x="75" y="84"/>
                      <a:pt x="74" y="89"/>
                    </a:cubicBezTo>
                    <a:cubicBezTo>
                      <a:pt x="74" y="92"/>
                      <a:pt x="74" y="95"/>
                      <a:pt x="73" y="98"/>
                    </a:cubicBezTo>
                    <a:cubicBezTo>
                      <a:pt x="72" y="101"/>
                      <a:pt x="72" y="103"/>
                      <a:pt x="72" y="105"/>
                    </a:cubicBezTo>
                    <a:cubicBezTo>
                      <a:pt x="72" y="109"/>
                      <a:pt x="74" y="113"/>
                      <a:pt x="78" y="115"/>
                    </a:cubicBezTo>
                    <a:cubicBezTo>
                      <a:pt x="80" y="116"/>
                      <a:pt x="81" y="118"/>
                      <a:pt x="81" y="120"/>
                    </a:cubicBezTo>
                    <a:cubicBezTo>
                      <a:pt x="81" y="123"/>
                      <a:pt x="80" y="125"/>
                      <a:pt x="78" y="126"/>
                    </a:cubicBezTo>
                    <a:cubicBezTo>
                      <a:pt x="77" y="127"/>
                      <a:pt x="77" y="127"/>
                      <a:pt x="77" y="127"/>
                    </a:cubicBezTo>
                    <a:cubicBezTo>
                      <a:pt x="78" y="135"/>
                      <a:pt x="75" y="139"/>
                      <a:pt x="72" y="142"/>
                    </a:cubicBezTo>
                    <a:cubicBezTo>
                      <a:pt x="67" y="146"/>
                      <a:pt x="58" y="146"/>
                      <a:pt x="51" y="141"/>
                    </a:cubicBezTo>
                    <a:cubicBezTo>
                      <a:pt x="50" y="140"/>
                      <a:pt x="49" y="140"/>
                      <a:pt x="48" y="139"/>
                    </a:cubicBezTo>
                    <a:cubicBezTo>
                      <a:pt x="45" y="137"/>
                      <a:pt x="43" y="135"/>
                      <a:pt x="41" y="135"/>
                    </a:cubicBezTo>
                    <a:cubicBezTo>
                      <a:pt x="40" y="135"/>
                      <a:pt x="40" y="135"/>
                      <a:pt x="40" y="135"/>
                    </a:cubicBezTo>
                    <a:cubicBezTo>
                      <a:pt x="40" y="135"/>
                      <a:pt x="39" y="135"/>
                      <a:pt x="39" y="135"/>
                    </a:cubicBezTo>
                    <a:cubicBezTo>
                      <a:pt x="36" y="135"/>
                      <a:pt x="30" y="136"/>
                      <a:pt x="27" y="131"/>
                    </a:cubicBezTo>
                    <a:cubicBezTo>
                      <a:pt x="25" y="130"/>
                      <a:pt x="25" y="128"/>
                      <a:pt x="25" y="127"/>
                    </a:cubicBezTo>
                    <a:cubicBezTo>
                      <a:pt x="24" y="127"/>
                      <a:pt x="24" y="127"/>
                      <a:pt x="24" y="127"/>
                    </a:cubicBezTo>
                    <a:cubicBezTo>
                      <a:pt x="16" y="126"/>
                      <a:pt x="8" y="128"/>
                      <a:pt x="1" y="132"/>
                    </a:cubicBezTo>
                    <a:cubicBezTo>
                      <a:pt x="1" y="132"/>
                      <a:pt x="1" y="132"/>
                      <a:pt x="0" y="132"/>
                    </a:cubicBezTo>
                    <a:cubicBezTo>
                      <a:pt x="0" y="132"/>
                      <a:pt x="0" y="132"/>
                      <a:pt x="0" y="133"/>
                    </a:cubicBezTo>
                    <a:cubicBezTo>
                      <a:pt x="0" y="134"/>
                      <a:pt x="1" y="136"/>
                      <a:pt x="1" y="138"/>
                    </a:cubicBezTo>
                    <a:cubicBezTo>
                      <a:pt x="2" y="139"/>
                      <a:pt x="2" y="140"/>
                      <a:pt x="2" y="141"/>
                    </a:cubicBezTo>
                    <a:cubicBezTo>
                      <a:pt x="3" y="144"/>
                      <a:pt x="5" y="147"/>
                      <a:pt x="7" y="148"/>
                    </a:cubicBezTo>
                    <a:cubicBezTo>
                      <a:pt x="9" y="148"/>
                      <a:pt x="10" y="148"/>
                      <a:pt x="11" y="148"/>
                    </a:cubicBezTo>
                    <a:cubicBezTo>
                      <a:pt x="12" y="148"/>
                      <a:pt x="12" y="147"/>
                      <a:pt x="13" y="146"/>
                    </a:cubicBezTo>
                    <a:cubicBezTo>
                      <a:pt x="14" y="146"/>
                      <a:pt x="14" y="145"/>
                      <a:pt x="15" y="145"/>
                    </a:cubicBezTo>
                    <a:cubicBezTo>
                      <a:pt x="18" y="143"/>
                      <a:pt x="23" y="144"/>
                      <a:pt x="26" y="147"/>
                    </a:cubicBezTo>
                    <a:cubicBezTo>
                      <a:pt x="28" y="150"/>
                      <a:pt x="27" y="155"/>
                      <a:pt x="24" y="158"/>
                    </a:cubicBezTo>
                    <a:cubicBezTo>
                      <a:pt x="23" y="158"/>
                      <a:pt x="22" y="159"/>
                      <a:pt x="20" y="159"/>
                    </a:cubicBezTo>
                    <a:cubicBezTo>
                      <a:pt x="20" y="160"/>
                      <a:pt x="19" y="160"/>
                      <a:pt x="18" y="160"/>
                    </a:cubicBezTo>
                    <a:cubicBezTo>
                      <a:pt x="16" y="161"/>
                      <a:pt x="15" y="163"/>
                      <a:pt x="14" y="166"/>
                    </a:cubicBezTo>
                    <a:cubicBezTo>
                      <a:pt x="14" y="168"/>
                      <a:pt x="14" y="169"/>
                      <a:pt x="14" y="171"/>
                    </a:cubicBezTo>
                    <a:cubicBezTo>
                      <a:pt x="15" y="170"/>
                      <a:pt x="17" y="170"/>
                      <a:pt x="18" y="170"/>
                    </a:cubicBezTo>
                    <a:cubicBezTo>
                      <a:pt x="18" y="170"/>
                      <a:pt x="18" y="170"/>
                      <a:pt x="18" y="170"/>
                    </a:cubicBezTo>
                    <a:cubicBezTo>
                      <a:pt x="22" y="170"/>
                      <a:pt x="25" y="172"/>
                      <a:pt x="26" y="175"/>
                    </a:cubicBezTo>
                    <a:cubicBezTo>
                      <a:pt x="28" y="179"/>
                      <a:pt x="27" y="183"/>
                      <a:pt x="26" y="186"/>
                    </a:cubicBezTo>
                    <a:cubicBezTo>
                      <a:pt x="26" y="187"/>
                      <a:pt x="26" y="188"/>
                      <a:pt x="26" y="189"/>
                    </a:cubicBezTo>
                    <a:cubicBezTo>
                      <a:pt x="25" y="193"/>
                      <a:pt x="26" y="197"/>
                      <a:pt x="28" y="200"/>
                    </a:cubicBezTo>
                    <a:cubicBezTo>
                      <a:pt x="29" y="201"/>
                      <a:pt x="31" y="202"/>
                      <a:pt x="33" y="203"/>
                    </a:cubicBezTo>
                    <a:cubicBezTo>
                      <a:pt x="34" y="203"/>
                      <a:pt x="36" y="202"/>
                      <a:pt x="37" y="201"/>
                    </a:cubicBezTo>
                    <a:cubicBezTo>
                      <a:pt x="37" y="201"/>
                      <a:pt x="38" y="201"/>
                      <a:pt x="38" y="201"/>
                    </a:cubicBezTo>
                    <a:cubicBezTo>
                      <a:pt x="39" y="201"/>
                      <a:pt x="39" y="202"/>
                      <a:pt x="39" y="202"/>
                    </a:cubicBezTo>
                    <a:cubicBezTo>
                      <a:pt x="41" y="212"/>
                      <a:pt x="41" y="212"/>
                      <a:pt x="41" y="212"/>
                    </a:cubicBezTo>
                    <a:cubicBezTo>
                      <a:pt x="43" y="210"/>
                      <a:pt x="46" y="210"/>
                      <a:pt x="49" y="210"/>
                    </a:cubicBezTo>
                    <a:cubicBezTo>
                      <a:pt x="50" y="210"/>
                      <a:pt x="50" y="211"/>
                      <a:pt x="50" y="211"/>
                    </a:cubicBezTo>
                    <a:cubicBezTo>
                      <a:pt x="51" y="216"/>
                      <a:pt x="51" y="216"/>
                      <a:pt x="51" y="216"/>
                    </a:cubicBezTo>
                    <a:cubicBezTo>
                      <a:pt x="53" y="216"/>
                      <a:pt x="54" y="216"/>
                      <a:pt x="56" y="216"/>
                    </a:cubicBezTo>
                    <a:cubicBezTo>
                      <a:pt x="61" y="217"/>
                      <a:pt x="66" y="220"/>
                      <a:pt x="71" y="222"/>
                    </a:cubicBezTo>
                    <a:cubicBezTo>
                      <a:pt x="76" y="223"/>
                      <a:pt x="82" y="224"/>
                      <a:pt x="86" y="222"/>
                    </a:cubicBezTo>
                    <a:cubicBezTo>
                      <a:pt x="91" y="219"/>
                      <a:pt x="94" y="213"/>
                      <a:pt x="91" y="209"/>
                    </a:cubicBezTo>
                    <a:cubicBezTo>
                      <a:pt x="95" y="210"/>
                      <a:pt x="99" y="210"/>
                      <a:pt x="103" y="209"/>
                    </a:cubicBezTo>
                    <a:cubicBezTo>
                      <a:pt x="111" y="207"/>
                      <a:pt x="118" y="206"/>
                      <a:pt x="125" y="204"/>
                    </a:cubicBezTo>
                    <a:cubicBezTo>
                      <a:pt x="128" y="204"/>
                      <a:pt x="130" y="203"/>
                      <a:pt x="132" y="202"/>
                    </a:cubicBezTo>
                    <a:cubicBezTo>
                      <a:pt x="137" y="200"/>
                      <a:pt x="140" y="195"/>
                      <a:pt x="140" y="189"/>
                    </a:cubicBezTo>
                    <a:cubicBezTo>
                      <a:pt x="140" y="184"/>
                      <a:pt x="136" y="179"/>
                      <a:pt x="131" y="176"/>
                    </a:cubicBezTo>
                    <a:cubicBezTo>
                      <a:pt x="129" y="175"/>
                      <a:pt x="125" y="174"/>
                      <a:pt x="125" y="171"/>
                    </a:cubicBezTo>
                    <a:cubicBezTo>
                      <a:pt x="126" y="168"/>
                      <a:pt x="130" y="168"/>
                      <a:pt x="132" y="169"/>
                    </a:cubicBezTo>
                    <a:cubicBezTo>
                      <a:pt x="134" y="171"/>
                      <a:pt x="135" y="173"/>
                      <a:pt x="136" y="176"/>
                    </a:cubicBezTo>
                    <a:cubicBezTo>
                      <a:pt x="137" y="178"/>
                      <a:pt x="139" y="180"/>
                      <a:pt x="142" y="180"/>
                    </a:cubicBezTo>
                    <a:cubicBezTo>
                      <a:pt x="142" y="177"/>
                      <a:pt x="143" y="174"/>
                      <a:pt x="143" y="171"/>
                    </a:cubicBezTo>
                    <a:cubicBezTo>
                      <a:pt x="145" y="181"/>
                      <a:pt x="153" y="189"/>
                      <a:pt x="160" y="196"/>
                    </a:cubicBezTo>
                    <a:cubicBezTo>
                      <a:pt x="165" y="200"/>
                      <a:pt x="170" y="205"/>
                      <a:pt x="176" y="204"/>
                    </a:cubicBezTo>
                    <a:cubicBezTo>
                      <a:pt x="178" y="204"/>
                      <a:pt x="180" y="204"/>
                      <a:pt x="182" y="204"/>
                    </a:cubicBezTo>
                    <a:cubicBezTo>
                      <a:pt x="186" y="204"/>
                      <a:pt x="190" y="206"/>
                      <a:pt x="193" y="208"/>
                    </a:cubicBezTo>
                    <a:cubicBezTo>
                      <a:pt x="197" y="210"/>
                      <a:pt x="202" y="211"/>
                      <a:pt x="205" y="208"/>
                    </a:cubicBezTo>
                    <a:cubicBezTo>
                      <a:pt x="208" y="202"/>
                      <a:pt x="200" y="194"/>
                      <a:pt x="204" y="189"/>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2" name="Freeform 12">
                <a:extLst>
                  <a:ext uri="{FF2B5EF4-FFF2-40B4-BE49-F238E27FC236}">
                    <a16:creationId xmlns:a16="http://schemas.microsoft.com/office/drawing/2014/main" id="{ADB650C9-26D2-478B-92E4-BBD4D8659749}"/>
                  </a:ext>
                </a:extLst>
              </p:cNvPr>
              <p:cNvSpPr>
                <a:spLocks/>
              </p:cNvSpPr>
              <p:nvPr/>
            </p:nvSpPr>
            <p:spPr bwMode="auto">
              <a:xfrm>
                <a:off x="1684919" y="4780542"/>
                <a:ext cx="344095" cy="439344"/>
              </a:xfrm>
              <a:custGeom>
                <a:avLst/>
                <a:gdLst>
                  <a:gd name="T0" fmla="*/ 26 w 177"/>
                  <a:gd name="T1" fmla="*/ 220 h 226"/>
                  <a:gd name="T2" fmla="*/ 33 w 177"/>
                  <a:gd name="T3" fmla="*/ 221 h 226"/>
                  <a:gd name="T4" fmla="*/ 42 w 177"/>
                  <a:gd name="T5" fmla="*/ 217 h 226"/>
                  <a:gd name="T6" fmla="*/ 81 w 177"/>
                  <a:gd name="T7" fmla="*/ 206 h 226"/>
                  <a:gd name="T8" fmla="*/ 86 w 177"/>
                  <a:gd name="T9" fmla="*/ 195 h 226"/>
                  <a:gd name="T10" fmla="*/ 90 w 177"/>
                  <a:gd name="T11" fmla="*/ 179 h 226"/>
                  <a:gd name="T12" fmla="*/ 95 w 177"/>
                  <a:gd name="T13" fmla="*/ 177 h 226"/>
                  <a:gd name="T14" fmla="*/ 102 w 177"/>
                  <a:gd name="T15" fmla="*/ 173 h 226"/>
                  <a:gd name="T16" fmla="*/ 122 w 177"/>
                  <a:gd name="T17" fmla="*/ 186 h 226"/>
                  <a:gd name="T18" fmla="*/ 123 w 177"/>
                  <a:gd name="T19" fmla="*/ 187 h 226"/>
                  <a:gd name="T20" fmla="*/ 135 w 177"/>
                  <a:gd name="T21" fmla="*/ 184 h 226"/>
                  <a:gd name="T22" fmla="*/ 143 w 177"/>
                  <a:gd name="T23" fmla="*/ 166 h 226"/>
                  <a:gd name="T24" fmla="*/ 143 w 177"/>
                  <a:gd name="T25" fmla="*/ 163 h 226"/>
                  <a:gd name="T26" fmla="*/ 145 w 177"/>
                  <a:gd name="T27" fmla="*/ 149 h 226"/>
                  <a:gd name="T28" fmla="*/ 139 w 177"/>
                  <a:gd name="T29" fmla="*/ 140 h 226"/>
                  <a:gd name="T30" fmla="*/ 142 w 177"/>
                  <a:gd name="T31" fmla="*/ 131 h 226"/>
                  <a:gd name="T32" fmla="*/ 147 w 177"/>
                  <a:gd name="T33" fmla="*/ 129 h 226"/>
                  <a:gd name="T34" fmla="*/ 154 w 177"/>
                  <a:gd name="T35" fmla="*/ 131 h 226"/>
                  <a:gd name="T36" fmla="*/ 156 w 177"/>
                  <a:gd name="T37" fmla="*/ 126 h 226"/>
                  <a:gd name="T38" fmla="*/ 165 w 177"/>
                  <a:gd name="T39" fmla="*/ 108 h 226"/>
                  <a:gd name="T40" fmla="*/ 175 w 177"/>
                  <a:gd name="T41" fmla="*/ 92 h 226"/>
                  <a:gd name="T42" fmla="*/ 171 w 177"/>
                  <a:gd name="T43" fmla="*/ 75 h 226"/>
                  <a:gd name="T44" fmla="*/ 167 w 177"/>
                  <a:gd name="T45" fmla="*/ 67 h 226"/>
                  <a:gd name="T46" fmla="*/ 158 w 177"/>
                  <a:gd name="T47" fmla="*/ 57 h 226"/>
                  <a:gd name="T48" fmla="*/ 157 w 177"/>
                  <a:gd name="T49" fmla="*/ 55 h 226"/>
                  <a:gd name="T50" fmla="*/ 169 w 177"/>
                  <a:gd name="T51" fmla="*/ 33 h 226"/>
                  <a:gd name="T52" fmla="*/ 146 w 177"/>
                  <a:gd name="T53" fmla="*/ 30 h 226"/>
                  <a:gd name="T54" fmla="*/ 131 w 177"/>
                  <a:gd name="T55" fmla="*/ 29 h 226"/>
                  <a:gd name="T56" fmla="*/ 120 w 177"/>
                  <a:gd name="T57" fmla="*/ 29 h 226"/>
                  <a:gd name="T58" fmla="*/ 117 w 177"/>
                  <a:gd name="T59" fmla="*/ 33 h 226"/>
                  <a:gd name="T60" fmla="*/ 96 w 177"/>
                  <a:gd name="T61" fmla="*/ 31 h 226"/>
                  <a:gd name="T62" fmla="*/ 94 w 177"/>
                  <a:gd name="T63" fmla="*/ 20 h 226"/>
                  <a:gd name="T64" fmla="*/ 67 w 177"/>
                  <a:gd name="T65" fmla="*/ 4 h 226"/>
                  <a:gd name="T66" fmla="*/ 21 w 177"/>
                  <a:gd name="T67" fmla="*/ 36 h 226"/>
                  <a:gd name="T68" fmla="*/ 17 w 177"/>
                  <a:gd name="T69" fmla="*/ 39 h 226"/>
                  <a:gd name="T70" fmla="*/ 10 w 177"/>
                  <a:gd name="T71" fmla="*/ 55 h 226"/>
                  <a:gd name="T72" fmla="*/ 8 w 177"/>
                  <a:gd name="T73" fmla="*/ 81 h 226"/>
                  <a:gd name="T74" fmla="*/ 0 w 177"/>
                  <a:gd name="T75" fmla="*/ 102 h 226"/>
                  <a:gd name="T76" fmla="*/ 9 w 177"/>
                  <a:gd name="T77" fmla="*/ 136 h 226"/>
                  <a:gd name="T78" fmla="*/ 16 w 177"/>
                  <a:gd name="T79" fmla="*/ 22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7" h="226">
                    <a:moveTo>
                      <a:pt x="16" y="223"/>
                    </a:moveTo>
                    <a:cubicBezTo>
                      <a:pt x="19" y="222"/>
                      <a:pt x="23" y="221"/>
                      <a:pt x="26" y="220"/>
                    </a:cubicBezTo>
                    <a:cubicBezTo>
                      <a:pt x="28" y="220"/>
                      <a:pt x="29" y="221"/>
                      <a:pt x="31" y="221"/>
                    </a:cubicBezTo>
                    <a:cubicBezTo>
                      <a:pt x="32" y="221"/>
                      <a:pt x="33" y="221"/>
                      <a:pt x="33" y="221"/>
                    </a:cubicBezTo>
                    <a:cubicBezTo>
                      <a:pt x="36" y="221"/>
                      <a:pt x="38" y="219"/>
                      <a:pt x="41" y="218"/>
                    </a:cubicBezTo>
                    <a:cubicBezTo>
                      <a:pt x="42" y="217"/>
                      <a:pt x="42" y="217"/>
                      <a:pt x="42" y="217"/>
                    </a:cubicBezTo>
                    <a:cubicBezTo>
                      <a:pt x="54" y="212"/>
                      <a:pt x="66" y="206"/>
                      <a:pt x="80" y="206"/>
                    </a:cubicBezTo>
                    <a:cubicBezTo>
                      <a:pt x="80" y="206"/>
                      <a:pt x="80" y="206"/>
                      <a:pt x="81" y="206"/>
                    </a:cubicBezTo>
                    <a:cubicBezTo>
                      <a:pt x="81" y="204"/>
                      <a:pt x="83" y="202"/>
                      <a:pt x="84" y="200"/>
                    </a:cubicBezTo>
                    <a:cubicBezTo>
                      <a:pt x="85" y="199"/>
                      <a:pt x="86" y="197"/>
                      <a:pt x="86" y="195"/>
                    </a:cubicBezTo>
                    <a:cubicBezTo>
                      <a:pt x="86" y="195"/>
                      <a:pt x="86" y="194"/>
                      <a:pt x="86" y="193"/>
                    </a:cubicBezTo>
                    <a:cubicBezTo>
                      <a:pt x="85" y="189"/>
                      <a:pt x="84" y="183"/>
                      <a:pt x="90" y="179"/>
                    </a:cubicBezTo>
                    <a:cubicBezTo>
                      <a:pt x="91" y="178"/>
                      <a:pt x="94" y="177"/>
                      <a:pt x="95" y="177"/>
                    </a:cubicBezTo>
                    <a:cubicBezTo>
                      <a:pt x="95" y="177"/>
                      <a:pt x="95" y="177"/>
                      <a:pt x="95" y="177"/>
                    </a:cubicBezTo>
                    <a:cubicBezTo>
                      <a:pt x="95" y="176"/>
                      <a:pt x="96" y="176"/>
                      <a:pt x="96" y="175"/>
                    </a:cubicBezTo>
                    <a:cubicBezTo>
                      <a:pt x="97" y="174"/>
                      <a:pt x="99" y="173"/>
                      <a:pt x="102" y="173"/>
                    </a:cubicBezTo>
                    <a:cubicBezTo>
                      <a:pt x="108" y="173"/>
                      <a:pt x="116" y="175"/>
                      <a:pt x="120" y="181"/>
                    </a:cubicBezTo>
                    <a:cubicBezTo>
                      <a:pt x="121" y="183"/>
                      <a:pt x="121" y="184"/>
                      <a:pt x="122" y="186"/>
                    </a:cubicBezTo>
                    <a:cubicBezTo>
                      <a:pt x="122" y="186"/>
                      <a:pt x="122" y="186"/>
                      <a:pt x="122" y="187"/>
                    </a:cubicBezTo>
                    <a:cubicBezTo>
                      <a:pt x="122" y="187"/>
                      <a:pt x="123" y="187"/>
                      <a:pt x="123" y="187"/>
                    </a:cubicBezTo>
                    <a:cubicBezTo>
                      <a:pt x="136" y="184"/>
                      <a:pt x="136" y="184"/>
                      <a:pt x="136" y="184"/>
                    </a:cubicBezTo>
                    <a:cubicBezTo>
                      <a:pt x="136" y="184"/>
                      <a:pt x="136" y="184"/>
                      <a:pt x="135" y="184"/>
                    </a:cubicBezTo>
                    <a:cubicBezTo>
                      <a:pt x="133" y="181"/>
                      <a:pt x="133" y="178"/>
                      <a:pt x="133" y="175"/>
                    </a:cubicBezTo>
                    <a:cubicBezTo>
                      <a:pt x="135" y="171"/>
                      <a:pt x="139" y="167"/>
                      <a:pt x="143" y="166"/>
                    </a:cubicBezTo>
                    <a:cubicBezTo>
                      <a:pt x="143" y="165"/>
                      <a:pt x="144" y="165"/>
                      <a:pt x="144" y="165"/>
                    </a:cubicBezTo>
                    <a:cubicBezTo>
                      <a:pt x="144" y="164"/>
                      <a:pt x="143" y="164"/>
                      <a:pt x="143" y="163"/>
                    </a:cubicBezTo>
                    <a:cubicBezTo>
                      <a:pt x="141" y="158"/>
                      <a:pt x="143" y="153"/>
                      <a:pt x="144" y="150"/>
                    </a:cubicBezTo>
                    <a:cubicBezTo>
                      <a:pt x="145" y="150"/>
                      <a:pt x="145" y="149"/>
                      <a:pt x="145" y="149"/>
                    </a:cubicBezTo>
                    <a:cubicBezTo>
                      <a:pt x="145" y="149"/>
                      <a:pt x="145" y="149"/>
                      <a:pt x="145" y="148"/>
                    </a:cubicBezTo>
                    <a:cubicBezTo>
                      <a:pt x="143" y="147"/>
                      <a:pt x="139" y="145"/>
                      <a:pt x="139" y="140"/>
                    </a:cubicBezTo>
                    <a:cubicBezTo>
                      <a:pt x="138" y="138"/>
                      <a:pt x="139" y="135"/>
                      <a:pt x="141" y="133"/>
                    </a:cubicBezTo>
                    <a:cubicBezTo>
                      <a:pt x="142" y="131"/>
                      <a:pt x="142" y="131"/>
                      <a:pt x="142" y="131"/>
                    </a:cubicBezTo>
                    <a:cubicBezTo>
                      <a:pt x="143" y="131"/>
                      <a:pt x="143" y="131"/>
                      <a:pt x="143" y="131"/>
                    </a:cubicBezTo>
                    <a:cubicBezTo>
                      <a:pt x="144" y="130"/>
                      <a:pt x="145" y="129"/>
                      <a:pt x="147" y="129"/>
                    </a:cubicBezTo>
                    <a:cubicBezTo>
                      <a:pt x="147" y="129"/>
                      <a:pt x="147" y="129"/>
                      <a:pt x="147" y="129"/>
                    </a:cubicBezTo>
                    <a:cubicBezTo>
                      <a:pt x="150" y="129"/>
                      <a:pt x="152" y="130"/>
                      <a:pt x="154" y="131"/>
                    </a:cubicBezTo>
                    <a:cubicBezTo>
                      <a:pt x="154" y="130"/>
                      <a:pt x="154" y="130"/>
                      <a:pt x="155" y="130"/>
                    </a:cubicBezTo>
                    <a:cubicBezTo>
                      <a:pt x="155" y="129"/>
                      <a:pt x="155" y="127"/>
                      <a:pt x="156" y="126"/>
                    </a:cubicBezTo>
                    <a:cubicBezTo>
                      <a:pt x="156" y="125"/>
                      <a:pt x="156" y="125"/>
                      <a:pt x="156" y="125"/>
                    </a:cubicBezTo>
                    <a:cubicBezTo>
                      <a:pt x="157" y="118"/>
                      <a:pt x="161" y="113"/>
                      <a:pt x="165" y="108"/>
                    </a:cubicBezTo>
                    <a:cubicBezTo>
                      <a:pt x="166" y="106"/>
                      <a:pt x="166" y="106"/>
                      <a:pt x="166" y="106"/>
                    </a:cubicBezTo>
                    <a:cubicBezTo>
                      <a:pt x="170" y="102"/>
                      <a:pt x="173" y="97"/>
                      <a:pt x="175" y="92"/>
                    </a:cubicBezTo>
                    <a:cubicBezTo>
                      <a:pt x="177" y="87"/>
                      <a:pt x="177" y="79"/>
                      <a:pt x="172" y="76"/>
                    </a:cubicBezTo>
                    <a:cubicBezTo>
                      <a:pt x="171" y="75"/>
                      <a:pt x="171" y="75"/>
                      <a:pt x="171" y="75"/>
                    </a:cubicBezTo>
                    <a:cubicBezTo>
                      <a:pt x="170" y="74"/>
                      <a:pt x="169" y="74"/>
                      <a:pt x="168" y="73"/>
                    </a:cubicBezTo>
                    <a:cubicBezTo>
                      <a:pt x="167" y="71"/>
                      <a:pt x="167" y="69"/>
                      <a:pt x="167" y="67"/>
                    </a:cubicBezTo>
                    <a:cubicBezTo>
                      <a:pt x="167" y="66"/>
                      <a:pt x="167" y="65"/>
                      <a:pt x="167" y="65"/>
                    </a:cubicBezTo>
                    <a:cubicBezTo>
                      <a:pt x="166" y="60"/>
                      <a:pt x="162" y="57"/>
                      <a:pt x="158" y="57"/>
                    </a:cubicBezTo>
                    <a:cubicBezTo>
                      <a:pt x="157" y="57"/>
                      <a:pt x="157" y="57"/>
                      <a:pt x="157" y="57"/>
                    </a:cubicBezTo>
                    <a:cubicBezTo>
                      <a:pt x="156" y="56"/>
                      <a:pt x="157" y="55"/>
                      <a:pt x="157" y="55"/>
                    </a:cubicBezTo>
                    <a:cubicBezTo>
                      <a:pt x="162" y="52"/>
                      <a:pt x="167" y="48"/>
                      <a:pt x="169" y="43"/>
                    </a:cubicBezTo>
                    <a:cubicBezTo>
                      <a:pt x="171" y="39"/>
                      <a:pt x="171" y="35"/>
                      <a:pt x="169" y="33"/>
                    </a:cubicBezTo>
                    <a:cubicBezTo>
                      <a:pt x="166" y="28"/>
                      <a:pt x="157" y="28"/>
                      <a:pt x="150" y="29"/>
                    </a:cubicBezTo>
                    <a:cubicBezTo>
                      <a:pt x="149" y="29"/>
                      <a:pt x="147" y="30"/>
                      <a:pt x="146" y="30"/>
                    </a:cubicBezTo>
                    <a:cubicBezTo>
                      <a:pt x="143" y="31"/>
                      <a:pt x="140" y="32"/>
                      <a:pt x="137" y="31"/>
                    </a:cubicBezTo>
                    <a:cubicBezTo>
                      <a:pt x="134" y="31"/>
                      <a:pt x="132" y="30"/>
                      <a:pt x="131" y="29"/>
                    </a:cubicBezTo>
                    <a:cubicBezTo>
                      <a:pt x="130" y="29"/>
                      <a:pt x="129" y="29"/>
                      <a:pt x="128" y="28"/>
                    </a:cubicBezTo>
                    <a:cubicBezTo>
                      <a:pt x="126" y="28"/>
                      <a:pt x="123" y="27"/>
                      <a:pt x="120" y="29"/>
                    </a:cubicBezTo>
                    <a:cubicBezTo>
                      <a:pt x="120" y="30"/>
                      <a:pt x="119" y="30"/>
                      <a:pt x="118" y="31"/>
                    </a:cubicBezTo>
                    <a:cubicBezTo>
                      <a:pt x="118" y="32"/>
                      <a:pt x="117" y="33"/>
                      <a:pt x="117" y="33"/>
                    </a:cubicBezTo>
                    <a:cubicBezTo>
                      <a:pt x="113" y="37"/>
                      <a:pt x="106" y="36"/>
                      <a:pt x="101" y="34"/>
                    </a:cubicBezTo>
                    <a:cubicBezTo>
                      <a:pt x="99" y="33"/>
                      <a:pt x="97" y="33"/>
                      <a:pt x="96" y="31"/>
                    </a:cubicBezTo>
                    <a:cubicBezTo>
                      <a:pt x="93" y="28"/>
                      <a:pt x="94" y="25"/>
                      <a:pt x="94" y="22"/>
                    </a:cubicBezTo>
                    <a:cubicBezTo>
                      <a:pt x="94" y="21"/>
                      <a:pt x="94" y="21"/>
                      <a:pt x="94" y="20"/>
                    </a:cubicBezTo>
                    <a:cubicBezTo>
                      <a:pt x="95" y="11"/>
                      <a:pt x="89" y="2"/>
                      <a:pt x="80" y="0"/>
                    </a:cubicBezTo>
                    <a:cubicBezTo>
                      <a:pt x="76" y="2"/>
                      <a:pt x="72" y="4"/>
                      <a:pt x="67" y="4"/>
                    </a:cubicBezTo>
                    <a:cubicBezTo>
                      <a:pt x="57" y="6"/>
                      <a:pt x="50" y="12"/>
                      <a:pt x="43" y="19"/>
                    </a:cubicBezTo>
                    <a:cubicBezTo>
                      <a:pt x="37" y="26"/>
                      <a:pt x="30" y="33"/>
                      <a:pt x="21" y="36"/>
                    </a:cubicBezTo>
                    <a:cubicBezTo>
                      <a:pt x="20" y="36"/>
                      <a:pt x="19" y="36"/>
                      <a:pt x="18" y="37"/>
                    </a:cubicBezTo>
                    <a:cubicBezTo>
                      <a:pt x="18" y="37"/>
                      <a:pt x="17" y="38"/>
                      <a:pt x="17" y="39"/>
                    </a:cubicBezTo>
                    <a:cubicBezTo>
                      <a:pt x="15" y="44"/>
                      <a:pt x="16" y="50"/>
                      <a:pt x="12" y="53"/>
                    </a:cubicBezTo>
                    <a:cubicBezTo>
                      <a:pt x="12" y="54"/>
                      <a:pt x="11" y="54"/>
                      <a:pt x="10" y="55"/>
                    </a:cubicBezTo>
                    <a:cubicBezTo>
                      <a:pt x="8" y="57"/>
                      <a:pt x="8" y="61"/>
                      <a:pt x="8" y="64"/>
                    </a:cubicBezTo>
                    <a:cubicBezTo>
                      <a:pt x="8" y="69"/>
                      <a:pt x="8" y="75"/>
                      <a:pt x="8" y="81"/>
                    </a:cubicBezTo>
                    <a:cubicBezTo>
                      <a:pt x="8" y="87"/>
                      <a:pt x="8" y="93"/>
                      <a:pt x="4" y="98"/>
                    </a:cubicBezTo>
                    <a:cubicBezTo>
                      <a:pt x="3" y="100"/>
                      <a:pt x="1" y="101"/>
                      <a:pt x="0" y="102"/>
                    </a:cubicBezTo>
                    <a:cubicBezTo>
                      <a:pt x="9" y="134"/>
                      <a:pt x="9" y="134"/>
                      <a:pt x="9" y="134"/>
                    </a:cubicBezTo>
                    <a:cubicBezTo>
                      <a:pt x="9" y="135"/>
                      <a:pt x="9" y="136"/>
                      <a:pt x="9" y="136"/>
                    </a:cubicBezTo>
                    <a:cubicBezTo>
                      <a:pt x="6" y="226"/>
                      <a:pt x="6" y="226"/>
                      <a:pt x="6" y="226"/>
                    </a:cubicBezTo>
                    <a:lnTo>
                      <a:pt x="16" y="223"/>
                    </a:ln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3" name="Freeform 13">
                <a:extLst>
                  <a:ext uri="{FF2B5EF4-FFF2-40B4-BE49-F238E27FC236}">
                    <a16:creationId xmlns:a16="http://schemas.microsoft.com/office/drawing/2014/main" id="{0C955BD2-98E4-4425-B4FF-461576853E72}"/>
                  </a:ext>
                </a:extLst>
              </p:cNvPr>
              <p:cNvSpPr>
                <a:spLocks/>
              </p:cNvSpPr>
              <p:nvPr/>
            </p:nvSpPr>
            <p:spPr bwMode="auto">
              <a:xfrm>
                <a:off x="2885081" y="5097250"/>
                <a:ext cx="461968" cy="275036"/>
              </a:xfrm>
              <a:custGeom>
                <a:avLst/>
                <a:gdLst>
                  <a:gd name="T0" fmla="*/ 230 w 237"/>
                  <a:gd name="T1" fmla="*/ 61 h 141"/>
                  <a:gd name="T2" fmla="*/ 214 w 237"/>
                  <a:gd name="T3" fmla="*/ 58 h 141"/>
                  <a:gd name="T4" fmla="*/ 210 w 237"/>
                  <a:gd name="T5" fmla="*/ 54 h 141"/>
                  <a:gd name="T6" fmla="*/ 188 w 237"/>
                  <a:gd name="T7" fmla="*/ 57 h 141"/>
                  <a:gd name="T8" fmla="*/ 176 w 237"/>
                  <a:gd name="T9" fmla="*/ 49 h 141"/>
                  <a:gd name="T10" fmla="*/ 171 w 237"/>
                  <a:gd name="T11" fmla="*/ 47 h 141"/>
                  <a:gd name="T12" fmla="*/ 159 w 237"/>
                  <a:gd name="T13" fmla="*/ 36 h 141"/>
                  <a:gd name="T14" fmla="*/ 157 w 237"/>
                  <a:gd name="T15" fmla="*/ 33 h 141"/>
                  <a:gd name="T16" fmla="*/ 148 w 237"/>
                  <a:gd name="T17" fmla="*/ 26 h 141"/>
                  <a:gd name="T18" fmla="*/ 140 w 237"/>
                  <a:gd name="T19" fmla="*/ 26 h 141"/>
                  <a:gd name="T20" fmla="*/ 136 w 237"/>
                  <a:gd name="T21" fmla="*/ 16 h 141"/>
                  <a:gd name="T22" fmla="*/ 132 w 237"/>
                  <a:gd name="T23" fmla="*/ 12 h 141"/>
                  <a:gd name="T24" fmla="*/ 120 w 237"/>
                  <a:gd name="T25" fmla="*/ 13 h 141"/>
                  <a:gd name="T26" fmla="*/ 115 w 237"/>
                  <a:gd name="T27" fmla="*/ 10 h 141"/>
                  <a:gd name="T28" fmla="*/ 94 w 237"/>
                  <a:gd name="T29" fmla="*/ 11 h 141"/>
                  <a:gd name="T30" fmla="*/ 87 w 237"/>
                  <a:gd name="T31" fmla="*/ 2 h 141"/>
                  <a:gd name="T32" fmla="*/ 68 w 237"/>
                  <a:gd name="T33" fmla="*/ 1 h 141"/>
                  <a:gd name="T34" fmla="*/ 55 w 237"/>
                  <a:gd name="T35" fmla="*/ 10 h 141"/>
                  <a:gd name="T36" fmla="*/ 51 w 237"/>
                  <a:gd name="T37" fmla="*/ 14 h 141"/>
                  <a:gd name="T38" fmla="*/ 62 w 237"/>
                  <a:gd name="T39" fmla="*/ 22 h 141"/>
                  <a:gd name="T40" fmla="*/ 58 w 237"/>
                  <a:gd name="T41" fmla="*/ 28 h 141"/>
                  <a:gd name="T42" fmla="*/ 56 w 237"/>
                  <a:gd name="T43" fmla="*/ 37 h 141"/>
                  <a:gd name="T44" fmla="*/ 57 w 237"/>
                  <a:gd name="T45" fmla="*/ 39 h 141"/>
                  <a:gd name="T46" fmla="*/ 54 w 237"/>
                  <a:gd name="T47" fmla="*/ 50 h 141"/>
                  <a:gd name="T48" fmla="*/ 46 w 237"/>
                  <a:gd name="T49" fmla="*/ 50 h 141"/>
                  <a:gd name="T50" fmla="*/ 44 w 237"/>
                  <a:gd name="T51" fmla="*/ 46 h 141"/>
                  <a:gd name="T52" fmla="*/ 29 w 237"/>
                  <a:gd name="T53" fmla="*/ 55 h 141"/>
                  <a:gd name="T54" fmla="*/ 33 w 237"/>
                  <a:gd name="T55" fmla="*/ 58 h 141"/>
                  <a:gd name="T56" fmla="*/ 20 w 237"/>
                  <a:gd name="T57" fmla="*/ 86 h 141"/>
                  <a:gd name="T58" fmla="*/ 4 w 237"/>
                  <a:gd name="T59" fmla="*/ 86 h 141"/>
                  <a:gd name="T60" fmla="*/ 11 w 237"/>
                  <a:gd name="T61" fmla="*/ 101 h 141"/>
                  <a:gd name="T62" fmla="*/ 71 w 237"/>
                  <a:gd name="T63" fmla="*/ 122 h 141"/>
                  <a:gd name="T64" fmla="*/ 99 w 237"/>
                  <a:gd name="T65" fmla="*/ 132 h 141"/>
                  <a:gd name="T66" fmla="*/ 108 w 237"/>
                  <a:gd name="T67" fmla="*/ 138 h 141"/>
                  <a:gd name="T68" fmla="*/ 147 w 237"/>
                  <a:gd name="T69" fmla="*/ 109 h 141"/>
                  <a:gd name="T70" fmla="*/ 235 w 237"/>
                  <a:gd name="T71" fmla="*/ 78 h 141"/>
                  <a:gd name="T72" fmla="*/ 236 w 237"/>
                  <a:gd name="T73" fmla="*/ 7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141">
                    <a:moveTo>
                      <a:pt x="234" y="65"/>
                    </a:moveTo>
                    <a:cubicBezTo>
                      <a:pt x="233" y="63"/>
                      <a:pt x="231" y="62"/>
                      <a:pt x="230" y="61"/>
                    </a:cubicBezTo>
                    <a:cubicBezTo>
                      <a:pt x="229" y="61"/>
                      <a:pt x="228" y="61"/>
                      <a:pt x="226" y="61"/>
                    </a:cubicBezTo>
                    <a:cubicBezTo>
                      <a:pt x="223" y="62"/>
                      <a:pt x="218" y="62"/>
                      <a:pt x="214" y="58"/>
                    </a:cubicBezTo>
                    <a:cubicBezTo>
                      <a:pt x="213" y="57"/>
                      <a:pt x="212" y="56"/>
                      <a:pt x="211" y="55"/>
                    </a:cubicBezTo>
                    <a:cubicBezTo>
                      <a:pt x="211" y="54"/>
                      <a:pt x="210" y="54"/>
                      <a:pt x="210" y="54"/>
                    </a:cubicBezTo>
                    <a:cubicBezTo>
                      <a:pt x="209" y="53"/>
                      <a:pt x="206" y="53"/>
                      <a:pt x="200" y="56"/>
                    </a:cubicBezTo>
                    <a:cubicBezTo>
                      <a:pt x="196" y="57"/>
                      <a:pt x="192" y="58"/>
                      <a:pt x="188" y="57"/>
                    </a:cubicBezTo>
                    <a:cubicBezTo>
                      <a:pt x="183" y="56"/>
                      <a:pt x="181" y="53"/>
                      <a:pt x="178" y="51"/>
                    </a:cubicBezTo>
                    <a:cubicBezTo>
                      <a:pt x="177" y="50"/>
                      <a:pt x="177" y="50"/>
                      <a:pt x="176" y="49"/>
                    </a:cubicBezTo>
                    <a:cubicBezTo>
                      <a:pt x="175" y="48"/>
                      <a:pt x="174" y="48"/>
                      <a:pt x="172" y="47"/>
                    </a:cubicBezTo>
                    <a:cubicBezTo>
                      <a:pt x="172" y="47"/>
                      <a:pt x="172" y="47"/>
                      <a:pt x="171" y="47"/>
                    </a:cubicBezTo>
                    <a:cubicBezTo>
                      <a:pt x="170" y="47"/>
                      <a:pt x="168" y="46"/>
                      <a:pt x="166" y="45"/>
                    </a:cubicBezTo>
                    <a:cubicBezTo>
                      <a:pt x="162" y="43"/>
                      <a:pt x="160" y="39"/>
                      <a:pt x="159" y="36"/>
                    </a:cubicBezTo>
                    <a:cubicBezTo>
                      <a:pt x="159" y="35"/>
                      <a:pt x="158" y="34"/>
                      <a:pt x="158" y="34"/>
                    </a:cubicBezTo>
                    <a:cubicBezTo>
                      <a:pt x="158" y="34"/>
                      <a:pt x="157" y="33"/>
                      <a:pt x="157" y="33"/>
                    </a:cubicBezTo>
                    <a:cubicBezTo>
                      <a:pt x="155" y="33"/>
                      <a:pt x="154" y="32"/>
                      <a:pt x="152" y="31"/>
                    </a:cubicBezTo>
                    <a:cubicBezTo>
                      <a:pt x="150" y="30"/>
                      <a:pt x="149" y="28"/>
                      <a:pt x="148" y="26"/>
                    </a:cubicBezTo>
                    <a:cubicBezTo>
                      <a:pt x="147" y="26"/>
                      <a:pt x="146" y="26"/>
                      <a:pt x="146" y="26"/>
                    </a:cubicBezTo>
                    <a:cubicBezTo>
                      <a:pt x="144" y="27"/>
                      <a:pt x="142" y="27"/>
                      <a:pt x="140" y="26"/>
                    </a:cubicBezTo>
                    <a:cubicBezTo>
                      <a:pt x="138" y="25"/>
                      <a:pt x="137" y="24"/>
                      <a:pt x="137" y="22"/>
                    </a:cubicBezTo>
                    <a:cubicBezTo>
                      <a:pt x="136" y="20"/>
                      <a:pt x="136" y="18"/>
                      <a:pt x="136" y="16"/>
                    </a:cubicBezTo>
                    <a:cubicBezTo>
                      <a:pt x="135" y="16"/>
                      <a:pt x="135" y="15"/>
                      <a:pt x="134" y="15"/>
                    </a:cubicBezTo>
                    <a:cubicBezTo>
                      <a:pt x="133" y="14"/>
                      <a:pt x="132" y="13"/>
                      <a:pt x="132" y="12"/>
                    </a:cubicBezTo>
                    <a:cubicBezTo>
                      <a:pt x="131" y="12"/>
                      <a:pt x="131" y="12"/>
                      <a:pt x="131" y="12"/>
                    </a:cubicBezTo>
                    <a:cubicBezTo>
                      <a:pt x="128" y="13"/>
                      <a:pt x="125" y="14"/>
                      <a:pt x="120" y="13"/>
                    </a:cubicBezTo>
                    <a:cubicBezTo>
                      <a:pt x="118" y="13"/>
                      <a:pt x="117" y="12"/>
                      <a:pt x="116" y="11"/>
                    </a:cubicBezTo>
                    <a:cubicBezTo>
                      <a:pt x="115" y="11"/>
                      <a:pt x="115" y="10"/>
                      <a:pt x="115" y="10"/>
                    </a:cubicBezTo>
                    <a:cubicBezTo>
                      <a:pt x="114" y="10"/>
                      <a:pt x="111" y="11"/>
                      <a:pt x="110" y="11"/>
                    </a:cubicBezTo>
                    <a:cubicBezTo>
                      <a:pt x="105" y="13"/>
                      <a:pt x="99" y="15"/>
                      <a:pt x="94" y="11"/>
                    </a:cubicBezTo>
                    <a:cubicBezTo>
                      <a:pt x="91" y="8"/>
                      <a:pt x="89" y="5"/>
                      <a:pt x="89" y="1"/>
                    </a:cubicBezTo>
                    <a:cubicBezTo>
                      <a:pt x="89" y="1"/>
                      <a:pt x="88" y="2"/>
                      <a:pt x="87" y="2"/>
                    </a:cubicBezTo>
                    <a:cubicBezTo>
                      <a:pt x="82" y="3"/>
                      <a:pt x="75" y="4"/>
                      <a:pt x="68" y="0"/>
                    </a:cubicBezTo>
                    <a:cubicBezTo>
                      <a:pt x="68" y="1"/>
                      <a:pt x="68" y="1"/>
                      <a:pt x="68" y="1"/>
                    </a:cubicBezTo>
                    <a:cubicBezTo>
                      <a:pt x="69" y="3"/>
                      <a:pt x="68" y="6"/>
                      <a:pt x="63" y="7"/>
                    </a:cubicBezTo>
                    <a:cubicBezTo>
                      <a:pt x="55" y="10"/>
                      <a:pt x="55" y="10"/>
                      <a:pt x="55" y="10"/>
                    </a:cubicBezTo>
                    <a:cubicBezTo>
                      <a:pt x="52" y="11"/>
                      <a:pt x="51" y="12"/>
                      <a:pt x="51" y="13"/>
                    </a:cubicBezTo>
                    <a:cubicBezTo>
                      <a:pt x="51" y="13"/>
                      <a:pt x="51" y="14"/>
                      <a:pt x="51" y="14"/>
                    </a:cubicBezTo>
                    <a:cubicBezTo>
                      <a:pt x="53" y="18"/>
                      <a:pt x="57" y="20"/>
                      <a:pt x="61" y="21"/>
                    </a:cubicBezTo>
                    <a:cubicBezTo>
                      <a:pt x="61" y="21"/>
                      <a:pt x="62" y="21"/>
                      <a:pt x="62" y="22"/>
                    </a:cubicBezTo>
                    <a:cubicBezTo>
                      <a:pt x="62" y="22"/>
                      <a:pt x="62" y="22"/>
                      <a:pt x="62" y="22"/>
                    </a:cubicBezTo>
                    <a:cubicBezTo>
                      <a:pt x="61" y="25"/>
                      <a:pt x="60" y="27"/>
                      <a:pt x="58" y="28"/>
                    </a:cubicBezTo>
                    <a:cubicBezTo>
                      <a:pt x="58" y="29"/>
                      <a:pt x="57" y="30"/>
                      <a:pt x="57" y="30"/>
                    </a:cubicBezTo>
                    <a:cubicBezTo>
                      <a:pt x="55" y="32"/>
                      <a:pt x="54" y="35"/>
                      <a:pt x="56" y="37"/>
                    </a:cubicBezTo>
                    <a:cubicBezTo>
                      <a:pt x="56" y="37"/>
                      <a:pt x="56" y="38"/>
                      <a:pt x="56" y="38"/>
                    </a:cubicBezTo>
                    <a:cubicBezTo>
                      <a:pt x="57" y="38"/>
                      <a:pt x="57" y="39"/>
                      <a:pt x="57" y="39"/>
                    </a:cubicBezTo>
                    <a:cubicBezTo>
                      <a:pt x="58" y="41"/>
                      <a:pt x="58" y="42"/>
                      <a:pt x="57" y="43"/>
                    </a:cubicBezTo>
                    <a:cubicBezTo>
                      <a:pt x="57" y="45"/>
                      <a:pt x="56" y="48"/>
                      <a:pt x="54" y="50"/>
                    </a:cubicBezTo>
                    <a:cubicBezTo>
                      <a:pt x="53" y="51"/>
                      <a:pt x="51" y="52"/>
                      <a:pt x="49" y="52"/>
                    </a:cubicBezTo>
                    <a:cubicBezTo>
                      <a:pt x="48" y="52"/>
                      <a:pt x="47" y="51"/>
                      <a:pt x="46" y="50"/>
                    </a:cubicBezTo>
                    <a:cubicBezTo>
                      <a:pt x="45" y="49"/>
                      <a:pt x="44" y="48"/>
                      <a:pt x="44" y="47"/>
                    </a:cubicBezTo>
                    <a:cubicBezTo>
                      <a:pt x="44" y="46"/>
                      <a:pt x="44" y="46"/>
                      <a:pt x="44" y="46"/>
                    </a:cubicBezTo>
                    <a:cubicBezTo>
                      <a:pt x="42" y="49"/>
                      <a:pt x="37" y="50"/>
                      <a:pt x="35" y="51"/>
                    </a:cubicBezTo>
                    <a:cubicBezTo>
                      <a:pt x="34" y="51"/>
                      <a:pt x="29" y="52"/>
                      <a:pt x="29" y="55"/>
                    </a:cubicBezTo>
                    <a:cubicBezTo>
                      <a:pt x="32" y="57"/>
                      <a:pt x="32" y="57"/>
                      <a:pt x="32" y="57"/>
                    </a:cubicBezTo>
                    <a:cubicBezTo>
                      <a:pt x="33" y="57"/>
                      <a:pt x="33" y="58"/>
                      <a:pt x="33" y="58"/>
                    </a:cubicBezTo>
                    <a:cubicBezTo>
                      <a:pt x="29" y="71"/>
                      <a:pt x="29" y="71"/>
                      <a:pt x="29" y="71"/>
                    </a:cubicBezTo>
                    <a:cubicBezTo>
                      <a:pt x="27" y="76"/>
                      <a:pt x="25" y="82"/>
                      <a:pt x="20" y="86"/>
                    </a:cubicBezTo>
                    <a:cubicBezTo>
                      <a:pt x="17" y="89"/>
                      <a:pt x="13" y="90"/>
                      <a:pt x="10" y="89"/>
                    </a:cubicBezTo>
                    <a:cubicBezTo>
                      <a:pt x="7" y="89"/>
                      <a:pt x="5" y="88"/>
                      <a:pt x="4" y="86"/>
                    </a:cubicBezTo>
                    <a:cubicBezTo>
                      <a:pt x="0" y="90"/>
                      <a:pt x="0" y="97"/>
                      <a:pt x="2" y="101"/>
                    </a:cubicBezTo>
                    <a:cubicBezTo>
                      <a:pt x="5" y="101"/>
                      <a:pt x="8" y="101"/>
                      <a:pt x="11" y="101"/>
                    </a:cubicBezTo>
                    <a:cubicBezTo>
                      <a:pt x="24" y="102"/>
                      <a:pt x="36" y="108"/>
                      <a:pt x="48" y="113"/>
                    </a:cubicBezTo>
                    <a:cubicBezTo>
                      <a:pt x="55" y="116"/>
                      <a:pt x="63" y="119"/>
                      <a:pt x="71" y="122"/>
                    </a:cubicBezTo>
                    <a:cubicBezTo>
                      <a:pt x="74" y="123"/>
                      <a:pt x="76" y="124"/>
                      <a:pt x="79" y="125"/>
                    </a:cubicBezTo>
                    <a:cubicBezTo>
                      <a:pt x="86" y="128"/>
                      <a:pt x="93" y="130"/>
                      <a:pt x="99" y="132"/>
                    </a:cubicBezTo>
                    <a:cubicBezTo>
                      <a:pt x="101" y="132"/>
                      <a:pt x="104" y="133"/>
                      <a:pt x="105" y="134"/>
                    </a:cubicBezTo>
                    <a:cubicBezTo>
                      <a:pt x="106" y="135"/>
                      <a:pt x="107" y="137"/>
                      <a:pt x="108" y="138"/>
                    </a:cubicBezTo>
                    <a:cubicBezTo>
                      <a:pt x="109" y="140"/>
                      <a:pt x="110" y="141"/>
                      <a:pt x="111" y="139"/>
                    </a:cubicBezTo>
                    <a:cubicBezTo>
                      <a:pt x="122" y="127"/>
                      <a:pt x="133" y="115"/>
                      <a:pt x="147" y="109"/>
                    </a:cubicBezTo>
                    <a:cubicBezTo>
                      <a:pt x="172" y="98"/>
                      <a:pt x="204" y="106"/>
                      <a:pt x="223" y="88"/>
                    </a:cubicBezTo>
                    <a:cubicBezTo>
                      <a:pt x="227" y="85"/>
                      <a:pt x="230" y="80"/>
                      <a:pt x="235" y="78"/>
                    </a:cubicBezTo>
                    <a:cubicBezTo>
                      <a:pt x="235" y="78"/>
                      <a:pt x="236" y="78"/>
                      <a:pt x="237" y="78"/>
                    </a:cubicBezTo>
                    <a:cubicBezTo>
                      <a:pt x="237" y="77"/>
                      <a:pt x="236" y="76"/>
                      <a:pt x="236" y="75"/>
                    </a:cubicBezTo>
                    <a:cubicBezTo>
                      <a:pt x="236" y="71"/>
                      <a:pt x="235" y="68"/>
                      <a:pt x="234" y="65"/>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4" name="Freeform 14">
                <a:extLst>
                  <a:ext uri="{FF2B5EF4-FFF2-40B4-BE49-F238E27FC236}">
                    <a16:creationId xmlns:a16="http://schemas.microsoft.com/office/drawing/2014/main" id="{7013D279-75AF-41C2-883A-A151298D03C9}"/>
                  </a:ext>
                </a:extLst>
              </p:cNvPr>
              <p:cNvSpPr>
                <a:spLocks/>
              </p:cNvSpPr>
              <p:nvPr/>
            </p:nvSpPr>
            <p:spPr bwMode="auto">
              <a:xfrm>
                <a:off x="1011017" y="4931752"/>
                <a:ext cx="681045" cy="697711"/>
              </a:xfrm>
              <a:custGeom>
                <a:avLst/>
                <a:gdLst>
                  <a:gd name="T0" fmla="*/ 339 w 350"/>
                  <a:gd name="T1" fmla="*/ 163 h 358"/>
                  <a:gd name="T2" fmla="*/ 337 w 350"/>
                  <a:gd name="T3" fmla="*/ 155 h 358"/>
                  <a:gd name="T4" fmla="*/ 303 w 350"/>
                  <a:gd name="T5" fmla="*/ 137 h 358"/>
                  <a:gd name="T6" fmla="*/ 289 w 350"/>
                  <a:gd name="T7" fmla="*/ 122 h 358"/>
                  <a:gd name="T8" fmla="*/ 262 w 350"/>
                  <a:gd name="T9" fmla="*/ 108 h 358"/>
                  <a:gd name="T10" fmla="*/ 258 w 350"/>
                  <a:gd name="T11" fmla="*/ 92 h 358"/>
                  <a:gd name="T12" fmla="*/ 234 w 350"/>
                  <a:gd name="T13" fmla="*/ 88 h 358"/>
                  <a:gd name="T14" fmla="*/ 213 w 350"/>
                  <a:gd name="T15" fmla="*/ 92 h 358"/>
                  <a:gd name="T16" fmla="*/ 213 w 350"/>
                  <a:gd name="T17" fmla="*/ 77 h 358"/>
                  <a:gd name="T18" fmla="*/ 187 w 350"/>
                  <a:gd name="T19" fmla="*/ 65 h 358"/>
                  <a:gd name="T20" fmla="*/ 165 w 350"/>
                  <a:gd name="T21" fmla="*/ 28 h 358"/>
                  <a:gd name="T22" fmla="*/ 180 w 350"/>
                  <a:gd name="T23" fmla="*/ 29 h 358"/>
                  <a:gd name="T24" fmla="*/ 184 w 350"/>
                  <a:gd name="T25" fmla="*/ 5 h 358"/>
                  <a:gd name="T26" fmla="*/ 118 w 350"/>
                  <a:gd name="T27" fmla="*/ 10 h 358"/>
                  <a:gd name="T28" fmla="*/ 89 w 350"/>
                  <a:gd name="T29" fmla="*/ 13 h 358"/>
                  <a:gd name="T30" fmla="*/ 78 w 350"/>
                  <a:gd name="T31" fmla="*/ 31 h 358"/>
                  <a:gd name="T32" fmla="*/ 70 w 350"/>
                  <a:gd name="T33" fmla="*/ 63 h 358"/>
                  <a:gd name="T34" fmla="*/ 28 w 350"/>
                  <a:gd name="T35" fmla="*/ 76 h 358"/>
                  <a:gd name="T36" fmla="*/ 0 w 350"/>
                  <a:gd name="T37" fmla="*/ 102 h 358"/>
                  <a:gd name="T38" fmla="*/ 19 w 350"/>
                  <a:gd name="T39" fmla="*/ 104 h 358"/>
                  <a:gd name="T40" fmla="*/ 23 w 350"/>
                  <a:gd name="T41" fmla="*/ 119 h 358"/>
                  <a:gd name="T42" fmla="*/ 11 w 350"/>
                  <a:gd name="T43" fmla="*/ 154 h 358"/>
                  <a:gd name="T44" fmla="*/ 25 w 350"/>
                  <a:gd name="T45" fmla="*/ 163 h 358"/>
                  <a:gd name="T46" fmla="*/ 29 w 350"/>
                  <a:gd name="T47" fmla="*/ 160 h 358"/>
                  <a:gd name="T48" fmla="*/ 33 w 350"/>
                  <a:gd name="T49" fmla="*/ 172 h 358"/>
                  <a:gd name="T50" fmla="*/ 42 w 350"/>
                  <a:gd name="T51" fmla="*/ 199 h 358"/>
                  <a:gd name="T52" fmla="*/ 46 w 350"/>
                  <a:gd name="T53" fmla="*/ 224 h 358"/>
                  <a:gd name="T54" fmla="*/ 47 w 350"/>
                  <a:gd name="T55" fmla="*/ 232 h 358"/>
                  <a:gd name="T56" fmla="*/ 54 w 350"/>
                  <a:gd name="T57" fmla="*/ 243 h 358"/>
                  <a:gd name="T58" fmla="*/ 67 w 350"/>
                  <a:gd name="T59" fmla="*/ 260 h 358"/>
                  <a:gd name="T60" fmla="*/ 60 w 350"/>
                  <a:gd name="T61" fmla="*/ 268 h 358"/>
                  <a:gd name="T62" fmla="*/ 61 w 350"/>
                  <a:gd name="T63" fmla="*/ 295 h 358"/>
                  <a:gd name="T64" fmla="*/ 75 w 350"/>
                  <a:gd name="T65" fmla="*/ 303 h 358"/>
                  <a:gd name="T66" fmla="*/ 110 w 350"/>
                  <a:gd name="T67" fmla="*/ 324 h 358"/>
                  <a:gd name="T68" fmla="*/ 148 w 350"/>
                  <a:gd name="T69" fmla="*/ 350 h 358"/>
                  <a:gd name="T70" fmla="*/ 177 w 350"/>
                  <a:gd name="T71" fmla="*/ 358 h 358"/>
                  <a:gd name="T72" fmla="*/ 219 w 350"/>
                  <a:gd name="T73" fmla="*/ 319 h 358"/>
                  <a:gd name="T74" fmla="*/ 227 w 350"/>
                  <a:gd name="T75" fmla="*/ 273 h 358"/>
                  <a:gd name="T76" fmla="*/ 245 w 350"/>
                  <a:gd name="T77" fmla="*/ 211 h 358"/>
                  <a:gd name="T78" fmla="*/ 314 w 350"/>
                  <a:gd name="T79" fmla="*/ 198 h 358"/>
                  <a:gd name="T80" fmla="*/ 341 w 350"/>
                  <a:gd name="T81" fmla="*/ 198 h 358"/>
                  <a:gd name="T82" fmla="*/ 343 w 350"/>
                  <a:gd name="T83" fmla="*/ 192 h 358"/>
                  <a:gd name="T84" fmla="*/ 344 w 350"/>
                  <a:gd name="T85" fmla="*/ 17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0" h="358">
                    <a:moveTo>
                      <a:pt x="344" y="171"/>
                    </a:moveTo>
                    <a:cubicBezTo>
                      <a:pt x="344" y="170"/>
                      <a:pt x="343" y="169"/>
                      <a:pt x="343" y="168"/>
                    </a:cubicBezTo>
                    <a:cubicBezTo>
                      <a:pt x="341" y="166"/>
                      <a:pt x="340" y="164"/>
                      <a:pt x="339" y="163"/>
                    </a:cubicBezTo>
                    <a:cubicBezTo>
                      <a:pt x="339" y="162"/>
                      <a:pt x="339" y="162"/>
                      <a:pt x="338" y="162"/>
                    </a:cubicBezTo>
                    <a:cubicBezTo>
                      <a:pt x="338" y="162"/>
                      <a:pt x="337" y="161"/>
                      <a:pt x="337" y="160"/>
                    </a:cubicBezTo>
                    <a:cubicBezTo>
                      <a:pt x="336" y="158"/>
                      <a:pt x="336" y="157"/>
                      <a:pt x="337" y="155"/>
                    </a:cubicBezTo>
                    <a:cubicBezTo>
                      <a:pt x="336" y="155"/>
                      <a:pt x="335" y="154"/>
                      <a:pt x="334" y="154"/>
                    </a:cubicBezTo>
                    <a:cubicBezTo>
                      <a:pt x="329" y="150"/>
                      <a:pt x="328" y="144"/>
                      <a:pt x="329" y="138"/>
                    </a:cubicBezTo>
                    <a:cubicBezTo>
                      <a:pt x="321" y="141"/>
                      <a:pt x="311" y="141"/>
                      <a:pt x="303" y="137"/>
                    </a:cubicBezTo>
                    <a:cubicBezTo>
                      <a:pt x="303" y="136"/>
                      <a:pt x="303" y="136"/>
                      <a:pt x="303" y="135"/>
                    </a:cubicBezTo>
                    <a:cubicBezTo>
                      <a:pt x="305" y="131"/>
                      <a:pt x="305" y="127"/>
                      <a:pt x="305" y="123"/>
                    </a:cubicBezTo>
                    <a:cubicBezTo>
                      <a:pt x="300" y="124"/>
                      <a:pt x="294" y="123"/>
                      <a:pt x="289" y="122"/>
                    </a:cubicBezTo>
                    <a:cubicBezTo>
                      <a:pt x="285" y="121"/>
                      <a:pt x="280" y="120"/>
                      <a:pt x="276" y="117"/>
                    </a:cubicBezTo>
                    <a:cubicBezTo>
                      <a:pt x="273" y="115"/>
                      <a:pt x="271" y="110"/>
                      <a:pt x="271" y="106"/>
                    </a:cubicBezTo>
                    <a:cubicBezTo>
                      <a:pt x="268" y="107"/>
                      <a:pt x="265" y="108"/>
                      <a:pt x="262" y="108"/>
                    </a:cubicBezTo>
                    <a:cubicBezTo>
                      <a:pt x="261" y="108"/>
                      <a:pt x="259" y="108"/>
                      <a:pt x="258" y="107"/>
                    </a:cubicBezTo>
                    <a:cubicBezTo>
                      <a:pt x="255" y="105"/>
                      <a:pt x="256" y="102"/>
                      <a:pt x="257" y="99"/>
                    </a:cubicBezTo>
                    <a:cubicBezTo>
                      <a:pt x="258" y="96"/>
                      <a:pt x="259" y="94"/>
                      <a:pt x="258" y="92"/>
                    </a:cubicBezTo>
                    <a:cubicBezTo>
                      <a:pt x="257" y="91"/>
                      <a:pt x="255" y="90"/>
                      <a:pt x="253" y="90"/>
                    </a:cubicBezTo>
                    <a:cubicBezTo>
                      <a:pt x="237" y="88"/>
                      <a:pt x="237" y="88"/>
                      <a:pt x="237" y="88"/>
                    </a:cubicBezTo>
                    <a:cubicBezTo>
                      <a:pt x="236" y="88"/>
                      <a:pt x="235" y="88"/>
                      <a:pt x="234" y="88"/>
                    </a:cubicBezTo>
                    <a:cubicBezTo>
                      <a:pt x="233" y="88"/>
                      <a:pt x="233" y="89"/>
                      <a:pt x="232" y="90"/>
                    </a:cubicBezTo>
                    <a:cubicBezTo>
                      <a:pt x="232" y="90"/>
                      <a:pt x="231" y="90"/>
                      <a:pt x="231" y="91"/>
                    </a:cubicBezTo>
                    <a:cubicBezTo>
                      <a:pt x="227" y="95"/>
                      <a:pt x="220" y="94"/>
                      <a:pt x="213" y="92"/>
                    </a:cubicBezTo>
                    <a:cubicBezTo>
                      <a:pt x="212" y="92"/>
                      <a:pt x="211" y="92"/>
                      <a:pt x="210" y="91"/>
                    </a:cubicBezTo>
                    <a:cubicBezTo>
                      <a:pt x="209" y="89"/>
                      <a:pt x="209" y="88"/>
                      <a:pt x="210" y="86"/>
                    </a:cubicBezTo>
                    <a:cubicBezTo>
                      <a:pt x="211" y="83"/>
                      <a:pt x="212" y="80"/>
                      <a:pt x="213" y="77"/>
                    </a:cubicBezTo>
                    <a:cubicBezTo>
                      <a:pt x="211" y="74"/>
                      <a:pt x="207" y="73"/>
                      <a:pt x="202" y="72"/>
                    </a:cubicBezTo>
                    <a:cubicBezTo>
                      <a:pt x="200" y="72"/>
                      <a:pt x="198" y="71"/>
                      <a:pt x="196" y="70"/>
                    </a:cubicBezTo>
                    <a:cubicBezTo>
                      <a:pt x="193" y="69"/>
                      <a:pt x="190" y="67"/>
                      <a:pt x="187" y="65"/>
                    </a:cubicBezTo>
                    <a:cubicBezTo>
                      <a:pt x="173" y="55"/>
                      <a:pt x="173" y="55"/>
                      <a:pt x="173" y="55"/>
                    </a:cubicBezTo>
                    <a:cubicBezTo>
                      <a:pt x="170" y="52"/>
                      <a:pt x="165" y="49"/>
                      <a:pt x="164" y="45"/>
                    </a:cubicBezTo>
                    <a:cubicBezTo>
                      <a:pt x="162" y="39"/>
                      <a:pt x="163" y="34"/>
                      <a:pt x="165" y="28"/>
                    </a:cubicBezTo>
                    <a:cubicBezTo>
                      <a:pt x="165" y="27"/>
                      <a:pt x="166" y="27"/>
                      <a:pt x="166" y="27"/>
                    </a:cubicBezTo>
                    <a:cubicBezTo>
                      <a:pt x="169" y="26"/>
                      <a:pt x="172" y="27"/>
                      <a:pt x="175" y="28"/>
                    </a:cubicBezTo>
                    <a:cubicBezTo>
                      <a:pt x="177" y="29"/>
                      <a:pt x="178" y="29"/>
                      <a:pt x="180" y="29"/>
                    </a:cubicBezTo>
                    <a:cubicBezTo>
                      <a:pt x="184" y="29"/>
                      <a:pt x="188" y="26"/>
                      <a:pt x="189" y="22"/>
                    </a:cubicBezTo>
                    <a:cubicBezTo>
                      <a:pt x="191" y="18"/>
                      <a:pt x="191" y="11"/>
                      <a:pt x="190" y="7"/>
                    </a:cubicBezTo>
                    <a:cubicBezTo>
                      <a:pt x="188" y="6"/>
                      <a:pt x="186" y="5"/>
                      <a:pt x="184" y="5"/>
                    </a:cubicBezTo>
                    <a:cubicBezTo>
                      <a:pt x="165" y="0"/>
                      <a:pt x="146" y="11"/>
                      <a:pt x="128" y="9"/>
                    </a:cubicBezTo>
                    <a:cubicBezTo>
                      <a:pt x="125" y="8"/>
                      <a:pt x="122" y="8"/>
                      <a:pt x="120" y="9"/>
                    </a:cubicBezTo>
                    <a:cubicBezTo>
                      <a:pt x="120" y="10"/>
                      <a:pt x="119" y="10"/>
                      <a:pt x="118" y="10"/>
                    </a:cubicBezTo>
                    <a:cubicBezTo>
                      <a:pt x="117" y="11"/>
                      <a:pt x="116" y="9"/>
                      <a:pt x="115" y="9"/>
                    </a:cubicBezTo>
                    <a:cubicBezTo>
                      <a:pt x="111" y="6"/>
                      <a:pt x="106" y="7"/>
                      <a:pt x="102" y="9"/>
                    </a:cubicBezTo>
                    <a:cubicBezTo>
                      <a:pt x="97" y="10"/>
                      <a:pt x="93" y="13"/>
                      <a:pt x="89" y="13"/>
                    </a:cubicBezTo>
                    <a:cubicBezTo>
                      <a:pt x="87" y="13"/>
                      <a:pt x="85" y="12"/>
                      <a:pt x="84" y="13"/>
                    </a:cubicBezTo>
                    <a:cubicBezTo>
                      <a:pt x="83" y="14"/>
                      <a:pt x="82" y="15"/>
                      <a:pt x="82" y="16"/>
                    </a:cubicBezTo>
                    <a:cubicBezTo>
                      <a:pt x="79" y="21"/>
                      <a:pt x="78" y="26"/>
                      <a:pt x="78" y="31"/>
                    </a:cubicBezTo>
                    <a:cubicBezTo>
                      <a:pt x="76" y="31"/>
                      <a:pt x="73" y="32"/>
                      <a:pt x="71" y="32"/>
                    </a:cubicBezTo>
                    <a:cubicBezTo>
                      <a:pt x="71" y="43"/>
                      <a:pt x="74" y="55"/>
                      <a:pt x="83" y="62"/>
                    </a:cubicBezTo>
                    <a:cubicBezTo>
                      <a:pt x="79" y="59"/>
                      <a:pt x="73" y="60"/>
                      <a:pt x="70" y="63"/>
                    </a:cubicBezTo>
                    <a:cubicBezTo>
                      <a:pt x="66" y="66"/>
                      <a:pt x="64" y="71"/>
                      <a:pt x="61" y="75"/>
                    </a:cubicBezTo>
                    <a:cubicBezTo>
                      <a:pt x="56" y="82"/>
                      <a:pt x="47" y="88"/>
                      <a:pt x="39" y="84"/>
                    </a:cubicBezTo>
                    <a:cubicBezTo>
                      <a:pt x="35" y="82"/>
                      <a:pt x="32" y="78"/>
                      <a:pt x="28" y="76"/>
                    </a:cubicBezTo>
                    <a:cubicBezTo>
                      <a:pt x="22" y="72"/>
                      <a:pt x="14" y="73"/>
                      <a:pt x="7" y="74"/>
                    </a:cubicBezTo>
                    <a:cubicBezTo>
                      <a:pt x="8" y="83"/>
                      <a:pt x="6" y="92"/>
                      <a:pt x="2" y="100"/>
                    </a:cubicBezTo>
                    <a:cubicBezTo>
                      <a:pt x="1" y="101"/>
                      <a:pt x="1" y="101"/>
                      <a:pt x="0" y="102"/>
                    </a:cubicBezTo>
                    <a:cubicBezTo>
                      <a:pt x="3" y="104"/>
                      <a:pt x="6" y="105"/>
                      <a:pt x="9" y="105"/>
                    </a:cubicBezTo>
                    <a:cubicBezTo>
                      <a:pt x="10" y="104"/>
                      <a:pt x="11" y="104"/>
                      <a:pt x="12" y="104"/>
                    </a:cubicBezTo>
                    <a:cubicBezTo>
                      <a:pt x="14" y="103"/>
                      <a:pt x="17" y="103"/>
                      <a:pt x="19" y="104"/>
                    </a:cubicBezTo>
                    <a:cubicBezTo>
                      <a:pt x="22" y="106"/>
                      <a:pt x="21" y="109"/>
                      <a:pt x="21" y="112"/>
                    </a:cubicBezTo>
                    <a:cubicBezTo>
                      <a:pt x="21" y="113"/>
                      <a:pt x="21" y="115"/>
                      <a:pt x="21" y="117"/>
                    </a:cubicBezTo>
                    <a:cubicBezTo>
                      <a:pt x="21" y="117"/>
                      <a:pt x="22" y="118"/>
                      <a:pt x="23" y="119"/>
                    </a:cubicBezTo>
                    <a:cubicBezTo>
                      <a:pt x="24" y="120"/>
                      <a:pt x="24" y="120"/>
                      <a:pt x="25" y="121"/>
                    </a:cubicBezTo>
                    <a:cubicBezTo>
                      <a:pt x="26" y="123"/>
                      <a:pt x="26" y="126"/>
                      <a:pt x="26" y="127"/>
                    </a:cubicBezTo>
                    <a:cubicBezTo>
                      <a:pt x="24" y="138"/>
                      <a:pt x="19" y="147"/>
                      <a:pt x="11" y="154"/>
                    </a:cubicBezTo>
                    <a:cubicBezTo>
                      <a:pt x="15" y="155"/>
                      <a:pt x="18" y="157"/>
                      <a:pt x="21" y="160"/>
                    </a:cubicBezTo>
                    <a:cubicBezTo>
                      <a:pt x="21" y="160"/>
                      <a:pt x="21" y="160"/>
                      <a:pt x="21" y="160"/>
                    </a:cubicBezTo>
                    <a:cubicBezTo>
                      <a:pt x="22" y="161"/>
                      <a:pt x="24" y="162"/>
                      <a:pt x="25" y="163"/>
                    </a:cubicBezTo>
                    <a:cubicBezTo>
                      <a:pt x="26" y="163"/>
                      <a:pt x="27" y="163"/>
                      <a:pt x="27" y="162"/>
                    </a:cubicBezTo>
                    <a:cubicBezTo>
                      <a:pt x="28" y="162"/>
                      <a:pt x="28" y="162"/>
                      <a:pt x="28" y="161"/>
                    </a:cubicBezTo>
                    <a:cubicBezTo>
                      <a:pt x="28" y="161"/>
                      <a:pt x="28" y="160"/>
                      <a:pt x="29" y="160"/>
                    </a:cubicBezTo>
                    <a:cubicBezTo>
                      <a:pt x="29" y="160"/>
                      <a:pt x="30" y="160"/>
                      <a:pt x="30" y="160"/>
                    </a:cubicBezTo>
                    <a:cubicBezTo>
                      <a:pt x="33" y="163"/>
                      <a:pt x="33" y="167"/>
                      <a:pt x="33" y="171"/>
                    </a:cubicBezTo>
                    <a:cubicBezTo>
                      <a:pt x="33" y="172"/>
                      <a:pt x="33" y="172"/>
                      <a:pt x="33" y="172"/>
                    </a:cubicBezTo>
                    <a:cubicBezTo>
                      <a:pt x="33" y="178"/>
                      <a:pt x="35" y="185"/>
                      <a:pt x="37" y="192"/>
                    </a:cubicBezTo>
                    <a:cubicBezTo>
                      <a:pt x="38" y="194"/>
                      <a:pt x="38" y="196"/>
                      <a:pt x="40" y="198"/>
                    </a:cubicBezTo>
                    <a:cubicBezTo>
                      <a:pt x="41" y="199"/>
                      <a:pt x="41" y="199"/>
                      <a:pt x="42" y="199"/>
                    </a:cubicBezTo>
                    <a:cubicBezTo>
                      <a:pt x="43" y="200"/>
                      <a:pt x="43" y="200"/>
                      <a:pt x="44" y="201"/>
                    </a:cubicBezTo>
                    <a:cubicBezTo>
                      <a:pt x="47" y="203"/>
                      <a:pt x="49" y="208"/>
                      <a:pt x="49" y="213"/>
                    </a:cubicBezTo>
                    <a:cubicBezTo>
                      <a:pt x="48" y="217"/>
                      <a:pt x="47" y="221"/>
                      <a:pt x="46" y="224"/>
                    </a:cubicBezTo>
                    <a:cubicBezTo>
                      <a:pt x="45" y="225"/>
                      <a:pt x="45" y="225"/>
                      <a:pt x="45" y="226"/>
                    </a:cubicBezTo>
                    <a:cubicBezTo>
                      <a:pt x="44" y="227"/>
                      <a:pt x="44" y="229"/>
                      <a:pt x="44" y="230"/>
                    </a:cubicBezTo>
                    <a:cubicBezTo>
                      <a:pt x="45" y="231"/>
                      <a:pt x="46" y="232"/>
                      <a:pt x="47" y="232"/>
                    </a:cubicBezTo>
                    <a:cubicBezTo>
                      <a:pt x="48" y="233"/>
                      <a:pt x="49" y="233"/>
                      <a:pt x="50" y="234"/>
                    </a:cubicBezTo>
                    <a:cubicBezTo>
                      <a:pt x="52" y="236"/>
                      <a:pt x="52" y="238"/>
                      <a:pt x="53" y="240"/>
                    </a:cubicBezTo>
                    <a:cubicBezTo>
                      <a:pt x="53" y="241"/>
                      <a:pt x="54" y="242"/>
                      <a:pt x="54" y="243"/>
                    </a:cubicBezTo>
                    <a:cubicBezTo>
                      <a:pt x="55" y="245"/>
                      <a:pt x="58" y="247"/>
                      <a:pt x="60" y="248"/>
                    </a:cubicBezTo>
                    <a:cubicBezTo>
                      <a:pt x="62" y="249"/>
                      <a:pt x="64" y="251"/>
                      <a:pt x="66" y="253"/>
                    </a:cubicBezTo>
                    <a:cubicBezTo>
                      <a:pt x="67" y="255"/>
                      <a:pt x="68" y="257"/>
                      <a:pt x="67" y="260"/>
                    </a:cubicBezTo>
                    <a:cubicBezTo>
                      <a:pt x="67" y="263"/>
                      <a:pt x="65" y="265"/>
                      <a:pt x="63" y="266"/>
                    </a:cubicBezTo>
                    <a:cubicBezTo>
                      <a:pt x="63" y="267"/>
                      <a:pt x="62" y="267"/>
                      <a:pt x="62" y="267"/>
                    </a:cubicBezTo>
                    <a:cubicBezTo>
                      <a:pt x="61" y="267"/>
                      <a:pt x="61" y="268"/>
                      <a:pt x="60" y="268"/>
                    </a:cubicBezTo>
                    <a:cubicBezTo>
                      <a:pt x="58" y="270"/>
                      <a:pt x="58" y="273"/>
                      <a:pt x="59" y="275"/>
                    </a:cubicBezTo>
                    <a:cubicBezTo>
                      <a:pt x="61" y="281"/>
                      <a:pt x="63" y="287"/>
                      <a:pt x="62" y="293"/>
                    </a:cubicBezTo>
                    <a:cubicBezTo>
                      <a:pt x="62" y="294"/>
                      <a:pt x="61" y="295"/>
                      <a:pt x="61" y="295"/>
                    </a:cubicBezTo>
                    <a:cubicBezTo>
                      <a:pt x="61" y="297"/>
                      <a:pt x="61" y="299"/>
                      <a:pt x="61" y="300"/>
                    </a:cubicBezTo>
                    <a:cubicBezTo>
                      <a:pt x="61" y="303"/>
                      <a:pt x="62" y="305"/>
                      <a:pt x="63" y="306"/>
                    </a:cubicBezTo>
                    <a:cubicBezTo>
                      <a:pt x="66" y="308"/>
                      <a:pt x="72" y="305"/>
                      <a:pt x="75" y="303"/>
                    </a:cubicBezTo>
                    <a:cubicBezTo>
                      <a:pt x="76" y="301"/>
                      <a:pt x="77" y="298"/>
                      <a:pt x="77" y="296"/>
                    </a:cubicBezTo>
                    <a:cubicBezTo>
                      <a:pt x="80" y="303"/>
                      <a:pt x="83" y="311"/>
                      <a:pt x="89" y="316"/>
                    </a:cubicBezTo>
                    <a:cubicBezTo>
                      <a:pt x="94" y="322"/>
                      <a:pt x="102" y="325"/>
                      <a:pt x="110" y="324"/>
                    </a:cubicBezTo>
                    <a:cubicBezTo>
                      <a:pt x="112" y="324"/>
                      <a:pt x="115" y="323"/>
                      <a:pt x="118" y="323"/>
                    </a:cubicBezTo>
                    <a:cubicBezTo>
                      <a:pt x="121" y="323"/>
                      <a:pt x="123" y="325"/>
                      <a:pt x="126" y="327"/>
                    </a:cubicBezTo>
                    <a:cubicBezTo>
                      <a:pt x="134" y="334"/>
                      <a:pt x="144" y="341"/>
                      <a:pt x="148" y="350"/>
                    </a:cubicBezTo>
                    <a:cubicBezTo>
                      <a:pt x="149" y="353"/>
                      <a:pt x="150" y="355"/>
                      <a:pt x="153" y="357"/>
                    </a:cubicBezTo>
                    <a:cubicBezTo>
                      <a:pt x="154" y="357"/>
                      <a:pt x="156" y="358"/>
                      <a:pt x="157" y="358"/>
                    </a:cubicBezTo>
                    <a:cubicBezTo>
                      <a:pt x="164" y="358"/>
                      <a:pt x="170" y="358"/>
                      <a:pt x="177" y="358"/>
                    </a:cubicBezTo>
                    <a:cubicBezTo>
                      <a:pt x="182" y="357"/>
                      <a:pt x="189" y="356"/>
                      <a:pt x="192" y="350"/>
                    </a:cubicBezTo>
                    <a:cubicBezTo>
                      <a:pt x="193" y="348"/>
                      <a:pt x="193" y="344"/>
                      <a:pt x="194" y="341"/>
                    </a:cubicBezTo>
                    <a:cubicBezTo>
                      <a:pt x="196" y="329"/>
                      <a:pt x="207" y="320"/>
                      <a:pt x="219" y="319"/>
                    </a:cubicBezTo>
                    <a:cubicBezTo>
                      <a:pt x="222" y="312"/>
                      <a:pt x="225" y="304"/>
                      <a:pt x="227" y="297"/>
                    </a:cubicBezTo>
                    <a:cubicBezTo>
                      <a:pt x="220" y="298"/>
                      <a:pt x="213" y="292"/>
                      <a:pt x="213" y="285"/>
                    </a:cubicBezTo>
                    <a:cubicBezTo>
                      <a:pt x="213" y="278"/>
                      <a:pt x="220" y="272"/>
                      <a:pt x="227" y="273"/>
                    </a:cubicBezTo>
                    <a:cubicBezTo>
                      <a:pt x="224" y="251"/>
                      <a:pt x="246" y="232"/>
                      <a:pt x="245" y="211"/>
                    </a:cubicBezTo>
                    <a:cubicBezTo>
                      <a:pt x="244" y="209"/>
                      <a:pt x="244" y="208"/>
                      <a:pt x="244" y="206"/>
                    </a:cubicBezTo>
                    <a:cubicBezTo>
                      <a:pt x="244" y="208"/>
                      <a:pt x="245" y="209"/>
                      <a:pt x="245" y="211"/>
                    </a:cubicBezTo>
                    <a:cubicBezTo>
                      <a:pt x="248" y="219"/>
                      <a:pt x="258" y="225"/>
                      <a:pt x="266" y="222"/>
                    </a:cubicBezTo>
                    <a:cubicBezTo>
                      <a:pt x="272" y="220"/>
                      <a:pt x="276" y="215"/>
                      <a:pt x="281" y="210"/>
                    </a:cubicBezTo>
                    <a:cubicBezTo>
                      <a:pt x="290" y="202"/>
                      <a:pt x="302" y="195"/>
                      <a:pt x="314" y="198"/>
                    </a:cubicBezTo>
                    <a:cubicBezTo>
                      <a:pt x="317" y="199"/>
                      <a:pt x="320" y="201"/>
                      <a:pt x="323" y="201"/>
                    </a:cubicBezTo>
                    <a:cubicBezTo>
                      <a:pt x="326" y="201"/>
                      <a:pt x="329" y="198"/>
                      <a:pt x="329" y="196"/>
                    </a:cubicBezTo>
                    <a:cubicBezTo>
                      <a:pt x="333" y="197"/>
                      <a:pt x="337" y="198"/>
                      <a:pt x="341" y="198"/>
                    </a:cubicBezTo>
                    <a:cubicBezTo>
                      <a:pt x="341" y="197"/>
                      <a:pt x="342" y="195"/>
                      <a:pt x="343" y="194"/>
                    </a:cubicBezTo>
                    <a:cubicBezTo>
                      <a:pt x="343" y="194"/>
                      <a:pt x="343" y="193"/>
                      <a:pt x="343" y="193"/>
                    </a:cubicBezTo>
                    <a:cubicBezTo>
                      <a:pt x="343" y="193"/>
                      <a:pt x="343" y="192"/>
                      <a:pt x="343" y="192"/>
                    </a:cubicBezTo>
                    <a:cubicBezTo>
                      <a:pt x="342" y="191"/>
                      <a:pt x="342" y="189"/>
                      <a:pt x="342" y="187"/>
                    </a:cubicBezTo>
                    <a:cubicBezTo>
                      <a:pt x="342" y="182"/>
                      <a:pt x="346" y="178"/>
                      <a:pt x="350" y="177"/>
                    </a:cubicBezTo>
                    <a:cubicBezTo>
                      <a:pt x="348" y="175"/>
                      <a:pt x="346" y="173"/>
                      <a:pt x="344" y="171"/>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5" name="Freeform 15">
                <a:extLst>
                  <a:ext uri="{FF2B5EF4-FFF2-40B4-BE49-F238E27FC236}">
                    <a16:creationId xmlns:a16="http://schemas.microsoft.com/office/drawing/2014/main" id="{1C7E28B6-CA24-4E52-87A2-793558D45F9E}"/>
                  </a:ext>
                </a:extLst>
              </p:cNvPr>
              <p:cNvSpPr>
                <a:spLocks/>
              </p:cNvSpPr>
              <p:nvPr/>
            </p:nvSpPr>
            <p:spPr bwMode="auto">
              <a:xfrm>
                <a:off x="463324" y="5134160"/>
                <a:ext cx="691761" cy="636989"/>
              </a:xfrm>
              <a:custGeom>
                <a:avLst/>
                <a:gdLst>
                  <a:gd name="T0" fmla="*/ 339 w 355"/>
                  <a:gd name="T1" fmla="*/ 196 h 327"/>
                  <a:gd name="T2" fmla="*/ 337 w 355"/>
                  <a:gd name="T3" fmla="*/ 172 h 327"/>
                  <a:gd name="T4" fmla="*/ 343 w 355"/>
                  <a:gd name="T5" fmla="*/ 160 h 327"/>
                  <a:gd name="T6" fmla="*/ 339 w 355"/>
                  <a:gd name="T7" fmla="*/ 146 h 327"/>
                  <a:gd name="T8" fmla="*/ 329 w 355"/>
                  <a:gd name="T9" fmla="*/ 132 h 327"/>
                  <a:gd name="T10" fmla="*/ 323 w 355"/>
                  <a:gd name="T11" fmla="*/ 121 h 327"/>
                  <a:gd name="T12" fmla="*/ 323 w 355"/>
                  <a:gd name="T13" fmla="*/ 98 h 327"/>
                  <a:gd name="T14" fmla="*/ 315 w 355"/>
                  <a:gd name="T15" fmla="*/ 88 h 327"/>
                  <a:gd name="T16" fmla="*/ 310 w 355"/>
                  <a:gd name="T17" fmla="*/ 59 h 327"/>
                  <a:gd name="T18" fmla="*/ 300 w 355"/>
                  <a:gd name="T19" fmla="*/ 58 h 327"/>
                  <a:gd name="T20" fmla="*/ 289 w 355"/>
                  <a:gd name="T21" fmla="*/ 50 h 327"/>
                  <a:gd name="T22" fmla="*/ 304 w 355"/>
                  <a:gd name="T23" fmla="*/ 18 h 327"/>
                  <a:gd name="T24" fmla="*/ 299 w 355"/>
                  <a:gd name="T25" fmla="*/ 7 h 327"/>
                  <a:gd name="T26" fmla="*/ 291 w 355"/>
                  <a:gd name="T27" fmla="*/ 3 h 327"/>
                  <a:gd name="T28" fmla="*/ 277 w 355"/>
                  <a:gd name="T29" fmla="*/ 6 h 327"/>
                  <a:gd name="T30" fmla="*/ 256 w 355"/>
                  <a:gd name="T31" fmla="*/ 62 h 327"/>
                  <a:gd name="T32" fmla="*/ 227 w 355"/>
                  <a:gd name="T33" fmla="*/ 101 h 327"/>
                  <a:gd name="T34" fmla="*/ 200 w 355"/>
                  <a:gd name="T35" fmla="*/ 114 h 327"/>
                  <a:gd name="T36" fmla="*/ 165 w 355"/>
                  <a:gd name="T37" fmla="*/ 126 h 327"/>
                  <a:gd name="T38" fmla="*/ 152 w 355"/>
                  <a:gd name="T39" fmla="*/ 172 h 327"/>
                  <a:gd name="T40" fmla="*/ 113 w 355"/>
                  <a:gd name="T41" fmla="*/ 202 h 327"/>
                  <a:gd name="T42" fmla="*/ 76 w 355"/>
                  <a:gd name="T43" fmla="*/ 231 h 327"/>
                  <a:gd name="T44" fmla="*/ 53 w 355"/>
                  <a:gd name="T45" fmla="*/ 232 h 327"/>
                  <a:gd name="T46" fmla="*/ 22 w 355"/>
                  <a:gd name="T47" fmla="*/ 248 h 327"/>
                  <a:gd name="T48" fmla="*/ 7 w 355"/>
                  <a:gd name="T49" fmla="*/ 273 h 327"/>
                  <a:gd name="T50" fmla="*/ 0 w 355"/>
                  <a:gd name="T51" fmla="*/ 283 h 327"/>
                  <a:gd name="T52" fmla="*/ 18 w 355"/>
                  <a:gd name="T53" fmla="*/ 293 h 327"/>
                  <a:gd name="T54" fmla="*/ 45 w 355"/>
                  <a:gd name="T55" fmla="*/ 273 h 327"/>
                  <a:gd name="T56" fmla="*/ 74 w 355"/>
                  <a:gd name="T57" fmla="*/ 279 h 327"/>
                  <a:gd name="T58" fmla="*/ 95 w 355"/>
                  <a:gd name="T59" fmla="*/ 290 h 327"/>
                  <a:gd name="T60" fmla="*/ 115 w 355"/>
                  <a:gd name="T61" fmla="*/ 327 h 327"/>
                  <a:gd name="T62" fmla="*/ 142 w 355"/>
                  <a:gd name="T63" fmla="*/ 308 h 327"/>
                  <a:gd name="T64" fmla="*/ 148 w 355"/>
                  <a:gd name="T65" fmla="*/ 296 h 327"/>
                  <a:gd name="T66" fmla="*/ 145 w 355"/>
                  <a:gd name="T67" fmla="*/ 271 h 327"/>
                  <a:gd name="T68" fmla="*/ 150 w 355"/>
                  <a:gd name="T69" fmla="*/ 259 h 327"/>
                  <a:gd name="T70" fmla="*/ 147 w 355"/>
                  <a:gd name="T71" fmla="*/ 260 h 327"/>
                  <a:gd name="T72" fmla="*/ 147 w 355"/>
                  <a:gd name="T73" fmla="*/ 258 h 327"/>
                  <a:gd name="T74" fmla="*/ 152 w 355"/>
                  <a:gd name="T75" fmla="*/ 258 h 327"/>
                  <a:gd name="T76" fmla="*/ 160 w 355"/>
                  <a:gd name="T77" fmla="*/ 262 h 327"/>
                  <a:gd name="T78" fmla="*/ 176 w 355"/>
                  <a:gd name="T79" fmla="*/ 248 h 327"/>
                  <a:gd name="T80" fmla="*/ 196 w 355"/>
                  <a:gd name="T81" fmla="*/ 240 h 327"/>
                  <a:gd name="T82" fmla="*/ 219 w 355"/>
                  <a:gd name="T83" fmla="*/ 216 h 327"/>
                  <a:gd name="T84" fmla="*/ 220 w 355"/>
                  <a:gd name="T85" fmla="*/ 209 h 327"/>
                  <a:gd name="T86" fmla="*/ 239 w 355"/>
                  <a:gd name="T87" fmla="*/ 210 h 327"/>
                  <a:gd name="T88" fmla="*/ 258 w 355"/>
                  <a:gd name="T89" fmla="*/ 206 h 327"/>
                  <a:gd name="T90" fmla="*/ 316 w 355"/>
                  <a:gd name="T91" fmla="*/ 196 h 327"/>
                  <a:gd name="T92" fmla="*/ 346 w 355"/>
                  <a:gd name="T93" fmla="*/ 205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5" h="327">
                    <a:moveTo>
                      <a:pt x="346" y="205"/>
                    </a:moveTo>
                    <a:cubicBezTo>
                      <a:pt x="345" y="205"/>
                      <a:pt x="344" y="204"/>
                      <a:pt x="343" y="204"/>
                    </a:cubicBezTo>
                    <a:cubicBezTo>
                      <a:pt x="341" y="202"/>
                      <a:pt x="339" y="200"/>
                      <a:pt x="339" y="196"/>
                    </a:cubicBezTo>
                    <a:cubicBezTo>
                      <a:pt x="339" y="194"/>
                      <a:pt x="339" y="193"/>
                      <a:pt x="340" y="191"/>
                    </a:cubicBezTo>
                    <a:cubicBezTo>
                      <a:pt x="340" y="190"/>
                      <a:pt x="340" y="189"/>
                      <a:pt x="340" y="189"/>
                    </a:cubicBezTo>
                    <a:cubicBezTo>
                      <a:pt x="341" y="183"/>
                      <a:pt x="340" y="177"/>
                      <a:pt x="337" y="172"/>
                    </a:cubicBezTo>
                    <a:cubicBezTo>
                      <a:pt x="336" y="168"/>
                      <a:pt x="337" y="164"/>
                      <a:pt x="339" y="162"/>
                    </a:cubicBezTo>
                    <a:cubicBezTo>
                      <a:pt x="340" y="162"/>
                      <a:pt x="341" y="161"/>
                      <a:pt x="341" y="161"/>
                    </a:cubicBezTo>
                    <a:cubicBezTo>
                      <a:pt x="342" y="161"/>
                      <a:pt x="342" y="161"/>
                      <a:pt x="343" y="160"/>
                    </a:cubicBezTo>
                    <a:cubicBezTo>
                      <a:pt x="344" y="159"/>
                      <a:pt x="345" y="158"/>
                      <a:pt x="346" y="156"/>
                    </a:cubicBezTo>
                    <a:cubicBezTo>
                      <a:pt x="346" y="154"/>
                      <a:pt x="346" y="151"/>
                      <a:pt x="345" y="150"/>
                    </a:cubicBezTo>
                    <a:cubicBezTo>
                      <a:pt x="343" y="148"/>
                      <a:pt x="341" y="147"/>
                      <a:pt x="339" y="146"/>
                    </a:cubicBezTo>
                    <a:cubicBezTo>
                      <a:pt x="337" y="144"/>
                      <a:pt x="334" y="143"/>
                      <a:pt x="333" y="140"/>
                    </a:cubicBezTo>
                    <a:cubicBezTo>
                      <a:pt x="332" y="139"/>
                      <a:pt x="332" y="138"/>
                      <a:pt x="331" y="136"/>
                    </a:cubicBezTo>
                    <a:cubicBezTo>
                      <a:pt x="331" y="134"/>
                      <a:pt x="330" y="133"/>
                      <a:pt x="329" y="132"/>
                    </a:cubicBezTo>
                    <a:cubicBezTo>
                      <a:pt x="328" y="131"/>
                      <a:pt x="328" y="131"/>
                      <a:pt x="327" y="130"/>
                    </a:cubicBezTo>
                    <a:cubicBezTo>
                      <a:pt x="325" y="129"/>
                      <a:pt x="324" y="129"/>
                      <a:pt x="323" y="127"/>
                    </a:cubicBezTo>
                    <a:cubicBezTo>
                      <a:pt x="322" y="125"/>
                      <a:pt x="323" y="123"/>
                      <a:pt x="323" y="121"/>
                    </a:cubicBezTo>
                    <a:cubicBezTo>
                      <a:pt x="324" y="120"/>
                      <a:pt x="324" y="120"/>
                      <a:pt x="324" y="119"/>
                    </a:cubicBezTo>
                    <a:cubicBezTo>
                      <a:pt x="325" y="116"/>
                      <a:pt x="327" y="112"/>
                      <a:pt x="327" y="109"/>
                    </a:cubicBezTo>
                    <a:cubicBezTo>
                      <a:pt x="327" y="106"/>
                      <a:pt x="327" y="101"/>
                      <a:pt x="323" y="98"/>
                    </a:cubicBezTo>
                    <a:cubicBezTo>
                      <a:pt x="323" y="98"/>
                      <a:pt x="322" y="98"/>
                      <a:pt x="322" y="97"/>
                    </a:cubicBezTo>
                    <a:cubicBezTo>
                      <a:pt x="321" y="97"/>
                      <a:pt x="320" y="96"/>
                      <a:pt x="319" y="96"/>
                    </a:cubicBezTo>
                    <a:cubicBezTo>
                      <a:pt x="317" y="94"/>
                      <a:pt x="316" y="91"/>
                      <a:pt x="315" y="88"/>
                    </a:cubicBezTo>
                    <a:cubicBezTo>
                      <a:pt x="314" y="82"/>
                      <a:pt x="312" y="75"/>
                      <a:pt x="311" y="67"/>
                    </a:cubicBezTo>
                    <a:cubicBezTo>
                      <a:pt x="312" y="67"/>
                      <a:pt x="312" y="67"/>
                      <a:pt x="312" y="67"/>
                    </a:cubicBezTo>
                    <a:cubicBezTo>
                      <a:pt x="312" y="64"/>
                      <a:pt x="312" y="61"/>
                      <a:pt x="310" y="59"/>
                    </a:cubicBezTo>
                    <a:cubicBezTo>
                      <a:pt x="310" y="60"/>
                      <a:pt x="310" y="60"/>
                      <a:pt x="310" y="60"/>
                    </a:cubicBezTo>
                    <a:cubicBezTo>
                      <a:pt x="308" y="61"/>
                      <a:pt x="307" y="61"/>
                      <a:pt x="305" y="61"/>
                    </a:cubicBezTo>
                    <a:cubicBezTo>
                      <a:pt x="303" y="60"/>
                      <a:pt x="302" y="59"/>
                      <a:pt x="300" y="58"/>
                    </a:cubicBezTo>
                    <a:cubicBezTo>
                      <a:pt x="300" y="57"/>
                      <a:pt x="300" y="57"/>
                      <a:pt x="300" y="57"/>
                    </a:cubicBezTo>
                    <a:cubicBezTo>
                      <a:pt x="297" y="55"/>
                      <a:pt x="293" y="53"/>
                      <a:pt x="289" y="51"/>
                    </a:cubicBezTo>
                    <a:cubicBezTo>
                      <a:pt x="289" y="51"/>
                      <a:pt x="289" y="51"/>
                      <a:pt x="289" y="50"/>
                    </a:cubicBezTo>
                    <a:cubicBezTo>
                      <a:pt x="288" y="50"/>
                      <a:pt x="289" y="49"/>
                      <a:pt x="289" y="49"/>
                    </a:cubicBezTo>
                    <a:cubicBezTo>
                      <a:pt x="297" y="43"/>
                      <a:pt x="303" y="33"/>
                      <a:pt x="304" y="23"/>
                    </a:cubicBezTo>
                    <a:cubicBezTo>
                      <a:pt x="304" y="22"/>
                      <a:pt x="304" y="20"/>
                      <a:pt x="304" y="18"/>
                    </a:cubicBezTo>
                    <a:cubicBezTo>
                      <a:pt x="303" y="18"/>
                      <a:pt x="303" y="17"/>
                      <a:pt x="302" y="16"/>
                    </a:cubicBezTo>
                    <a:cubicBezTo>
                      <a:pt x="301" y="15"/>
                      <a:pt x="300" y="15"/>
                      <a:pt x="300" y="13"/>
                    </a:cubicBezTo>
                    <a:cubicBezTo>
                      <a:pt x="299" y="11"/>
                      <a:pt x="299" y="9"/>
                      <a:pt x="299" y="7"/>
                    </a:cubicBezTo>
                    <a:cubicBezTo>
                      <a:pt x="300" y="5"/>
                      <a:pt x="300" y="3"/>
                      <a:pt x="299" y="2"/>
                    </a:cubicBezTo>
                    <a:cubicBezTo>
                      <a:pt x="297" y="1"/>
                      <a:pt x="295" y="2"/>
                      <a:pt x="293" y="2"/>
                    </a:cubicBezTo>
                    <a:cubicBezTo>
                      <a:pt x="292" y="2"/>
                      <a:pt x="292" y="3"/>
                      <a:pt x="291" y="3"/>
                    </a:cubicBezTo>
                    <a:cubicBezTo>
                      <a:pt x="287" y="3"/>
                      <a:pt x="283" y="1"/>
                      <a:pt x="280" y="0"/>
                    </a:cubicBezTo>
                    <a:cubicBezTo>
                      <a:pt x="280" y="0"/>
                      <a:pt x="280" y="0"/>
                      <a:pt x="280" y="0"/>
                    </a:cubicBezTo>
                    <a:cubicBezTo>
                      <a:pt x="279" y="2"/>
                      <a:pt x="277" y="4"/>
                      <a:pt x="277" y="6"/>
                    </a:cubicBezTo>
                    <a:cubicBezTo>
                      <a:pt x="275" y="10"/>
                      <a:pt x="276" y="16"/>
                      <a:pt x="276" y="21"/>
                    </a:cubicBezTo>
                    <a:cubicBezTo>
                      <a:pt x="276" y="31"/>
                      <a:pt x="276" y="41"/>
                      <a:pt x="272" y="52"/>
                    </a:cubicBezTo>
                    <a:cubicBezTo>
                      <a:pt x="266" y="51"/>
                      <a:pt x="260" y="57"/>
                      <a:pt x="256" y="62"/>
                    </a:cubicBezTo>
                    <a:cubicBezTo>
                      <a:pt x="252" y="68"/>
                      <a:pt x="249" y="75"/>
                      <a:pt x="243" y="78"/>
                    </a:cubicBezTo>
                    <a:cubicBezTo>
                      <a:pt x="240" y="80"/>
                      <a:pt x="235" y="81"/>
                      <a:pt x="232" y="83"/>
                    </a:cubicBezTo>
                    <a:cubicBezTo>
                      <a:pt x="227" y="88"/>
                      <a:pt x="227" y="95"/>
                      <a:pt x="227" y="101"/>
                    </a:cubicBezTo>
                    <a:cubicBezTo>
                      <a:pt x="226" y="103"/>
                      <a:pt x="226" y="105"/>
                      <a:pt x="225" y="106"/>
                    </a:cubicBezTo>
                    <a:cubicBezTo>
                      <a:pt x="223" y="110"/>
                      <a:pt x="217" y="110"/>
                      <a:pt x="212" y="110"/>
                    </a:cubicBezTo>
                    <a:cubicBezTo>
                      <a:pt x="208" y="109"/>
                      <a:pt x="202" y="110"/>
                      <a:pt x="200" y="114"/>
                    </a:cubicBezTo>
                    <a:cubicBezTo>
                      <a:pt x="197" y="114"/>
                      <a:pt x="193" y="113"/>
                      <a:pt x="190" y="112"/>
                    </a:cubicBezTo>
                    <a:cubicBezTo>
                      <a:pt x="188" y="117"/>
                      <a:pt x="185" y="122"/>
                      <a:pt x="181" y="125"/>
                    </a:cubicBezTo>
                    <a:cubicBezTo>
                      <a:pt x="176" y="128"/>
                      <a:pt x="170" y="129"/>
                      <a:pt x="165" y="126"/>
                    </a:cubicBezTo>
                    <a:cubicBezTo>
                      <a:pt x="165" y="134"/>
                      <a:pt x="164" y="142"/>
                      <a:pt x="164" y="150"/>
                    </a:cubicBezTo>
                    <a:cubicBezTo>
                      <a:pt x="163" y="154"/>
                      <a:pt x="163" y="158"/>
                      <a:pt x="161" y="161"/>
                    </a:cubicBezTo>
                    <a:cubicBezTo>
                      <a:pt x="157" y="165"/>
                      <a:pt x="151" y="167"/>
                      <a:pt x="152" y="172"/>
                    </a:cubicBezTo>
                    <a:cubicBezTo>
                      <a:pt x="147" y="171"/>
                      <a:pt x="139" y="170"/>
                      <a:pt x="137" y="175"/>
                    </a:cubicBezTo>
                    <a:cubicBezTo>
                      <a:pt x="136" y="177"/>
                      <a:pt x="136" y="180"/>
                      <a:pt x="137" y="183"/>
                    </a:cubicBezTo>
                    <a:cubicBezTo>
                      <a:pt x="137" y="194"/>
                      <a:pt x="125" y="204"/>
                      <a:pt x="113" y="202"/>
                    </a:cubicBezTo>
                    <a:cubicBezTo>
                      <a:pt x="116" y="208"/>
                      <a:pt x="111" y="214"/>
                      <a:pt x="106" y="218"/>
                    </a:cubicBezTo>
                    <a:cubicBezTo>
                      <a:pt x="101" y="221"/>
                      <a:pt x="95" y="224"/>
                      <a:pt x="92" y="229"/>
                    </a:cubicBezTo>
                    <a:cubicBezTo>
                      <a:pt x="87" y="226"/>
                      <a:pt x="80" y="227"/>
                      <a:pt x="76" y="231"/>
                    </a:cubicBezTo>
                    <a:cubicBezTo>
                      <a:pt x="71" y="235"/>
                      <a:pt x="70" y="241"/>
                      <a:pt x="72" y="246"/>
                    </a:cubicBezTo>
                    <a:cubicBezTo>
                      <a:pt x="67" y="244"/>
                      <a:pt x="62" y="241"/>
                      <a:pt x="58" y="237"/>
                    </a:cubicBezTo>
                    <a:cubicBezTo>
                      <a:pt x="57" y="235"/>
                      <a:pt x="56" y="233"/>
                      <a:pt x="53" y="232"/>
                    </a:cubicBezTo>
                    <a:cubicBezTo>
                      <a:pt x="51" y="231"/>
                      <a:pt x="48" y="232"/>
                      <a:pt x="45" y="233"/>
                    </a:cubicBezTo>
                    <a:cubicBezTo>
                      <a:pt x="38" y="235"/>
                      <a:pt x="31" y="240"/>
                      <a:pt x="25" y="246"/>
                    </a:cubicBezTo>
                    <a:cubicBezTo>
                      <a:pt x="24" y="247"/>
                      <a:pt x="23" y="248"/>
                      <a:pt x="22" y="248"/>
                    </a:cubicBezTo>
                    <a:cubicBezTo>
                      <a:pt x="20" y="249"/>
                      <a:pt x="19" y="248"/>
                      <a:pt x="17" y="248"/>
                    </a:cubicBezTo>
                    <a:cubicBezTo>
                      <a:pt x="12" y="247"/>
                      <a:pt x="9" y="254"/>
                      <a:pt x="8" y="259"/>
                    </a:cubicBezTo>
                    <a:cubicBezTo>
                      <a:pt x="8" y="265"/>
                      <a:pt x="7" y="267"/>
                      <a:pt x="7" y="273"/>
                    </a:cubicBezTo>
                    <a:cubicBezTo>
                      <a:pt x="6" y="276"/>
                      <a:pt x="6" y="276"/>
                      <a:pt x="6" y="276"/>
                    </a:cubicBezTo>
                    <a:cubicBezTo>
                      <a:pt x="5" y="278"/>
                      <a:pt x="3" y="279"/>
                      <a:pt x="1" y="281"/>
                    </a:cubicBezTo>
                    <a:cubicBezTo>
                      <a:pt x="0" y="282"/>
                      <a:pt x="0" y="282"/>
                      <a:pt x="0" y="283"/>
                    </a:cubicBezTo>
                    <a:cubicBezTo>
                      <a:pt x="0" y="284"/>
                      <a:pt x="0" y="284"/>
                      <a:pt x="0" y="284"/>
                    </a:cubicBezTo>
                    <a:cubicBezTo>
                      <a:pt x="2" y="288"/>
                      <a:pt x="4" y="291"/>
                      <a:pt x="8" y="293"/>
                    </a:cubicBezTo>
                    <a:cubicBezTo>
                      <a:pt x="11" y="294"/>
                      <a:pt x="15" y="294"/>
                      <a:pt x="18" y="293"/>
                    </a:cubicBezTo>
                    <a:cubicBezTo>
                      <a:pt x="24" y="292"/>
                      <a:pt x="30" y="291"/>
                      <a:pt x="35" y="289"/>
                    </a:cubicBezTo>
                    <a:cubicBezTo>
                      <a:pt x="39" y="287"/>
                      <a:pt x="43" y="285"/>
                      <a:pt x="44" y="281"/>
                    </a:cubicBezTo>
                    <a:cubicBezTo>
                      <a:pt x="45" y="279"/>
                      <a:pt x="44" y="276"/>
                      <a:pt x="45" y="273"/>
                    </a:cubicBezTo>
                    <a:cubicBezTo>
                      <a:pt x="46" y="270"/>
                      <a:pt x="49" y="268"/>
                      <a:pt x="52" y="267"/>
                    </a:cubicBezTo>
                    <a:cubicBezTo>
                      <a:pt x="55" y="267"/>
                      <a:pt x="58" y="267"/>
                      <a:pt x="61" y="267"/>
                    </a:cubicBezTo>
                    <a:cubicBezTo>
                      <a:pt x="62" y="274"/>
                      <a:pt x="68" y="278"/>
                      <a:pt x="74" y="279"/>
                    </a:cubicBezTo>
                    <a:cubicBezTo>
                      <a:pt x="77" y="280"/>
                      <a:pt x="80" y="279"/>
                      <a:pt x="82" y="281"/>
                    </a:cubicBezTo>
                    <a:cubicBezTo>
                      <a:pt x="85" y="283"/>
                      <a:pt x="88" y="285"/>
                      <a:pt x="92" y="287"/>
                    </a:cubicBezTo>
                    <a:cubicBezTo>
                      <a:pt x="93" y="288"/>
                      <a:pt x="94" y="289"/>
                      <a:pt x="95" y="290"/>
                    </a:cubicBezTo>
                    <a:cubicBezTo>
                      <a:pt x="98" y="293"/>
                      <a:pt x="98" y="298"/>
                      <a:pt x="98" y="302"/>
                    </a:cubicBezTo>
                    <a:cubicBezTo>
                      <a:pt x="99" y="307"/>
                      <a:pt x="99" y="313"/>
                      <a:pt x="102" y="317"/>
                    </a:cubicBezTo>
                    <a:cubicBezTo>
                      <a:pt x="104" y="322"/>
                      <a:pt x="109" y="326"/>
                      <a:pt x="115" y="327"/>
                    </a:cubicBezTo>
                    <a:cubicBezTo>
                      <a:pt x="119" y="321"/>
                      <a:pt x="123" y="316"/>
                      <a:pt x="127" y="311"/>
                    </a:cubicBezTo>
                    <a:cubicBezTo>
                      <a:pt x="130" y="312"/>
                      <a:pt x="133" y="313"/>
                      <a:pt x="136" y="313"/>
                    </a:cubicBezTo>
                    <a:cubicBezTo>
                      <a:pt x="139" y="312"/>
                      <a:pt x="142" y="310"/>
                      <a:pt x="142" y="308"/>
                    </a:cubicBezTo>
                    <a:cubicBezTo>
                      <a:pt x="143" y="306"/>
                      <a:pt x="143" y="303"/>
                      <a:pt x="144" y="302"/>
                    </a:cubicBezTo>
                    <a:cubicBezTo>
                      <a:pt x="145" y="301"/>
                      <a:pt x="147" y="300"/>
                      <a:pt x="147" y="299"/>
                    </a:cubicBezTo>
                    <a:cubicBezTo>
                      <a:pt x="148" y="298"/>
                      <a:pt x="148" y="297"/>
                      <a:pt x="148" y="296"/>
                    </a:cubicBezTo>
                    <a:cubicBezTo>
                      <a:pt x="147" y="290"/>
                      <a:pt x="143" y="284"/>
                      <a:pt x="137" y="280"/>
                    </a:cubicBezTo>
                    <a:cubicBezTo>
                      <a:pt x="139" y="281"/>
                      <a:pt x="142" y="280"/>
                      <a:pt x="143" y="278"/>
                    </a:cubicBezTo>
                    <a:cubicBezTo>
                      <a:pt x="144" y="276"/>
                      <a:pt x="144" y="273"/>
                      <a:pt x="145" y="271"/>
                    </a:cubicBezTo>
                    <a:cubicBezTo>
                      <a:pt x="146" y="270"/>
                      <a:pt x="148" y="268"/>
                      <a:pt x="149" y="267"/>
                    </a:cubicBezTo>
                    <a:cubicBezTo>
                      <a:pt x="151" y="266"/>
                      <a:pt x="152" y="264"/>
                      <a:pt x="152" y="262"/>
                    </a:cubicBezTo>
                    <a:cubicBezTo>
                      <a:pt x="152" y="261"/>
                      <a:pt x="151" y="259"/>
                      <a:pt x="150" y="259"/>
                    </a:cubicBezTo>
                    <a:cubicBezTo>
                      <a:pt x="150" y="259"/>
                      <a:pt x="150" y="259"/>
                      <a:pt x="150" y="259"/>
                    </a:cubicBezTo>
                    <a:cubicBezTo>
                      <a:pt x="150" y="260"/>
                      <a:pt x="150" y="260"/>
                      <a:pt x="149" y="260"/>
                    </a:cubicBezTo>
                    <a:cubicBezTo>
                      <a:pt x="147" y="260"/>
                      <a:pt x="147" y="260"/>
                      <a:pt x="147" y="260"/>
                    </a:cubicBezTo>
                    <a:cubicBezTo>
                      <a:pt x="147" y="260"/>
                      <a:pt x="147" y="260"/>
                      <a:pt x="147" y="260"/>
                    </a:cubicBezTo>
                    <a:cubicBezTo>
                      <a:pt x="147" y="260"/>
                      <a:pt x="146" y="260"/>
                      <a:pt x="146" y="260"/>
                    </a:cubicBezTo>
                    <a:cubicBezTo>
                      <a:pt x="146" y="259"/>
                      <a:pt x="146" y="258"/>
                      <a:pt x="147" y="258"/>
                    </a:cubicBezTo>
                    <a:cubicBezTo>
                      <a:pt x="148" y="258"/>
                      <a:pt x="148" y="258"/>
                      <a:pt x="149" y="258"/>
                    </a:cubicBezTo>
                    <a:cubicBezTo>
                      <a:pt x="150" y="258"/>
                      <a:pt x="150" y="258"/>
                      <a:pt x="150" y="259"/>
                    </a:cubicBezTo>
                    <a:cubicBezTo>
                      <a:pt x="151" y="259"/>
                      <a:pt x="151" y="259"/>
                      <a:pt x="152" y="258"/>
                    </a:cubicBezTo>
                    <a:cubicBezTo>
                      <a:pt x="153" y="255"/>
                      <a:pt x="153" y="251"/>
                      <a:pt x="153" y="247"/>
                    </a:cubicBezTo>
                    <a:cubicBezTo>
                      <a:pt x="156" y="247"/>
                      <a:pt x="159" y="244"/>
                      <a:pt x="160" y="241"/>
                    </a:cubicBezTo>
                    <a:cubicBezTo>
                      <a:pt x="160" y="248"/>
                      <a:pt x="160" y="255"/>
                      <a:pt x="160" y="262"/>
                    </a:cubicBezTo>
                    <a:cubicBezTo>
                      <a:pt x="163" y="261"/>
                      <a:pt x="167" y="260"/>
                      <a:pt x="170" y="260"/>
                    </a:cubicBezTo>
                    <a:cubicBezTo>
                      <a:pt x="171" y="259"/>
                      <a:pt x="172" y="259"/>
                      <a:pt x="173" y="258"/>
                    </a:cubicBezTo>
                    <a:cubicBezTo>
                      <a:pt x="176" y="256"/>
                      <a:pt x="173" y="250"/>
                      <a:pt x="176" y="248"/>
                    </a:cubicBezTo>
                    <a:cubicBezTo>
                      <a:pt x="176" y="247"/>
                      <a:pt x="177" y="247"/>
                      <a:pt x="178" y="247"/>
                    </a:cubicBezTo>
                    <a:cubicBezTo>
                      <a:pt x="181" y="247"/>
                      <a:pt x="184" y="248"/>
                      <a:pt x="186" y="250"/>
                    </a:cubicBezTo>
                    <a:cubicBezTo>
                      <a:pt x="191" y="248"/>
                      <a:pt x="191" y="242"/>
                      <a:pt x="196" y="240"/>
                    </a:cubicBezTo>
                    <a:cubicBezTo>
                      <a:pt x="200" y="238"/>
                      <a:pt x="206" y="242"/>
                      <a:pt x="210" y="240"/>
                    </a:cubicBezTo>
                    <a:cubicBezTo>
                      <a:pt x="214" y="238"/>
                      <a:pt x="215" y="232"/>
                      <a:pt x="215" y="228"/>
                    </a:cubicBezTo>
                    <a:cubicBezTo>
                      <a:pt x="215" y="224"/>
                      <a:pt x="215" y="219"/>
                      <a:pt x="219" y="216"/>
                    </a:cubicBezTo>
                    <a:cubicBezTo>
                      <a:pt x="220" y="216"/>
                      <a:pt x="221" y="215"/>
                      <a:pt x="222" y="215"/>
                    </a:cubicBezTo>
                    <a:cubicBezTo>
                      <a:pt x="223" y="214"/>
                      <a:pt x="223" y="212"/>
                      <a:pt x="222" y="211"/>
                    </a:cubicBezTo>
                    <a:cubicBezTo>
                      <a:pt x="221" y="212"/>
                      <a:pt x="220" y="211"/>
                      <a:pt x="220" y="209"/>
                    </a:cubicBezTo>
                    <a:cubicBezTo>
                      <a:pt x="220" y="208"/>
                      <a:pt x="221" y="207"/>
                      <a:pt x="222" y="206"/>
                    </a:cubicBezTo>
                    <a:cubicBezTo>
                      <a:pt x="227" y="203"/>
                      <a:pt x="234" y="201"/>
                      <a:pt x="240" y="203"/>
                    </a:cubicBezTo>
                    <a:cubicBezTo>
                      <a:pt x="239" y="205"/>
                      <a:pt x="239" y="208"/>
                      <a:pt x="239" y="210"/>
                    </a:cubicBezTo>
                    <a:cubicBezTo>
                      <a:pt x="241" y="211"/>
                      <a:pt x="243" y="209"/>
                      <a:pt x="243" y="208"/>
                    </a:cubicBezTo>
                    <a:cubicBezTo>
                      <a:pt x="247" y="209"/>
                      <a:pt x="252" y="210"/>
                      <a:pt x="255" y="208"/>
                    </a:cubicBezTo>
                    <a:cubicBezTo>
                      <a:pt x="256" y="207"/>
                      <a:pt x="257" y="207"/>
                      <a:pt x="258" y="206"/>
                    </a:cubicBezTo>
                    <a:cubicBezTo>
                      <a:pt x="259" y="206"/>
                      <a:pt x="262" y="207"/>
                      <a:pt x="263" y="207"/>
                    </a:cubicBezTo>
                    <a:cubicBezTo>
                      <a:pt x="269" y="209"/>
                      <a:pt x="277" y="211"/>
                      <a:pt x="281" y="207"/>
                    </a:cubicBezTo>
                    <a:cubicBezTo>
                      <a:pt x="290" y="199"/>
                      <a:pt x="304" y="195"/>
                      <a:pt x="316" y="196"/>
                    </a:cubicBezTo>
                    <a:cubicBezTo>
                      <a:pt x="329" y="197"/>
                      <a:pt x="341" y="204"/>
                      <a:pt x="348" y="214"/>
                    </a:cubicBezTo>
                    <a:cubicBezTo>
                      <a:pt x="351" y="210"/>
                      <a:pt x="353" y="207"/>
                      <a:pt x="355" y="203"/>
                    </a:cubicBezTo>
                    <a:cubicBezTo>
                      <a:pt x="352" y="204"/>
                      <a:pt x="349" y="205"/>
                      <a:pt x="346" y="205"/>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6" name="Freeform 16">
                <a:extLst>
                  <a:ext uri="{FF2B5EF4-FFF2-40B4-BE49-F238E27FC236}">
                    <a16:creationId xmlns:a16="http://schemas.microsoft.com/office/drawing/2014/main" id="{B1527C1B-E96B-40D1-A00D-13745BAFBD43}"/>
                  </a:ext>
                </a:extLst>
              </p:cNvPr>
              <p:cNvSpPr>
                <a:spLocks/>
              </p:cNvSpPr>
              <p:nvPr/>
            </p:nvSpPr>
            <p:spPr bwMode="auto">
              <a:xfrm>
                <a:off x="1330108" y="4947231"/>
                <a:ext cx="346476" cy="282180"/>
              </a:xfrm>
              <a:custGeom>
                <a:avLst/>
                <a:gdLst>
                  <a:gd name="T0" fmla="*/ 16 w 178"/>
                  <a:gd name="T1" fmla="*/ 24 h 145"/>
                  <a:gd name="T2" fmla="*/ 10 w 178"/>
                  <a:gd name="T3" fmla="*/ 22 h 145"/>
                  <a:gd name="T4" fmla="*/ 3 w 178"/>
                  <a:gd name="T5" fmla="*/ 21 h 145"/>
                  <a:gd name="T6" fmla="*/ 2 w 178"/>
                  <a:gd name="T7" fmla="*/ 36 h 145"/>
                  <a:gd name="T8" fmla="*/ 11 w 178"/>
                  <a:gd name="T9" fmla="*/ 45 h 145"/>
                  <a:gd name="T10" fmla="*/ 25 w 178"/>
                  <a:gd name="T11" fmla="*/ 55 h 145"/>
                  <a:gd name="T12" fmla="*/ 33 w 178"/>
                  <a:gd name="T13" fmla="*/ 60 h 145"/>
                  <a:gd name="T14" fmla="*/ 39 w 178"/>
                  <a:gd name="T15" fmla="*/ 62 h 145"/>
                  <a:gd name="T16" fmla="*/ 51 w 178"/>
                  <a:gd name="T17" fmla="*/ 68 h 145"/>
                  <a:gd name="T18" fmla="*/ 51 w 178"/>
                  <a:gd name="T19" fmla="*/ 69 h 145"/>
                  <a:gd name="T20" fmla="*/ 48 w 178"/>
                  <a:gd name="T21" fmla="*/ 79 h 145"/>
                  <a:gd name="T22" fmla="*/ 48 w 178"/>
                  <a:gd name="T23" fmla="*/ 81 h 145"/>
                  <a:gd name="T24" fmla="*/ 50 w 178"/>
                  <a:gd name="T25" fmla="*/ 82 h 145"/>
                  <a:gd name="T26" fmla="*/ 65 w 178"/>
                  <a:gd name="T27" fmla="*/ 81 h 145"/>
                  <a:gd name="T28" fmla="*/ 66 w 178"/>
                  <a:gd name="T29" fmla="*/ 80 h 145"/>
                  <a:gd name="T30" fmla="*/ 69 w 178"/>
                  <a:gd name="T31" fmla="*/ 78 h 145"/>
                  <a:gd name="T32" fmla="*/ 73 w 178"/>
                  <a:gd name="T33" fmla="*/ 78 h 145"/>
                  <a:gd name="T34" fmla="*/ 89 w 178"/>
                  <a:gd name="T35" fmla="*/ 80 h 145"/>
                  <a:gd name="T36" fmla="*/ 95 w 178"/>
                  <a:gd name="T37" fmla="*/ 83 h 145"/>
                  <a:gd name="T38" fmla="*/ 95 w 178"/>
                  <a:gd name="T39" fmla="*/ 91 h 145"/>
                  <a:gd name="T40" fmla="*/ 95 w 178"/>
                  <a:gd name="T41" fmla="*/ 97 h 145"/>
                  <a:gd name="T42" fmla="*/ 98 w 178"/>
                  <a:gd name="T43" fmla="*/ 97 h 145"/>
                  <a:gd name="T44" fmla="*/ 109 w 178"/>
                  <a:gd name="T45" fmla="*/ 95 h 145"/>
                  <a:gd name="T46" fmla="*/ 110 w 178"/>
                  <a:gd name="T47" fmla="*/ 96 h 145"/>
                  <a:gd name="T48" fmla="*/ 110 w 178"/>
                  <a:gd name="T49" fmla="*/ 97 h 145"/>
                  <a:gd name="T50" fmla="*/ 113 w 178"/>
                  <a:gd name="T51" fmla="*/ 107 h 145"/>
                  <a:gd name="T52" fmla="*/ 125 w 178"/>
                  <a:gd name="T53" fmla="*/ 111 h 145"/>
                  <a:gd name="T54" fmla="*/ 142 w 178"/>
                  <a:gd name="T55" fmla="*/ 112 h 145"/>
                  <a:gd name="T56" fmla="*/ 143 w 178"/>
                  <a:gd name="T57" fmla="*/ 112 h 145"/>
                  <a:gd name="T58" fmla="*/ 144 w 178"/>
                  <a:gd name="T59" fmla="*/ 113 h 145"/>
                  <a:gd name="T60" fmla="*/ 141 w 178"/>
                  <a:gd name="T61" fmla="*/ 127 h 145"/>
                  <a:gd name="T62" fmla="*/ 165 w 178"/>
                  <a:gd name="T63" fmla="*/ 127 h 145"/>
                  <a:gd name="T64" fmla="*/ 166 w 178"/>
                  <a:gd name="T65" fmla="*/ 127 h 145"/>
                  <a:gd name="T66" fmla="*/ 167 w 178"/>
                  <a:gd name="T67" fmla="*/ 128 h 145"/>
                  <a:gd name="T68" fmla="*/ 171 w 178"/>
                  <a:gd name="T69" fmla="*/ 144 h 145"/>
                  <a:gd name="T70" fmla="*/ 174 w 178"/>
                  <a:gd name="T71" fmla="*/ 145 h 145"/>
                  <a:gd name="T72" fmla="*/ 174 w 178"/>
                  <a:gd name="T73" fmla="*/ 145 h 145"/>
                  <a:gd name="T74" fmla="*/ 175 w 178"/>
                  <a:gd name="T75" fmla="*/ 145 h 145"/>
                  <a:gd name="T76" fmla="*/ 178 w 178"/>
                  <a:gd name="T77" fmla="*/ 51 h 145"/>
                  <a:gd name="T78" fmla="*/ 168 w 178"/>
                  <a:gd name="T79" fmla="*/ 17 h 145"/>
                  <a:gd name="T80" fmla="*/ 139 w 178"/>
                  <a:gd name="T81" fmla="*/ 14 h 145"/>
                  <a:gd name="T82" fmla="*/ 110 w 178"/>
                  <a:gd name="T83" fmla="*/ 19 h 145"/>
                  <a:gd name="T84" fmla="*/ 101 w 178"/>
                  <a:gd name="T85" fmla="*/ 19 h 145"/>
                  <a:gd name="T86" fmla="*/ 89 w 178"/>
                  <a:gd name="T87" fmla="*/ 12 h 145"/>
                  <a:gd name="T88" fmla="*/ 76 w 178"/>
                  <a:gd name="T89" fmla="*/ 4 h 145"/>
                  <a:gd name="T90" fmla="*/ 70 w 178"/>
                  <a:gd name="T91" fmla="*/ 2 h 145"/>
                  <a:gd name="T92" fmla="*/ 53 w 178"/>
                  <a:gd name="T93" fmla="*/ 6 h 145"/>
                  <a:gd name="T94" fmla="*/ 29 w 178"/>
                  <a:gd name="T95" fmla="*/ 0 h 145"/>
                  <a:gd name="T96" fmla="*/ 27 w 178"/>
                  <a:gd name="T97" fmla="*/ 15 h 145"/>
                  <a:gd name="T98" fmla="*/ 16 w 178"/>
                  <a:gd name="T99" fmla="*/ 2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8" h="145">
                    <a:moveTo>
                      <a:pt x="16" y="24"/>
                    </a:moveTo>
                    <a:cubicBezTo>
                      <a:pt x="14" y="24"/>
                      <a:pt x="12" y="23"/>
                      <a:pt x="10" y="22"/>
                    </a:cubicBezTo>
                    <a:cubicBezTo>
                      <a:pt x="7" y="21"/>
                      <a:pt x="5" y="21"/>
                      <a:pt x="3" y="21"/>
                    </a:cubicBezTo>
                    <a:cubicBezTo>
                      <a:pt x="1" y="26"/>
                      <a:pt x="0" y="31"/>
                      <a:pt x="2" y="36"/>
                    </a:cubicBezTo>
                    <a:cubicBezTo>
                      <a:pt x="3" y="40"/>
                      <a:pt x="7" y="43"/>
                      <a:pt x="11" y="45"/>
                    </a:cubicBezTo>
                    <a:cubicBezTo>
                      <a:pt x="25" y="55"/>
                      <a:pt x="25" y="55"/>
                      <a:pt x="25" y="55"/>
                    </a:cubicBezTo>
                    <a:cubicBezTo>
                      <a:pt x="27" y="57"/>
                      <a:pt x="30" y="59"/>
                      <a:pt x="33" y="60"/>
                    </a:cubicBezTo>
                    <a:cubicBezTo>
                      <a:pt x="35" y="61"/>
                      <a:pt x="37" y="61"/>
                      <a:pt x="39" y="62"/>
                    </a:cubicBezTo>
                    <a:cubicBezTo>
                      <a:pt x="44" y="63"/>
                      <a:pt x="49" y="64"/>
                      <a:pt x="51" y="68"/>
                    </a:cubicBezTo>
                    <a:cubicBezTo>
                      <a:pt x="52" y="69"/>
                      <a:pt x="52" y="69"/>
                      <a:pt x="51" y="69"/>
                    </a:cubicBezTo>
                    <a:cubicBezTo>
                      <a:pt x="50" y="72"/>
                      <a:pt x="49" y="76"/>
                      <a:pt x="48" y="79"/>
                    </a:cubicBezTo>
                    <a:cubicBezTo>
                      <a:pt x="48" y="80"/>
                      <a:pt x="48" y="81"/>
                      <a:pt x="48" y="81"/>
                    </a:cubicBezTo>
                    <a:cubicBezTo>
                      <a:pt x="48" y="82"/>
                      <a:pt x="49" y="82"/>
                      <a:pt x="50" y="82"/>
                    </a:cubicBezTo>
                    <a:cubicBezTo>
                      <a:pt x="55" y="83"/>
                      <a:pt x="62" y="84"/>
                      <a:pt x="65" y="81"/>
                    </a:cubicBezTo>
                    <a:cubicBezTo>
                      <a:pt x="66" y="81"/>
                      <a:pt x="66" y="80"/>
                      <a:pt x="66" y="80"/>
                    </a:cubicBezTo>
                    <a:cubicBezTo>
                      <a:pt x="67" y="79"/>
                      <a:pt x="68" y="78"/>
                      <a:pt x="69" y="78"/>
                    </a:cubicBezTo>
                    <a:cubicBezTo>
                      <a:pt x="70" y="77"/>
                      <a:pt x="72" y="77"/>
                      <a:pt x="73" y="78"/>
                    </a:cubicBezTo>
                    <a:cubicBezTo>
                      <a:pt x="89" y="80"/>
                      <a:pt x="89" y="80"/>
                      <a:pt x="89" y="80"/>
                    </a:cubicBezTo>
                    <a:cubicBezTo>
                      <a:pt x="91" y="80"/>
                      <a:pt x="94" y="81"/>
                      <a:pt x="95" y="83"/>
                    </a:cubicBezTo>
                    <a:cubicBezTo>
                      <a:pt x="97" y="85"/>
                      <a:pt x="96" y="88"/>
                      <a:pt x="95" y="91"/>
                    </a:cubicBezTo>
                    <a:cubicBezTo>
                      <a:pt x="94" y="94"/>
                      <a:pt x="94" y="96"/>
                      <a:pt x="95" y="97"/>
                    </a:cubicBezTo>
                    <a:cubicBezTo>
                      <a:pt x="96" y="97"/>
                      <a:pt x="97" y="97"/>
                      <a:pt x="98" y="97"/>
                    </a:cubicBezTo>
                    <a:cubicBezTo>
                      <a:pt x="102" y="97"/>
                      <a:pt x="105" y="96"/>
                      <a:pt x="109" y="95"/>
                    </a:cubicBezTo>
                    <a:cubicBezTo>
                      <a:pt x="109" y="95"/>
                      <a:pt x="109" y="95"/>
                      <a:pt x="110" y="96"/>
                    </a:cubicBezTo>
                    <a:cubicBezTo>
                      <a:pt x="110" y="96"/>
                      <a:pt x="110" y="96"/>
                      <a:pt x="110" y="97"/>
                    </a:cubicBezTo>
                    <a:cubicBezTo>
                      <a:pt x="108" y="100"/>
                      <a:pt x="111" y="105"/>
                      <a:pt x="113" y="107"/>
                    </a:cubicBezTo>
                    <a:cubicBezTo>
                      <a:pt x="117" y="109"/>
                      <a:pt x="121" y="110"/>
                      <a:pt x="125" y="111"/>
                    </a:cubicBezTo>
                    <a:cubicBezTo>
                      <a:pt x="131" y="112"/>
                      <a:pt x="137" y="114"/>
                      <a:pt x="142" y="112"/>
                    </a:cubicBezTo>
                    <a:cubicBezTo>
                      <a:pt x="142" y="112"/>
                      <a:pt x="143" y="112"/>
                      <a:pt x="143" y="112"/>
                    </a:cubicBezTo>
                    <a:cubicBezTo>
                      <a:pt x="143" y="112"/>
                      <a:pt x="144" y="113"/>
                      <a:pt x="144" y="113"/>
                    </a:cubicBezTo>
                    <a:cubicBezTo>
                      <a:pt x="144" y="118"/>
                      <a:pt x="143" y="123"/>
                      <a:pt x="141" y="127"/>
                    </a:cubicBezTo>
                    <a:cubicBezTo>
                      <a:pt x="149" y="131"/>
                      <a:pt x="158" y="131"/>
                      <a:pt x="165" y="127"/>
                    </a:cubicBezTo>
                    <a:cubicBezTo>
                      <a:pt x="166" y="127"/>
                      <a:pt x="166" y="127"/>
                      <a:pt x="166" y="127"/>
                    </a:cubicBezTo>
                    <a:cubicBezTo>
                      <a:pt x="167" y="127"/>
                      <a:pt x="167" y="128"/>
                      <a:pt x="167" y="128"/>
                    </a:cubicBezTo>
                    <a:cubicBezTo>
                      <a:pt x="167" y="134"/>
                      <a:pt x="167" y="141"/>
                      <a:pt x="171" y="144"/>
                    </a:cubicBezTo>
                    <a:cubicBezTo>
                      <a:pt x="172" y="144"/>
                      <a:pt x="173" y="145"/>
                      <a:pt x="174" y="145"/>
                    </a:cubicBezTo>
                    <a:cubicBezTo>
                      <a:pt x="174" y="145"/>
                      <a:pt x="174" y="145"/>
                      <a:pt x="174" y="145"/>
                    </a:cubicBezTo>
                    <a:cubicBezTo>
                      <a:pt x="174" y="145"/>
                      <a:pt x="175" y="145"/>
                      <a:pt x="175" y="145"/>
                    </a:cubicBezTo>
                    <a:cubicBezTo>
                      <a:pt x="178" y="51"/>
                      <a:pt x="178" y="51"/>
                      <a:pt x="178" y="51"/>
                    </a:cubicBezTo>
                    <a:cubicBezTo>
                      <a:pt x="168" y="17"/>
                      <a:pt x="168" y="17"/>
                      <a:pt x="168" y="17"/>
                    </a:cubicBezTo>
                    <a:cubicBezTo>
                      <a:pt x="158" y="16"/>
                      <a:pt x="149" y="14"/>
                      <a:pt x="139" y="14"/>
                    </a:cubicBezTo>
                    <a:cubicBezTo>
                      <a:pt x="129" y="15"/>
                      <a:pt x="120" y="17"/>
                      <a:pt x="110" y="19"/>
                    </a:cubicBezTo>
                    <a:cubicBezTo>
                      <a:pt x="107" y="19"/>
                      <a:pt x="104" y="20"/>
                      <a:pt x="101" y="19"/>
                    </a:cubicBezTo>
                    <a:cubicBezTo>
                      <a:pt x="96" y="19"/>
                      <a:pt x="93" y="15"/>
                      <a:pt x="89" y="12"/>
                    </a:cubicBezTo>
                    <a:cubicBezTo>
                      <a:pt x="85" y="9"/>
                      <a:pt x="80" y="7"/>
                      <a:pt x="76" y="4"/>
                    </a:cubicBezTo>
                    <a:cubicBezTo>
                      <a:pt x="74" y="3"/>
                      <a:pt x="72" y="2"/>
                      <a:pt x="70" y="2"/>
                    </a:cubicBezTo>
                    <a:cubicBezTo>
                      <a:pt x="65" y="0"/>
                      <a:pt x="59" y="5"/>
                      <a:pt x="53" y="6"/>
                    </a:cubicBezTo>
                    <a:cubicBezTo>
                      <a:pt x="45" y="8"/>
                      <a:pt x="37" y="4"/>
                      <a:pt x="29" y="0"/>
                    </a:cubicBezTo>
                    <a:cubicBezTo>
                      <a:pt x="29" y="6"/>
                      <a:pt x="29" y="11"/>
                      <a:pt x="27" y="15"/>
                    </a:cubicBezTo>
                    <a:cubicBezTo>
                      <a:pt x="26" y="19"/>
                      <a:pt x="22" y="24"/>
                      <a:pt x="16" y="2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7" name="Freeform 17">
                <a:extLst>
                  <a:ext uri="{FF2B5EF4-FFF2-40B4-BE49-F238E27FC236}">
                    <a16:creationId xmlns:a16="http://schemas.microsoft.com/office/drawing/2014/main" id="{8F650F1D-7641-4518-961A-18BBC9433C21}"/>
                  </a:ext>
                </a:extLst>
              </p:cNvPr>
              <p:cNvSpPr>
                <a:spLocks/>
              </p:cNvSpPr>
              <p:nvPr/>
            </p:nvSpPr>
            <p:spPr bwMode="auto">
              <a:xfrm>
                <a:off x="2552894" y="5080581"/>
                <a:ext cx="460777" cy="273846"/>
              </a:xfrm>
              <a:custGeom>
                <a:avLst/>
                <a:gdLst>
                  <a:gd name="T0" fmla="*/ 175 w 237"/>
                  <a:gd name="T1" fmla="*/ 92 h 141"/>
                  <a:gd name="T2" fmla="*/ 181 w 237"/>
                  <a:gd name="T3" fmla="*/ 96 h 141"/>
                  <a:gd name="T4" fmla="*/ 197 w 237"/>
                  <a:gd name="T5" fmla="*/ 79 h 141"/>
                  <a:gd name="T6" fmla="*/ 198 w 237"/>
                  <a:gd name="T7" fmla="*/ 66 h 141"/>
                  <a:gd name="T8" fmla="*/ 206 w 237"/>
                  <a:gd name="T9" fmla="*/ 57 h 141"/>
                  <a:gd name="T10" fmla="*/ 213 w 237"/>
                  <a:gd name="T11" fmla="*/ 51 h 141"/>
                  <a:gd name="T12" fmla="*/ 217 w 237"/>
                  <a:gd name="T13" fmla="*/ 55 h 141"/>
                  <a:gd name="T14" fmla="*/ 220 w 237"/>
                  <a:gd name="T15" fmla="*/ 59 h 141"/>
                  <a:gd name="T16" fmla="*/ 226 w 237"/>
                  <a:gd name="T17" fmla="*/ 51 h 141"/>
                  <a:gd name="T18" fmla="*/ 225 w 237"/>
                  <a:gd name="T19" fmla="*/ 48 h 141"/>
                  <a:gd name="T20" fmla="*/ 226 w 237"/>
                  <a:gd name="T21" fmla="*/ 38 h 141"/>
                  <a:gd name="T22" fmla="*/ 230 w 237"/>
                  <a:gd name="T23" fmla="*/ 32 h 141"/>
                  <a:gd name="T24" fmla="*/ 219 w 237"/>
                  <a:gd name="T25" fmla="*/ 22 h 141"/>
                  <a:gd name="T26" fmla="*/ 233 w 237"/>
                  <a:gd name="T27" fmla="*/ 14 h 141"/>
                  <a:gd name="T28" fmla="*/ 236 w 237"/>
                  <a:gd name="T29" fmla="*/ 9 h 141"/>
                  <a:gd name="T30" fmla="*/ 199 w 237"/>
                  <a:gd name="T31" fmla="*/ 6 h 141"/>
                  <a:gd name="T32" fmla="*/ 192 w 237"/>
                  <a:gd name="T33" fmla="*/ 0 h 141"/>
                  <a:gd name="T34" fmla="*/ 158 w 237"/>
                  <a:gd name="T35" fmla="*/ 13 h 141"/>
                  <a:gd name="T36" fmla="*/ 130 w 237"/>
                  <a:gd name="T37" fmla="*/ 19 h 141"/>
                  <a:gd name="T38" fmla="*/ 109 w 237"/>
                  <a:gd name="T39" fmla="*/ 23 h 141"/>
                  <a:gd name="T40" fmla="*/ 88 w 237"/>
                  <a:gd name="T41" fmla="*/ 28 h 141"/>
                  <a:gd name="T42" fmla="*/ 55 w 237"/>
                  <a:gd name="T43" fmla="*/ 18 h 141"/>
                  <a:gd name="T44" fmla="*/ 38 w 237"/>
                  <a:gd name="T45" fmla="*/ 25 h 141"/>
                  <a:gd name="T46" fmla="*/ 37 w 237"/>
                  <a:gd name="T47" fmla="*/ 25 h 141"/>
                  <a:gd name="T48" fmla="*/ 27 w 237"/>
                  <a:gd name="T49" fmla="*/ 36 h 141"/>
                  <a:gd name="T50" fmla="*/ 26 w 237"/>
                  <a:gd name="T51" fmla="*/ 38 h 141"/>
                  <a:gd name="T52" fmla="*/ 18 w 237"/>
                  <a:gd name="T53" fmla="*/ 50 h 141"/>
                  <a:gd name="T54" fmla="*/ 18 w 237"/>
                  <a:gd name="T55" fmla="*/ 70 h 141"/>
                  <a:gd name="T56" fmla="*/ 15 w 237"/>
                  <a:gd name="T57" fmla="*/ 102 h 141"/>
                  <a:gd name="T58" fmla="*/ 6 w 237"/>
                  <a:gd name="T59" fmla="*/ 107 h 141"/>
                  <a:gd name="T60" fmla="*/ 19 w 237"/>
                  <a:gd name="T61" fmla="*/ 118 h 141"/>
                  <a:gd name="T62" fmla="*/ 27 w 237"/>
                  <a:gd name="T63" fmla="*/ 111 h 141"/>
                  <a:gd name="T64" fmla="*/ 26 w 237"/>
                  <a:gd name="T65" fmla="*/ 118 h 141"/>
                  <a:gd name="T66" fmla="*/ 58 w 237"/>
                  <a:gd name="T67" fmla="*/ 127 h 141"/>
                  <a:gd name="T68" fmla="*/ 147 w 237"/>
                  <a:gd name="T69" fmla="*/ 116 h 141"/>
                  <a:gd name="T70" fmla="*/ 170 w 237"/>
                  <a:gd name="T71" fmla="*/ 111 h 141"/>
                  <a:gd name="T72" fmla="*/ 174 w 237"/>
                  <a:gd name="T73" fmla="*/ 9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141">
                    <a:moveTo>
                      <a:pt x="174" y="93"/>
                    </a:moveTo>
                    <a:cubicBezTo>
                      <a:pt x="174" y="92"/>
                      <a:pt x="175" y="92"/>
                      <a:pt x="175" y="92"/>
                    </a:cubicBezTo>
                    <a:cubicBezTo>
                      <a:pt x="175" y="92"/>
                      <a:pt x="176" y="93"/>
                      <a:pt x="176" y="93"/>
                    </a:cubicBezTo>
                    <a:cubicBezTo>
                      <a:pt x="177" y="95"/>
                      <a:pt x="179" y="96"/>
                      <a:pt x="181" y="96"/>
                    </a:cubicBezTo>
                    <a:cubicBezTo>
                      <a:pt x="184" y="96"/>
                      <a:pt x="187" y="95"/>
                      <a:pt x="190" y="93"/>
                    </a:cubicBezTo>
                    <a:cubicBezTo>
                      <a:pt x="194" y="90"/>
                      <a:pt x="196" y="84"/>
                      <a:pt x="197" y="79"/>
                    </a:cubicBezTo>
                    <a:cubicBezTo>
                      <a:pt x="201" y="67"/>
                      <a:pt x="201" y="67"/>
                      <a:pt x="201" y="67"/>
                    </a:cubicBezTo>
                    <a:cubicBezTo>
                      <a:pt x="198" y="66"/>
                      <a:pt x="198" y="66"/>
                      <a:pt x="198" y="66"/>
                    </a:cubicBezTo>
                    <a:cubicBezTo>
                      <a:pt x="198" y="66"/>
                      <a:pt x="198" y="65"/>
                      <a:pt x="198" y="65"/>
                    </a:cubicBezTo>
                    <a:cubicBezTo>
                      <a:pt x="197" y="61"/>
                      <a:pt x="200" y="59"/>
                      <a:pt x="206" y="57"/>
                    </a:cubicBezTo>
                    <a:cubicBezTo>
                      <a:pt x="210" y="56"/>
                      <a:pt x="213" y="54"/>
                      <a:pt x="213" y="52"/>
                    </a:cubicBezTo>
                    <a:cubicBezTo>
                      <a:pt x="213" y="52"/>
                      <a:pt x="213" y="52"/>
                      <a:pt x="213" y="51"/>
                    </a:cubicBezTo>
                    <a:cubicBezTo>
                      <a:pt x="213" y="51"/>
                      <a:pt x="214" y="51"/>
                      <a:pt x="214" y="51"/>
                    </a:cubicBezTo>
                    <a:cubicBezTo>
                      <a:pt x="216" y="52"/>
                      <a:pt x="217" y="54"/>
                      <a:pt x="217" y="55"/>
                    </a:cubicBezTo>
                    <a:cubicBezTo>
                      <a:pt x="218" y="56"/>
                      <a:pt x="218" y="57"/>
                      <a:pt x="219" y="58"/>
                    </a:cubicBezTo>
                    <a:cubicBezTo>
                      <a:pt x="219" y="58"/>
                      <a:pt x="220" y="59"/>
                      <a:pt x="220" y="59"/>
                    </a:cubicBezTo>
                    <a:cubicBezTo>
                      <a:pt x="221" y="59"/>
                      <a:pt x="223" y="58"/>
                      <a:pt x="223" y="57"/>
                    </a:cubicBezTo>
                    <a:cubicBezTo>
                      <a:pt x="225" y="56"/>
                      <a:pt x="225" y="54"/>
                      <a:pt x="226" y="51"/>
                    </a:cubicBezTo>
                    <a:cubicBezTo>
                      <a:pt x="226" y="51"/>
                      <a:pt x="226" y="50"/>
                      <a:pt x="226" y="49"/>
                    </a:cubicBezTo>
                    <a:cubicBezTo>
                      <a:pt x="226" y="49"/>
                      <a:pt x="226" y="49"/>
                      <a:pt x="225" y="48"/>
                    </a:cubicBezTo>
                    <a:cubicBezTo>
                      <a:pt x="225" y="48"/>
                      <a:pt x="225" y="48"/>
                      <a:pt x="225" y="48"/>
                    </a:cubicBezTo>
                    <a:cubicBezTo>
                      <a:pt x="222" y="45"/>
                      <a:pt x="224" y="41"/>
                      <a:pt x="226" y="38"/>
                    </a:cubicBezTo>
                    <a:cubicBezTo>
                      <a:pt x="226" y="37"/>
                      <a:pt x="227" y="37"/>
                      <a:pt x="227" y="36"/>
                    </a:cubicBezTo>
                    <a:cubicBezTo>
                      <a:pt x="229" y="35"/>
                      <a:pt x="230" y="33"/>
                      <a:pt x="230" y="32"/>
                    </a:cubicBezTo>
                    <a:cubicBezTo>
                      <a:pt x="226" y="31"/>
                      <a:pt x="222" y="28"/>
                      <a:pt x="220" y="24"/>
                    </a:cubicBezTo>
                    <a:cubicBezTo>
                      <a:pt x="220" y="24"/>
                      <a:pt x="219" y="23"/>
                      <a:pt x="219" y="22"/>
                    </a:cubicBezTo>
                    <a:cubicBezTo>
                      <a:pt x="219" y="19"/>
                      <a:pt x="221" y="18"/>
                      <a:pt x="225" y="17"/>
                    </a:cubicBezTo>
                    <a:cubicBezTo>
                      <a:pt x="233" y="14"/>
                      <a:pt x="233" y="14"/>
                      <a:pt x="233" y="14"/>
                    </a:cubicBezTo>
                    <a:cubicBezTo>
                      <a:pt x="234" y="14"/>
                      <a:pt x="237" y="12"/>
                      <a:pt x="237" y="11"/>
                    </a:cubicBezTo>
                    <a:cubicBezTo>
                      <a:pt x="237" y="10"/>
                      <a:pt x="237" y="9"/>
                      <a:pt x="236" y="9"/>
                    </a:cubicBezTo>
                    <a:cubicBezTo>
                      <a:pt x="236" y="9"/>
                      <a:pt x="236" y="8"/>
                      <a:pt x="236" y="8"/>
                    </a:cubicBezTo>
                    <a:cubicBezTo>
                      <a:pt x="224" y="6"/>
                      <a:pt x="212" y="5"/>
                      <a:pt x="199" y="6"/>
                    </a:cubicBezTo>
                    <a:cubicBezTo>
                      <a:pt x="197" y="6"/>
                      <a:pt x="196" y="6"/>
                      <a:pt x="194" y="5"/>
                    </a:cubicBezTo>
                    <a:cubicBezTo>
                      <a:pt x="193" y="3"/>
                      <a:pt x="192" y="2"/>
                      <a:pt x="192" y="0"/>
                    </a:cubicBezTo>
                    <a:cubicBezTo>
                      <a:pt x="187" y="2"/>
                      <a:pt x="183" y="3"/>
                      <a:pt x="179" y="5"/>
                    </a:cubicBezTo>
                    <a:cubicBezTo>
                      <a:pt x="172" y="8"/>
                      <a:pt x="165" y="11"/>
                      <a:pt x="158" y="13"/>
                    </a:cubicBezTo>
                    <a:cubicBezTo>
                      <a:pt x="151" y="16"/>
                      <a:pt x="145" y="18"/>
                      <a:pt x="138" y="19"/>
                    </a:cubicBezTo>
                    <a:cubicBezTo>
                      <a:pt x="135" y="19"/>
                      <a:pt x="132" y="19"/>
                      <a:pt x="130" y="19"/>
                    </a:cubicBezTo>
                    <a:cubicBezTo>
                      <a:pt x="127" y="19"/>
                      <a:pt x="125" y="19"/>
                      <a:pt x="123" y="19"/>
                    </a:cubicBezTo>
                    <a:cubicBezTo>
                      <a:pt x="118" y="20"/>
                      <a:pt x="114" y="21"/>
                      <a:pt x="109" y="23"/>
                    </a:cubicBezTo>
                    <a:cubicBezTo>
                      <a:pt x="103" y="25"/>
                      <a:pt x="97" y="28"/>
                      <a:pt x="89" y="28"/>
                    </a:cubicBezTo>
                    <a:cubicBezTo>
                      <a:pt x="89" y="28"/>
                      <a:pt x="88" y="28"/>
                      <a:pt x="88" y="28"/>
                    </a:cubicBezTo>
                    <a:cubicBezTo>
                      <a:pt x="81" y="27"/>
                      <a:pt x="74" y="25"/>
                      <a:pt x="69" y="22"/>
                    </a:cubicBezTo>
                    <a:cubicBezTo>
                      <a:pt x="64" y="20"/>
                      <a:pt x="60" y="19"/>
                      <a:pt x="55" y="18"/>
                    </a:cubicBezTo>
                    <a:cubicBezTo>
                      <a:pt x="50" y="21"/>
                      <a:pt x="44" y="23"/>
                      <a:pt x="38" y="24"/>
                    </a:cubicBezTo>
                    <a:cubicBezTo>
                      <a:pt x="38" y="25"/>
                      <a:pt x="38" y="25"/>
                      <a:pt x="38" y="25"/>
                    </a:cubicBezTo>
                    <a:cubicBezTo>
                      <a:pt x="38" y="25"/>
                      <a:pt x="37" y="25"/>
                      <a:pt x="37" y="25"/>
                    </a:cubicBezTo>
                    <a:cubicBezTo>
                      <a:pt x="37" y="25"/>
                      <a:pt x="37" y="25"/>
                      <a:pt x="37" y="25"/>
                    </a:cubicBezTo>
                    <a:cubicBezTo>
                      <a:pt x="37" y="27"/>
                      <a:pt x="36" y="30"/>
                      <a:pt x="34" y="32"/>
                    </a:cubicBezTo>
                    <a:cubicBezTo>
                      <a:pt x="32" y="34"/>
                      <a:pt x="29" y="36"/>
                      <a:pt x="27" y="36"/>
                    </a:cubicBezTo>
                    <a:cubicBezTo>
                      <a:pt x="26" y="37"/>
                      <a:pt x="26" y="37"/>
                      <a:pt x="26" y="37"/>
                    </a:cubicBezTo>
                    <a:cubicBezTo>
                      <a:pt x="26" y="37"/>
                      <a:pt x="26" y="37"/>
                      <a:pt x="26" y="38"/>
                    </a:cubicBezTo>
                    <a:cubicBezTo>
                      <a:pt x="27" y="43"/>
                      <a:pt x="23" y="47"/>
                      <a:pt x="20" y="49"/>
                    </a:cubicBezTo>
                    <a:cubicBezTo>
                      <a:pt x="20" y="49"/>
                      <a:pt x="19" y="50"/>
                      <a:pt x="18" y="50"/>
                    </a:cubicBezTo>
                    <a:cubicBezTo>
                      <a:pt x="18" y="51"/>
                      <a:pt x="18" y="53"/>
                      <a:pt x="18" y="55"/>
                    </a:cubicBezTo>
                    <a:cubicBezTo>
                      <a:pt x="18" y="70"/>
                      <a:pt x="18" y="70"/>
                      <a:pt x="18" y="70"/>
                    </a:cubicBezTo>
                    <a:cubicBezTo>
                      <a:pt x="17" y="78"/>
                      <a:pt x="17" y="86"/>
                      <a:pt x="19" y="93"/>
                    </a:cubicBezTo>
                    <a:cubicBezTo>
                      <a:pt x="20" y="97"/>
                      <a:pt x="18" y="100"/>
                      <a:pt x="15" y="102"/>
                    </a:cubicBezTo>
                    <a:cubicBezTo>
                      <a:pt x="13" y="102"/>
                      <a:pt x="11" y="104"/>
                      <a:pt x="10" y="105"/>
                    </a:cubicBezTo>
                    <a:cubicBezTo>
                      <a:pt x="9" y="106"/>
                      <a:pt x="8" y="106"/>
                      <a:pt x="6" y="107"/>
                    </a:cubicBezTo>
                    <a:cubicBezTo>
                      <a:pt x="5" y="109"/>
                      <a:pt x="2" y="112"/>
                      <a:pt x="0" y="113"/>
                    </a:cubicBezTo>
                    <a:cubicBezTo>
                      <a:pt x="5" y="118"/>
                      <a:pt x="12" y="119"/>
                      <a:pt x="19" y="118"/>
                    </a:cubicBezTo>
                    <a:cubicBezTo>
                      <a:pt x="17" y="114"/>
                      <a:pt x="16" y="109"/>
                      <a:pt x="17" y="105"/>
                    </a:cubicBezTo>
                    <a:cubicBezTo>
                      <a:pt x="21" y="104"/>
                      <a:pt x="26" y="107"/>
                      <a:pt x="27" y="111"/>
                    </a:cubicBezTo>
                    <a:cubicBezTo>
                      <a:pt x="26" y="110"/>
                      <a:pt x="24" y="112"/>
                      <a:pt x="25" y="114"/>
                    </a:cubicBezTo>
                    <a:cubicBezTo>
                      <a:pt x="25" y="115"/>
                      <a:pt x="26" y="117"/>
                      <a:pt x="26" y="118"/>
                    </a:cubicBezTo>
                    <a:cubicBezTo>
                      <a:pt x="33" y="127"/>
                      <a:pt x="41" y="135"/>
                      <a:pt x="50" y="141"/>
                    </a:cubicBezTo>
                    <a:cubicBezTo>
                      <a:pt x="55" y="137"/>
                      <a:pt x="57" y="132"/>
                      <a:pt x="58" y="127"/>
                    </a:cubicBezTo>
                    <a:cubicBezTo>
                      <a:pt x="62" y="126"/>
                      <a:pt x="67" y="125"/>
                      <a:pt x="71" y="124"/>
                    </a:cubicBezTo>
                    <a:cubicBezTo>
                      <a:pt x="96" y="119"/>
                      <a:pt x="122" y="117"/>
                      <a:pt x="147" y="116"/>
                    </a:cubicBezTo>
                    <a:cubicBezTo>
                      <a:pt x="152" y="116"/>
                      <a:pt x="157" y="116"/>
                      <a:pt x="162" y="114"/>
                    </a:cubicBezTo>
                    <a:cubicBezTo>
                      <a:pt x="165" y="113"/>
                      <a:pt x="167" y="112"/>
                      <a:pt x="170" y="111"/>
                    </a:cubicBezTo>
                    <a:cubicBezTo>
                      <a:pt x="170" y="111"/>
                      <a:pt x="170" y="111"/>
                      <a:pt x="171" y="111"/>
                    </a:cubicBezTo>
                    <a:cubicBezTo>
                      <a:pt x="168" y="105"/>
                      <a:pt x="169" y="97"/>
                      <a:pt x="174" y="93"/>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8" name="Freeform 18">
                <a:extLst>
                  <a:ext uri="{FF2B5EF4-FFF2-40B4-BE49-F238E27FC236}">
                    <a16:creationId xmlns:a16="http://schemas.microsoft.com/office/drawing/2014/main" id="{9C2C1607-14FD-451A-8105-B5B3F115151C}"/>
                  </a:ext>
                </a:extLst>
              </p:cNvPr>
              <p:cNvSpPr>
                <a:spLocks/>
              </p:cNvSpPr>
              <p:nvPr/>
            </p:nvSpPr>
            <p:spPr bwMode="auto">
              <a:xfrm>
                <a:off x="3035102" y="4856742"/>
                <a:ext cx="631038" cy="417913"/>
              </a:xfrm>
              <a:custGeom>
                <a:avLst/>
                <a:gdLst>
                  <a:gd name="T0" fmla="*/ 310 w 324"/>
                  <a:gd name="T1" fmla="*/ 42 h 215"/>
                  <a:gd name="T2" fmla="*/ 222 w 324"/>
                  <a:gd name="T3" fmla="*/ 52 h 215"/>
                  <a:gd name="T4" fmla="*/ 197 w 324"/>
                  <a:gd name="T5" fmla="*/ 55 h 215"/>
                  <a:gd name="T6" fmla="*/ 188 w 324"/>
                  <a:gd name="T7" fmla="*/ 28 h 215"/>
                  <a:gd name="T8" fmla="*/ 145 w 324"/>
                  <a:gd name="T9" fmla="*/ 23 h 215"/>
                  <a:gd name="T10" fmla="*/ 121 w 324"/>
                  <a:gd name="T11" fmla="*/ 38 h 215"/>
                  <a:gd name="T12" fmla="*/ 114 w 324"/>
                  <a:gd name="T13" fmla="*/ 31 h 215"/>
                  <a:gd name="T14" fmla="*/ 138 w 324"/>
                  <a:gd name="T15" fmla="*/ 22 h 215"/>
                  <a:gd name="T16" fmla="*/ 150 w 324"/>
                  <a:gd name="T17" fmla="*/ 8 h 215"/>
                  <a:gd name="T18" fmla="*/ 108 w 324"/>
                  <a:gd name="T19" fmla="*/ 0 h 215"/>
                  <a:gd name="T20" fmla="*/ 100 w 324"/>
                  <a:gd name="T21" fmla="*/ 5 h 215"/>
                  <a:gd name="T22" fmla="*/ 101 w 324"/>
                  <a:gd name="T23" fmla="*/ 10 h 215"/>
                  <a:gd name="T24" fmla="*/ 60 w 324"/>
                  <a:gd name="T25" fmla="*/ 9 h 215"/>
                  <a:gd name="T26" fmla="*/ 59 w 324"/>
                  <a:gd name="T27" fmla="*/ 9 h 215"/>
                  <a:gd name="T28" fmla="*/ 51 w 324"/>
                  <a:gd name="T29" fmla="*/ 11 h 215"/>
                  <a:gd name="T30" fmla="*/ 41 w 324"/>
                  <a:gd name="T31" fmla="*/ 5 h 215"/>
                  <a:gd name="T32" fmla="*/ 36 w 324"/>
                  <a:gd name="T33" fmla="*/ 14 h 215"/>
                  <a:gd name="T34" fmla="*/ 31 w 324"/>
                  <a:gd name="T35" fmla="*/ 20 h 215"/>
                  <a:gd name="T36" fmla="*/ 32 w 324"/>
                  <a:gd name="T37" fmla="*/ 24 h 215"/>
                  <a:gd name="T38" fmla="*/ 22 w 324"/>
                  <a:gd name="T39" fmla="*/ 48 h 215"/>
                  <a:gd name="T40" fmla="*/ 14 w 324"/>
                  <a:gd name="T41" fmla="*/ 59 h 215"/>
                  <a:gd name="T42" fmla="*/ 14 w 324"/>
                  <a:gd name="T43" fmla="*/ 60 h 215"/>
                  <a:gd name="T44" fmla="*/ 4 w 324"/>
                  <a:gd name="T45" fmla="*/ 71 h 215"/>
                  <a:gd name="T46" fmla="*/ 5 w 324"/>
                  <a:gd name="T47" fmla="*/ 85 h 215"/>
                  <a:gd name="T48" fmla="*/ 1 w 324"/>
                  <a:gd name="T49" fmla="*/ 91 h 215"/>
                  <a:gd name="T50" fmla="*/ 4 w 324"/>
                  <a:gd name="T51" fmla="*/ 109 h 215"/>
                  <a:gd name="T52" fmla="*/ 3 w 324"/>
                  <a:gd name="T53" fmla="*/ 113 h 215"/>
                  <a:gd name="T54" fmla="*/ 6 w 324"/>
                  <a:gd name="T55" fmla="*/ 113 h 215"/>
                  <a:gd name="T56" fmla="*/ 27 w 324"/>
                  <a:gd name="T57" fmla="*/ 114 h 215"/>
                  <a:gd name="T58" fmla="*/ 32 w 324"/>
                  <a:gd name="T59" fmla="*/ 117 h 215"/>
                  <a:gd name="T60" fmla="*/ 30 w 324"/>
                  <a:gd name="T61" fmla="*/ 122 h 215"/>
                  <a:gd name="T62" fmla="*/ 43 w 324"/>
                  <a:gd name="T63" fmla="*/ 122 h 215"/>
                  <a:gd name="T64" fmla="*/ 47 w 324"/>
                  <a:gd name="T65" fmla="*/ 125 h 215"/>
                  <a:gd name="T66" fmla="*/ 63 w 324"/>
                  <a:gd name="T67" fmla="*/ 124 h 215"/>
                  <a:gd name="T68" fmla="*/ 66 w 324"/>
                  <a:gd name="T69" fmla="*/ 129 h 215"/>
                  <a:gd name="T70" fmla="*/ 72 w 324"/>
                  <a:gd name="T71" fmla="*/ 136 h 215"/>
                  <a:gd name="T72" fmla="*/ 82 w 324"/>
                  <a:gd name="T73" fmla="*/ 139 h 215"/>
                  <a:gd name="T74" fmla="*/ 88 w 324"/>
                  <a:gd name="T75" fmla="*/ 147 h 215"/>
                  <a:gd name="T76" fmla="*/ 96 w 324"/>
                  <a:gd name="T77" fmla="*/ 158 h 215"/>
                  <a:gd name="T78" fmla="*/ 99 w 324"/>
                  <a:gd name="T79" fmla="*/ 159 h 215"/>
                  <a:gd name="T80" fmla="*/ 110 w 324"/>
                  <a:gd name="T81" fmla="*/ 166 h 215"/>
                  <a:gd name="T82" fmla="*/ 118 w 324"/>
                  <a:gd name="T83" fmla="*/ 167 h 215"/>
                  <a:gd name="T84" fmla="*/ 145 w 324"/>
                  <a:gd name="T85" fmla="*/ 171 h 215"/>
                  <a:gd name="T86" fmla="*/ 149 w 324"/>
                  <a:gd name="T87" fmla="*/ 172 h 215"/>
                  <a:gd name="T88" fmla="*/ 169 w 324"/>
                  <a:gd name="T89" fmla="*/ 184 h 215"/>
                  <a:gd name="T90" fmla="*/ 182 w 324"/>
                  <a:gd name="T91" fmla="*/ 192 h 215"/>
                  <a:gd name="T92" fmla="*/ 182 w 324"/>
                  <a:gd name="T93" fmla="*/ 192 h 215"/>
                  <a:gd name="T94" fmla="*/ 188 w 324"/>
                  <a:gd name="T95" fmla="*/ 199 h 215"/>
                  <a:gd name="T96" fmla="*/ 190 w 324"/>
                  <a:gd name="T97" fmla="*/ 207 h 215"/>
                  <a:gd name="T98" fmla="*/ 205 w 324"/>
                  <a:gd name="T99" fmla="*/ 215 h 215"/>
                  <a:gd name="T100" fmla="*/ 224 w 324"/>
                  <a:gd name="T101" fmla="*/ 161 h 215"/>
                  <a:gd name="T102" fmla="*/ 263 w 324"/>
                  <a:gd name="T103" fmla="*/ 145 h 215"/>
                  <a:gd name="T104" fmla="*/ 278 w 324"/>
                  <a:gd name="T105" fmla="*/ 145 h 215"/>
                  <a:gd name="T106" fmla="*/ 305 w 324"/>
                  <a:gd name="T107" fmla="*/ 117 h 215"/>
                  <a:gd name="T108" fmla="*/ 320 w 324"/>
                  <a:gd name="T109" fmla="*/ 6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4" h="215">
                    <a:moveTo>
                      <a:pt x="315" y="44"/>
                    </a:moveTo>
                    <a:cubicBezTo>
                      <a:pt x="313" y="43"/>
                      <a:pt x="312" y="43"/>
                      <a:pt x="310" y="42"/>
                    </a:cubicBezTo>
                    <a:cubicBezTo>
                      <a:pt x="305" y="42"/>
                      <a:pt x="301" y="44"/>
                      <a:pt x="297" y="45"/>
                    </a:cubicBezTo>
                    <a:cubicBezTo>
                      <a:pt x="272" y="52"/>
                      <a:pt x="245" y="42"/>
                      <a:pt x="222" y="52"/>
                    </a:cubicBezTo>
                    <a:cubicBezTo>
                      <a:pt x="217" y="54"/>
                      <a:pt x="214" y="56"/>
                      <a:pt x="209" y="58"/>
                    </a:cubicBezTo>
                    <a:cubicBezTo>
                      <a:pt x="205" y="59"/>
                      <a:pt x="199" y="58"/>
                      <a:pt x="197" y="55"/>
                    </a:cubicBezTo>
                    <a:cubicBezTo>
                      <a:pt x="203" y="55"/>
                      <a:pt x="207" y="46"/>
                      <a:pt x="204" y="40"/>
                    </a:cubicBezTo>
                    <a:cubicBezTo>
                      <a:pt x="201" y="34"/>
                      <a:pt x="194" y="31"/>
                      <a:pt x="188" y="28"/>
                    </a:cubicBezTo>
                    <a:cubicBezTo>
                      <a:pt x="179" y="25"/>
                      <a:pt x="170" y="21"/>
                      <a:pt x="161" y="17"/>
                    </a:cubicBezTo>
                    <a:cubicBezTo>
                      <a:pt x="160" y="24"/>
                      <a:pt x="150" y="28"/>
                      <a:pt x="145" y="23"/>
                    </a:cubicBezTo>
                    <a:cubicBezTo>
                      <a:pt x="146" y="28"/>
                      <a:pt x="142" y="34"/>
                      <a:pt x="137" y="36"/>
                    </a:cubicBezTo>
                    <a:cubicBezTo>
                      <a:pt x="132" y="39"/>
                      <a:pt x="126" y="38"/>
                      <a:pt x="121" y="38"/>
                    </a:cubicBezTo>
                    <a:cubicBezTo>
                      <a:pt x="119" y="38"/>
                      <a:pt x="116" y="38"/>
                      <a:pt x="115" y="37"/>
                    </a:cubicBezTo>
                    <a:cubicBezTo>
                      <a:pt x="113" y="36"/>
                      <a:pt x="112" y="33"/>
                      <a:pt x="114" y="31"/>
                    </a:cubicBezTo>
                    <a:cubicBezTo>
                      <a:pt x="120" y="34"/>
                      <a:pt x="128" y="32"/>
                      <a:pt x="132" y="27"/>
                    </a:cubicBezTo>
                    <a:cubicBezTo>
                      <a:pt x="134" y="25"/>
                      <a:pt x="135" y="23"/>
                      <a:pt x="138" y="22"/>
                    </a:cubicBezTo>
                    <a:cubicBezTo>
                      <a:pt x="143" y="20"/>
                      <a:pt x="148" y="25"/>
                      <a:pt x="152" y="24"/>
                    </a:cubicBezTo>
                    <a:cubicBezTo>
                      <a:pt x="156" y="19"/>
                      <a:pt x="155" y="12"/>
                      <a:pt x="150" y="8"/>
                    </a:cubicBezTo>
                    <a:cubicBezTo>
                      <a:pt x="145" y="5"/>
                      <a:pt x="138" y="4"/>
                      <a:pt x="132" y="5"/>
                    </a:cubicBezTo>
                    <a:cubicBezTo>
                      <a:pt x="124" y="2"/>
                      <a:pt x="116" y="1"/>
                      <a:pt x="108" y="0"/>
                    </a:cubicBezTo>
                    <a:cubicBezTo>
                      <a:pt x="106" y="0"/>
                      <a:pt x="105" y="0"/>
                      <a:pt x="104" y="1"/>
                    </a:cubicBezTo>
                    <a:cubicBezTo>
                      <a:pt x="102" y="2"/>
                      <a:pt x="101" y="3"/>
                      <a:pt x="100" y="5"/>
                    </a:cubicBezTo>
                    <a:cubicBezTo>
                      <a:pt x="100" y="5"/>
                      <a:pt x="100" y="5"/>
                      <a:pt x="100" y="5"/>
                    </a:cubicBezTo>
                    <a:cubicBezTo>
                      <a:pt x="101" y="7"/>
                      <a:pt x="101" y="8"/>
                      <a:pt x="101" y="10"/>
                    </a:cubicBezTo>
                    <a:cubicBezTo>
                      <a:pt x="101" y="12"/>
                      <a:pt x="100" y="13"/>
                      <a:pt x="98" y="14"/>
                    </a:cubicBezTo>
                    <a:cubicBezTo>
                      <a:pt x="84" y="23"/>
                      <a:pt x="67" y="14"/>
                      <a:pt x="60" y="9"/>
                    </a:cubicBezTo>
                    <a:cubicBezTo>
                      <a:pt x="60" y="9"/>
                      <a:pt x="60" y="9"/>
                      <a:pt x="59" y="9"/>
                    </a:cubicBezTo>
                    <a:cubicBezTo>
                      <a:pt x="59" y="9"/>
                      <a:pt x="59" y="9"/>
                      <a:pt x="59" y="9"/>
                    </a:cubicBezTo>
                    <a:cubicBezTo>
                      <a:pt x="59" y="9"/>
                      <a:pt x="59" y="9"/>
                      <a:pt x="59" y="9"/>
                    </a:cubicBezTo>
                    <a:cubicBezTo>
                      <a:pt x="57" y="10"/>
                      <a:pt x="54" y="12"/>
                      <a:pt x="51" y="11"/>
                    </a:cubicBezTo>
                    <a:cubicBezTo>
                      <a:pt x="46" y="11"/>
                      <a:pt x="43" y="7"/>
                      <a:pt x="42" y="6"/>
                    </a:cubicBezTo>
                    <a:cubicBezTo>
                      <a:pt x="42" y="5"/>
                      <a:pt x="42" y="5"/>
                      <a:pt x="41" y="5"/>
                    </a:cubicBezTo>
                    <a:cubicBezTo>
                      <a:pt x="40" y="6"/>
                      <a:pt x="40" y="8"/>
                      <a:pt x="39" y="9"/>
                    </a:cubicBezTo>
                    <a:cubicBezTo>
                      <a:pt x="38" y="11"/>
                      <a:pt x="37" y="12"/>
                      <a:pt x="36" y="14"/>
                    </a:cubicBezTo>
                    <a:cubicBezTo>
                      <a:pt x="35" y="15"/>
                      <a:pt x="34" y="16"/>
                      <a:pt x="34" y="16"/>
                    </a:cubicBezTo>
                    <a:cubicBezTo>
                      <a:pt x="33" y="17"/>
                      <a:pt x="31" y="19"/>
                      <a:pt x="31" y="20"/>
                    </a:cubicBezTo>
                    <a:cubicBezTo>
                      <a:pt x="31" y="20"/>
                      <a:pt x="31" y="20"/>
                      <a:pt x="31" y="21"/>
                    </a:cubicBezTo>
                    <a:cubicBezTo>
                      <a:pt x="31" y="21"/>
                      <a:pt x="32" y="23"/>
                      <a:pt x="32" y="24"/>
                    </a:cubicBezTo>
                    <a:cubicBezTo>
                      <a:pt x="32" y="27"/>
                      <a:pt x="31" y="29"/>
                      <a:pt x="31" y="31"/>
                    </a:cubicBezTo>
                    <a:cubicBezTo>
                      <a:pt x="28" y="37"/>
                      <a:pt x="26" y="43"/>
                      <a:pt x="22" y="48"/>
                    </a:cubicBezTo>
                    <a:cubicBezTo>
                      <a:pt x="20" y="52"/>
                      <a:pt x="17" y="55"/>
                      <a:pt x="14" y="58"/>
                    </a:cubicBezTo>
                    <a:cubicBezTo>
                      <a:pt x="14" y="59"/>
                      <a:pt x="14" y="59"/>
                      <a:pt x="14" y="59"/>
                    </a:cubicBezTo>
                    <a:cubicBezTo>
                      <a:pt x="14" y="59"/>
                      <a:pt x="13" y="59"/>
                      <a:pt x="13" y="59"/>
                    </a:cubicBezTo>
                    <a:cubicBezTo>
                      <a:pt x="14" y="59"/>
                      <a:pt x="14" y="60"/>
                      <a:pt x="14" y="60"/>
                    </a:cubicBezTo>
                    <a:cubicBezTo>
                      <a:pt x="15" y="62"/>
                      <a:pt x="14" y="64"/>
                      <a:pt x="13" y="66"/>
                    </a:cubicBezTo>
                    <a:cubicBezTo>
                      <a:pt x="11" y="69"/>
                      <a:pt x="8" y="70"/>
                      <a:pt x="4" y="71"/>
                    </a:cubicBezTo>
                    <a:cubicBezTo>
                      <a:pt x="4" y="72"/>
                      <a:pt x="5" y="73"/>
                      <a:pt x="5" y="75"/>
                    </a:cubicBezTo>
                    <a:cubicBezTo>
                      <a:pt x="6" y="78"/>
                      <a:pt x="6" y="82"/>
                      <a:pt x="5" y="85"/>
                    </a:cubicBezTo>
                    <a:cubicBezTo>
                      <a:pt x="4" y="87"/>
                      <a:pt x="3" y="88"/>
                      <a:pt x="2" y="89"/>
                    </a:cubicBezTo>
                    <a:cubicBezTo>
                      <a:pt x="2" y="90"/>
                      <a:pt x="2" y="91"/>
                      <a:pt x="1" y="91"/>
                    </a:cubicBezTo>
                    <a:cubicBezTo>
                      <a:pt x="0" y="94"/>
                      <a:pt x="0" y="98"/>
                      <a:pt x="3" y="101"/>
                    </a:cubicBezTo>
                    <a:cubicBezTo>
                      <a:pt x="5" y="103"/>
                      <a:pt x="5" y="106"/>
                      <a:pt x="4" y="109"/>
                    </a:cubicBezTo>
                    <a:cubicBezTo>
                      <a:pt x="4" y="110"/>
                      <a:pt x="3" y="110"/>
                      <a:pt x="2" y="111"/>
                    </a:cubicBezTo>
                    <a:cubicBezTo>
                      <a:pt x="3" y="111"/>
                      <a:pt x="3" y="112"/>
                      <a:pt x="3" y="113"/>
                    </a:cubicBezTo>
                    <a:cubicBezTo>
                      <a:pt x="6" y="113"/>
                      <a:pt x="6" y="113"/>
                      <a:pt x="6" y="113"/>
                    </a:cubicBezTo>
                    <a:cubicBezTo>
                      <a:pt x="6" y="113"/>
                      <a:pt x="6" y="113"/>
                      <a:pt x="6" y="113"/>
                    </a:cubicBezTo>
                    <a:cubicBezTo>
                      <a:pt x="7" y="113"/>
                      <a:pt x="7" y="113"/>
                      <a:pt x="8" y="113"/>
                    </a:cubicBezTo>
                    <a:cubicBezTo>
                      <a:pt x="14" y="112"/>
                      <a:pt x="21" y="110"/>
                      <a:pt x="27" y="114"/>
                    </a:cubicBezTo>
                    <a:cubicBezTo>
                      <a:pt x="28" y="115"/>
                      <a:pt x="29" y="116"/>
                      <a:pt x="29" y="117"/>
                    </a:cubicBezTo>
                    <a:cubicBezTo>
                      <a:pt x="32" y="117"/>
                      <a:pt x="32" y="117"/>
                      <a:pt x="32" y="117"/>
                    </a:cubicBezTo>
                    <a:cubicBezTo>
                      <a:pt x="30" y="119"/>
                      <a:pt x="30" y="119"/>
                      <a:pt x="30" y="119"/>
                    </a:cubicBezTo>
                    <a:cubicBezTo>
                      <a:pt x="30" y="120"/>
                      <a:pt x="30" y="121"/>
                      <a:pt x="30" y="122"/>
                    </a:cubicBezTo>
                    <a:cubicBezTo>
                      <a:pt x="30" y="122"/>
                      <a:pt x="30" y="122"/>
                      <a:pt x="29" y="123"/>
                    </a:cubicBezTo>
                    <a:cubicBezTo>
                      <a:pt x="33" y="121"/>
                      <a:pt x="38" y="120"/>
                      <a:pt x="43" y="122"/>
                    </a:cubicBezTo>
                    <a:cubicBezTo>
                      <a:pt x="44" y="123"/>
                      <a:pt x="45" y="124"/>
                      <a:pt x="46" y="124"/>
                    </a:cubicBezTo>
                    <a:cubicBezTo>
                      <a:pt x="46" y="124"/>
                      <a:pt x="46" y="125"/>
                      <a:pt x="47" y="125"/>
                    </a:cubicBezTo>
                    <a:cubicBezTo>
                      <a:pt x="47" y="125"/>
                      <a:pt x="49" y="124"/>
                      <a:pt x="49" y="124"/>
                    </a:cubicBezTo>
                    <a:cubicBezTo>
                      <a:pt x="52" y="123"/>
                      <a:pt x="58" y="120"/>
                      <a:pt x="63" y="124"/>
                    </a:cubicBezTo>
                    <a:cubicBezTo>
                      <a:pt x="64" y="125"/>
                      <a:pt x="65" y="127"/>
                      <a:pt x="66" y="129"/>
                    </a:cubicBezTo>
                    <a:cubicBezTo>
                      <a:pt x="66" y="129"/>
                      <a:pt x="66" y="129"/>
                      <a:pt x="66" y="129"/>
                    </a:cubicBezTo>
                    <a:cubicBezTo>
                      <a:pt x="67" y="129"/>
                      <a:pt x="69" y="129"/>
                      <a:pt x="71" y="131"/>
                    </a:cubicBezTo>
                    <a:cubicBezTo>
                      <a:pt x="72" y="132"/>
                      <a:pt x="73" y="134"/>
                      <a:pt x="72" y="136"/>
                    </a:cubicBezTo>
                    <a:cubicBezTo>
                      <a:pt x="72" y="136"/>
                      <a:pt x="72" y="137"/>
                      <a:pt x="72" y="137"/>
                    </a:cubicBezTo>
                    <a:cubicBezTo>
                      <a:pt x="76" y="137"/>
                      <a:pt x="79" y="138"/>
                      <a:pt x="82" y="139"/>
                    </a:cubicBezTo>
                    <a:cubicBezTo>
                      <a:pt x="84" y="140"/>
                      <a:pt x="85" y="143"/>
                      <a:pt x="85" y="145"/>
                    </a:cubicBezTo>
                    <a:cubicBezTo>
                      <a:pt x="86" y="146"/>
                      <a:pt x="87" y="146"/>
                      <a:pt x="88" y="147"/>
                    </a:cubicBezTo>
                    <a:cubicBezTo>
                      <a:pt x="92" y="149"/>
                      <a:pt x="93" y="153"/>
                      <a:pt x="94" y="155"/>
                    </a:cubicBezTo>
                    <a:cubicBezTo>
                      <a:pt x="95" y="156"/>
                      <a:pt x="95" y="158"/>
                      <a:pt x="96" y="158"/>
                    </a:cubicBezTo>
                    <a:cubicBezTo>
                      <a:pt x="96" y="158"/>
                      <a:pt x="97" y="158"/>
                      <a:pt x="97" y="159"/>
                    </a:cubicBezTo>
                    <a:cubicBezTo>
                      <a:pt x="98" y="159"/>
                      <a:pt x="98" y="159"/>
                      <a:pt x="99" y="159"/>
                    </a:cubicBezTo>
                    <a:cubicBezTo>
                      <a:pt x="102" y="160"/>
                      <a:pt x="105" y="161"/>
                      <a:pt x="107" y="163"/>
                    </a:cubicBezTo>
                    <a:cubicBezTo>
                      <a:pt x="108" y="164"/>
                      <a:pt x="109" y="165"/>
                      <a:pt x="110" y="166"/>
                    </a:cubicBezTo>
                    <a:cubicBezTo>
                      <a:pt x="112" y="167"/>
                      <a:pt x="113" y="168"/>
                      <a:pt x="114" y="168"/>
                    </a:cubicBezTo>
                    <a:cubicBezTo>
                      <a:pt x="115" y="169"/>
                      <a:pt x="117" y="168"/>
                      <a:pt x="118" y="167"/>
                    </a:cubicBezTo>
                    <a:cubicBezTo>
                      <a:pt x="124" y="165"/>
                      <a:pt x="135" y="161"/>
                      <a:pt x="143" y="169"/>
                    </a:cubicBezTo>
                    <a:cubicBezTo>
                      <a:pt x="143" y="170"/>
                      <a:pt x="144" y="171"/>
                      <a:pt x="145" y="171"/>
                    </a:cubicBezTo>
                    <a:cubicBezTo>
                      <a:pt x="145" y="172"/>
                      <a:pt x="145" y="172"/>
                      <a:pt x="145" y="172"/>
                    </a:cubicBezTo>
                    <a:cubicBezTo>
                      <a:pt x="146" y="173"/>
                      <a:pt x="148" y="172"/>
                      <a:pt x="149" y="172"/>
                    </a:cubicBezTo>
                    <a:cubicBezTo>
                      <a:pt x="151" y="172"/>
                      <a:pt x="153" y="172"/>
                      <a:pt x="155" y="173"/>
                    </a:cubicBezTo>
                    <a:cubicBezTo>
                      <a:pt x="161" y="174"/>
                      <a:pt x="166" y="178"/>
                      <a:pt x="169" y="184"/>
                    </a:cubicBezTo>
                    <a:cubicBezTo>
                      <a:pt x="170" y="186"/>
                      <a:pt x="171" y="189"/>
                      <a:pt x="171" y="192"/>
                    </a:cubicBezTo>
                    <a:cubicBezTo>
                      <a:pt x="175" y="192"/>
                      <a:pt x="178" y="192"/>
                      <a:pt x="182" y="192"/>
                    </a:cubicBezTo>
                    <a:cubicBezTo>
                      <a:pt x="182" y="192"/>
                      <a:pt x="182" y="192"/>
                      <a:pt x="182" y="192"/>
                    </a:cubicBezTo>
                    <a:cubicBezTo>
                      <a:pt x="182" y="192"/>
                      <a:pt x="182" y="192"/>
                      <a:pt x="182" y="192"/>
                    </a:cubicBezTo>
                    <a:cubicBezTo>
                      <a:pt x="184" y="192"/>
                      <a:pt x="185" y="192"/>
                      <a:pt x="187" y="194"/>
                    </a:cubicBezTo>
                    <a:cubicBezTo>
                      <a:pt x="188" y="195"/>
                      <a:pt x="189" y="197"/>
                      <a:pt x="188" y="199"/>
                    </a:cubicBezTo>
                    <a:cubicBezTo>
                      <a:pt x="188" y="202"/>
                      <a:pt x="189" y="205"/>
                      <a:pt x="190" y="207"/>
                    </a:cubicBezTo>
                    <a:cubicBezTo>
                      <a:pt x="190" y="207"/>
                      <a:pt x="190" y="207"/>
                      <a:pt x="190" y="207"/>
                    </a:cubicBezTo>
                    <a:cubicBezTo>
                      <a:pt x="190" y="208"/>
                      <a:pt x="190" y="209"/>
                      <a:pt x="190" y="210"/>
                    </a:cubicBezTo>
                    <a:cubicBezTo>
                      <a:pt x="195" y="212"/>
                      <a:pt x="200" y="214"/>
                      <a:pt x="205" y="215"/>
                    </a:cubicBezTo>
                    <a:cubicBezTo>
                      <a:pt x="204" y="205"/>
                      <a:pt x="204" y="195"/>
                      <a:pt x="206" y="185"/>
                    </a:cubicBezTo>
                    <a:cubicBezTo>
                      <a:pt x="208" y="175"/>
                      <a:pt x="214" y="165"/>
                      <a:pt x="224" y="161"/>
                    </a:cubicBezTo>
                    <a:cubicBezTo>
                      <a:pt x="233" y="156"/>
                      <a:pt x="243" y="157"/>
                      <a:pt x="252" y="158"/>
                    </a:cubicBezTo>
                    <a:cubicBezTo>
                      <a:pt x="256" y="154"/>
                      <a:pt x="259" y="150"/>
                      <a:pt x="263" y="145"/>
                    </a:cubicBezTo>
                    <a:cubicBezTo>
                      <a:pt x="264" y="147"/>
                      <a:pt x="266" y="148"/>
                      <a:pt x="267" y="150"/>
                    </a:cubicBezTo>
                    <a:cubicBezTo>
                      <a:pt x="269" y="146"/>
                      <a:pt x="274" y="145"/>
                      <a:pt x="278" y="145"/>
                    </a:cubicBezTo>
                    <a:cubicBezTo>
                      <a:pt x="282" y="145"/>
                      <a:pt x="287" y="145"/>
                      <a:pt x="291" y="144"/>
                    </a:cubicBezTo>
                    <a:cubicBezTo>
                      <a:pt x="302" y="142"/>
                      <a:pt x="305" y="128"/>
                      <a:pt x="305" y="117"/>
                    </a:cubicBezTo>
                    <a:cubicBezTo>
                      <a:pt x="305" y="101"/>
                      <a:pt x="303" y="86"/>
                      <a:pt x="301" y="70"/>
                    </a:cubicBezTo>
                    <a:cubicBezTo>
                      <a:pt x="307" y="73"/>
                      <a:pt x="316" y="70"/>
                      <a:pt x="320" y="64"/>
                    </a:cubicBezTo>
                    <a:cubicBezTo>
                      <a:pt x="324" y="57"/>
                      <a:pt x="321" y="48"/>
                      <a:pt x="315" y="4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39" name="Freeform 19">
                <a:extLst>
                  <a:ext uri="{FF2B5EF4-FFF2-40B4-BE49-F238E27FC236}">
                    <a16:creationId xmlns:a16="http://schemas.microsoft.com/office/drawing/2014/main" id="{423A01DC-2CF1-4DE8-89A0-A827E71C41CB}"/>
                  </a:ext>
                </a:extLst>
              </p:cNvPr>
              <p:cNvSpPr>
                <a:spLocks/>
              </p:cNvSpPr>
              <p:nvPr/>
            </p:nvSpPr>
            <p:spPr bwMode="auto">
              <a:xfrm>
                <a:off x="2182605" y="4698388"/>
                <a:ext cx="134542" cy="150020"/>
              </a:xfrm>
              <a:custGeom>
                <a:avLst/>
                <a:gdLst>
                  <a:gd name="T0" fmla="*/ 17 w 69"/>
                  <a:gd name="T1" fmla="*/ 5 h 77"/>
                  <a:gd name="T2" fmla="*/ 16 w 69"/>
                  <a:gd name="T3" fmla="*/ 6 h 77"/>
                  <a:gd name="T4" fmla="*/ 13 w 69"/>
                  <a:gd name="T5" fmla="*/ 7 h 77"/>
                  <a:gd name="T6" fmla="*/ 9 w 69"/>
                  <a:gd name="T7" fmla="*/ 6 h 77"/>
                  <a:gd name="T8" fmla="*/ 8 w 69"/>
                  <a:gd name="T9" fmla="*/ 6 h 77"/>
                  <a:gd name="T10" fmla="*/ 7 w 69"/>
                  <a:gd name="T11" fmla="*/ 5 h 77"/>
                  <a:gd name="T12" fmla="*/ 0 w 69"/>
                  <a:gd name="T13" fmla="*/ 12 h 77"/>
                  <a:gd name="T14" fmla="*/ 7 w 69"/>
                  <a:gd name="T15" fmla="*/ 35 h 77"/>
                  <a:gd name="T16" fmla="*/ 9 w 69"/>
                  <a:gd name="T17" fmla="*/ 49 h 77"/>
                  <a:gd name="T18" fmla="*/ 13 w 69"/>
                  <a:gd name="T19" fmla="*/ 58 h 77"/>
                  <a:gd name="T20" fmla="*/ 19 w 69"/>
                  <a:gd name="T21" fmla="*/ 75 h 77"/>
                  <a:gd name="T22" fmla="*/ 44 w 69"/>
                  <a:gd name="T23" fmla="*/ 77 h 77"/>
                  <a:gd name="T24" fmla="*/ 57 w 69"/>
                  <a:gd name="T25" fmla="*/ 59 h 77"/>
                  <a:gd name="T26" fmla="*/ 69 w 69"/>
                  <a:gd name="T27" fmla="*/ 48 h 77"/>
                  <a:gd name="T28" fmla="*/ 68 w 69"/>
                  <a:gd name="T29" fmla="*/ 45 h 77"/>
                  <a:gd name="T30" fmla="*/ 65 w 69"/>
                  <a:gd name="T31" fmla="*/ 37 h 77"/>
                  <a:gd name="T32" fmla="*/ 62 w 69"/>
                  <a:gd name="T33" fmla="*/ 35 h 77"/>
                  <a:gd name="T34" fmla="*/ 56 w 69"/>
                  <a:gd name="T35" fmla="*/ 29 h 77"/>
                  <a:gd name="T36" fmla="*/ 59 w 69"/>
                  <a:gd name="T37" fmla="*/ 22 h 77"/>
                  <a:gd name="T38" fmla="*/ 60 w 69"/>
                  <a:gd name="T39" fmla="*/ 19 h 77"/>
                  <a:gd name="T40" fmla="*/ 57 w 69"/>
                  <a:gd name="T41" fmla="*/ 2 h 77"/>
                  <a:gd name="T42" fmla="*/ 56 w 69"/>
                  <a:gd name="T43" fmla="*/ 0 h 77"/>
                  <a:gd name="T44" fmla="*/ 50 w 69"/>
                  <a:gd name="T45" fmla="*/ 1 h 77"/>
                  <a:gd name="T46" fmla="*/ 49 w 69"/>
                  <a:gd name="T47" fmla="*/ 2 h 77"/>
                  <a:gd name="T48" fmla="*/ 41 w 69"/>
                  <a:gd name="T49" fmla="*/ 3 h 77"/>
                  <a:gd name="T50" fmla="*/ 35 w 69"/>
                  <a:gd name="T51" fmla="*/ 1 h 77"/>
                  <a:gd name="T52" fmla="*/ 34 w 69"/>
                  <a:gd name="T53" fmla="*/ 3 h 77"/>
                  <a:gd name="T54" fmla="*/ 23 w 69"/>
                  <a:gd name="T55" fmla="*/ 7 h 77"/>
                  <a:gd name="T56" fmla="*/ 17 w 69"/>
                  <a:gd name="T57"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 h="77">
                    <a:moveTo>
                      <a:pt x="17" y="5"/>
                    </a:moveTo>
                    <a:cubicBezTo>
                      <a:pt x="17" y="6"/>
                      <a:pt x="16" y="6"/>
                      <a:pt x="16" y="6"/>
                    </a:cubicBezTo>
                    <a:cubicBezTo>
                      <a:pt x="15" y="7"/>
                      <a:pt x="14" y="7"/>
                      <a:pt x="13" y="7"/>
                    </a:cubicBezTo>
                    <a:cubicBezTo>
                      <a:pt x="11" y="7"/>
                      <a:pt x="9" y="6"/>
                      <a:pt x="9" y="6"/>
                    </a:cubicBezTo>
                    <a:cubicBezTo>
                      <a:pt x="8" y="6"/>
                      <a:pt x="8" y="6"/>
                      <a:pt x="8" y="6"/>
                    </a:cubicBezTo>
                    <a:cubicBezTo>
                      <a:pt x="8" y="5"/>
                      <a:pt x="8" y="5"/>
                      <a:pt x="7" y="5"/>
                    </a:cubicBezTo>
                    <a:cubicBezTo>
                      <a:pt x="0" y="12"/>
                      <a:pt x="0" y="12"/>
                      <a:pt x="0" y="12"/>
                    </a:cubicBezTo>
                    <a:cubicBezTo>
                      <a:pt x="4" y="20"/>
                      <a:pt x="5" y="27"/>
                      <a:pt x="7" y="35"/>
                    </a:cubicBezTo>
                    <a:cubicBezTo>
                      <a:pt x="7" y="40"/>
                      <a:pt x="8" y="44"/>
                      <a:pt x="9" y="49"/>
                    </a:cubicBezTo>
                    <a:cubicBezTo>
                      <a:pt x="10" y="52"/>
                      <a:pt x="12" y="55"/>
                      <a:pt x="13" y="58"/>
                    </a:cubicBezTo>
                    <a:cubicBezTo>
                      <a:pt x="16" y="63"/>
                      <a:pt x="18" y="69"/>
                      <a:pt x="19" y="75"/>
                    </a:cubicBezTo>
                    <a:cubicBezTo>
                      <a:pt x="44" y="77"/>
                      <a:pt x="44" y="77"/>
                      <a:pt x="44" y="77"/>
                    </a:cubicBezTo>
                    <a:cubicBezTo>
                      <a:pt x="49" y="72"/>
                      <a:pt x="54" y="65"/>
                      <a:pt x="57" y="59"/>
                    </a:cubicBezTo>
                    <a:cubicBezTo>
                      <a:pt x="60" y="54"/>
                      <a:pt x="64" y="50"/>
                      <a:pt x="69" y="48"/>
                    </a:cubicBezTo>
                    <a:cubicBezTo>
                      <a:pt x="69" y="47"/>
                      <a:pt x="68" y="46"/>
                      <a:pt x="68" y="45"/>
                    </a:cubicBezTo>
                    <a:cubicBezTo>
                      <a:pt x="68" y="42"/>
                      <a:pt x="67" y="39"/>
                      <a:pt x="65" y="37"/>
                    </a:cubicBezTo>
                    <a:cubicBezTo>
                      <a:pt x="64" y="36"/>
                      <a:pt x="63" y="35"/>
                      <a:pt x="62" y="35"/>
                    </a:cubicBezTo>
                    <a:cubicBezTo>
                      <a:pt x="59" y="33"/>
                      <a:pt x="57" y="32"/>
                      <a:pt x="56" y="29"/>
                    </a:cubicBezTo>
                    <a:cubicBezTo>
                      <a:pt x="56" y="26"/>
                      <a:pt x="57" y="24"/>
                      <a:pt x="59" y="22"/>
                    </a:cubicBezTo>
                    <a:cubicBezTo>
                      <a:pt x="59" y="21"/>
                      <a:pt x="60" y="20"/>
                      <a:pt x="60" y="19"/>
                    </a:cubicBezTo>
                    <a:cubicBezTo>
                      <a:pt x="63" y="14"/>
                      <a:pt x="60" y="8"/>
                      <a:pt x="57" y="2"/>
                    </a:cubicBezTo>
                    <a:cubicBezTo>
                      <a:pt x="56" y="1"/>
                      <a:pt x="56" y="0"/>
                      <a:pt x="56" y="0"/>
                    </a:cubicBezTo>
                    <a:cubicBezTo>
                      <a:pt x="50" y="1"/>
                      <a:pt x="50" y="1"/>
                      <a:pt x="50" y="1"/>
                    </a:cubicBezTo>
                    <a:cubicBezTo>
                      <a:pt x="50" y="1"/>
                      <a:pt x="49" y="1"/>
                      <a:pt x="49" y="2"/>
                    </a:cubicBezTo>
                    <a:cubicBezTo>
                      <a:pt x="47" y="2"/>
                      <a:pt x="44" y="3"/>
                      <a:pt x="41" y="3"/>
                    </a:cubicBezTo>
                    <a:cubicBezTo>
                      <a:pt x="39" y="3"/>
                      <a:pt x="37" y="2"/>
                      <a:pt x="35" y="1"/>
                    </a:cubicBezTo>
                    <a:cubicBezTo>
                      <a:pt x="35" y="1"/>
                      <a:pt x="34" y="2"/>
                      <a:pt x="34" y="3"/>
                    </a:cubicBezTo>
                    <a:cubicBezTo>
                      <a:pt x="31" y="5"/>
                      <a:pt x="27" y="7"/>
                      <a:pt x="23" y="7"/>
                    </a:cubicBezTo>
                    <a:cubicBezTo>
                      <a:pt x="21" y="7"/>
                      <a:pt x="19" y="6"/>
                      <a:pt x="17" y="5"/>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0" name="Freeform 20">
                <a:extLst>
                  <a:ext uri="{FF2B5EF4-FFF2-40B4-BE49-F238E27FC236}">
                    <a16:creationId xmlns:a16="http://schemas.microsoft.com/office/drawing/2014/main" id="{F668D7C2-E639-4854-93DA-E43FD78CD9F2}"/>
                  </a:ext>
                </a:extLst>
              </p:cNvPr>
              <p:cNvSpPr>
                <a:spLocks/>
              </p:cNvSpPr>
              <p:nvPr/>
            </p:nvSpPr>
            <p:spPr bwMode="auto">
              <a:xfrm>
                <a:off x="2537415" y="4357866"/>
                <a:ext cx="251224" cy="475063"/>
              </a:xfrm>
              <a:custGeom>
                <a:avLst/>
                <a:gdLst>
                  <a:gd name="T0" fmla="*/ 124 w 129"/>
                  <a:gd name="T1" fmla="*/ 165 h 244"/>
                  <a:gd name="T2" fmla="*/ 109 w 129"/>
                  <a:gd name="T3" fmla="*/ 155 h 244"/>
                  <a:gd name="T4" fmla="*/ 98 w 129"/>
                  <a:gd name="T5" fmla="*/ 139 h 244"/>
                  <a:gd name="T6" fmla="*/ 85 w 129"/>
                  <a:gd name="T7" fmla="*/ 123 h 244"/>
                  <a:gd name="T8" fmla="*/ 99 w 129"/>
                  <a:gd name="T9" fmla="*/ 109 h 244"/>
                  <a:gd name="T10" fmla="*/ 109 w 129"/>
                  <a:gd name="T11" fmla="*/ 115 h 244"/>
                  <a:gd name="T12" fmla="*/ 127 w 129"/>
                  <a:gd name="T13" fmla="*/ 121 h 244"/>
                  <a:gd name="T14" fmla="*/ 109 w 129"/>
                  <a:gd name="T15" fmla="*/ 108 h 244"/>
                  <a:gd name="T16" fmla="*/ 97 w 129"/>
                  <a:gd name="T17" fmla="*/ 102 h 244"/>
                  <a:gd name="T18" fmla="*/ 106 w 129"/>
                  <a:gd name="T19" fmla="*/ 75 h 244"/>
                  <a:gd name="T20" fmla="*/ 108 w 129"/>
                  <a:gd name="T21" fmla="*/ 56 h 244"/>
                  <a:gd name="T22" fmla="*/ 104 w 129"/>
                  <a:gd name="T23" fmla="*/ 44 h 244"/>
                  <a:gd name="T24" fmla="*/ 119 w 129"/>
                  <a:gd name="T25" fmla="*/ 26 h 244"/>
                  <a:gd name="T26" fmla="*/ 113 w 129"/>
                  <a:gd name="T27" fmla="*/ 16 h 244"/>
                  <a:gd name="T28" fmla="*/ 109 w 129"/>
                  <a:gd name="T29" fmla="*/ 0 h 244"/>
                  <a:gd name="T30" fmla="*/ 95 w 129"/>
                  <a:gd name="T31" fmla="*/ 11 h 244"/>
                  <a:gd name="T32" fmla="*/ 83 w 129"/>
                  <a:gd name="T33" fmla="*/ 14 h 244"/>
                  <a:gd name="T34" fmla="*/ 79 w 129"/>
                  <a:gd name="T35" fmla="*/ 35 h 244"/>
                  <a:gd name="T36" fmla="*/ 73 w 129"/>
                  <a:gd name="T37" fmla="*/ 47 h 244"/>
                  <a:gd name="T38" fmla="*/ 41 w 129"/>
                  <a:gd name="T39" fmla="*/ 40 h 244"/>
                  <a:gd name="T40" fmla="*/ 12 w 129"/>
                  <a:gd name="T41" fmla="*/ 48 h 244"/>
                  <a:gd name="T42" fmla="*/ 14 w 129"/>
                  <a:gd name="T43" fmla="*/ 51 h 244"/>
                  <a:gd name="T44" fmla="*/ 18 w 129"/>
                  <a:gd name="T45" fmla="*/ 58 h 244"/>
                  <a:gd name="T46" fmla="*/ 16 w 129"/>
                  <a:gd name="T47" fmla="*/ 68 h 244"/>
                  <a:gd name="T48" fmla="*/ 18 w 129"/>
                  <a:gd name="T49" fmla="*/ 119 h 244"/>
                  <a:gd name="T50" fmla="*/ 0 w 129"/>
                  <a:gd name="T51" fmla="*/ 119 h 244"/>
                  <a:gd name="T52" fmla="*/ 2 w 129"/>
                  <a:gd name="T53" fmla="*/ 129 h 244"/>
                  <a:gd name="T54" fmla="*/ 9 w 129"/>
                  <a:gd name="T55" fmla="*/ 137 h 244"/>
                  <a:gd name="T56" fmla="*/ 11 w 129"/>
                  <a:gd name="T57" fmla="*/ 145 h 244"/>
                  <a:gd name="T58" fmla="*/ 43 w 129"/>
                  <a:gd name="T59" fmla="*/ 149 h 244"/>
                  <a:gd name="T60" fmla="*/ 54 w 129"/>
                  <a:gd name="T61" fmla="*/ 181 h 244"/>
                  <a:gd name="T62" fmla="*/ 45 w 129"/>
                  <a:gd name="T63" fmla="*/ 180 h 244"/>
                  <a:gd name="T64" fmla="*/ 44 w 129"/>
                  <a:gd name="T65" fmla="*/ 184 h 244"/>
                  <a:gd name="T66" fmla="*/ 42 w 129"/>
                  <a:gd name="T67" fmla="*/ 203 h 244"/>
                  <a:gd name="T68" fmla="*/ 41 w 129"/>
                  <a:gd name="T69" fmla="*/ 213 h 244"/>
                  <a:gd name="T70" fmla="*/ 54 w 129"/>
                  <a:gd name="T71" fmla="*/ 218 h 244"/>
                  <a:gd name="T72" fmla="*/ 68 w 129"/>
                  <a:gd name="T73" fmla="*/ 221 h 244"/>
                  <a:gd name="T74" fmla="*/ 78 w 129"/>
                  <a:gd name="T75" fmla="*/ 215 h 244"/>
                  <a:gd name="T76" fmla="*/ 87 w 129"/>
                  <a:gd name="T77" fmla="*/ 214 h 244"/>
                  <a:gd name="T78" fmla="*/ 96 w 129"/>
                  <a:gd name="T79" fmla="*/ 231 h 244"/>
                  <a:gd name="T80" fmla="*/ 96 w 129"/>
                  <a:gd name="T81" fmla="*/ 237 h 244"/>
                  <a:gd name="T82" fmla="*/ 107 w 129"/>
                  <a:gd name="T83" fmla="*/ 243 h 244"/>
                  <a:gd name="T84" fmla="*/ 104 w 129"/>
                  <a:gd name="T85" fmla="*/ 240 h 244"/>
                  <a:gd name="T86" fmla="*/ 109 w 129"/>
                  <a:gd name="T87" fmla="*/ 228 h 244"/>
                  <a:gd name="T88" fmla="*/ 127 w 129"/>
                  <a:gd name="T89" fmla="*/ 236 h 244"/>
                  <a:gd name="T90" fmla="*/ 126 w 129"/>
                  <a:gd name="T91" fmla="*/ 233 h 244"/>
                  <a:gd name="T92" fmla="*/ 128 w 129"/>
                  <a:gd name="T93" fmla="*/ 217 h 244"/>
                  <a:gd name="T94" fmla="*/ 129 w 129"/>
                  <a:gd name="T95" fmla="*/ 18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9" h="244">
                    <a:moveTo>
                      <a:pt x="127" y="178"/>
                    </a:moveTo>
                    <a:cubicBezTo>
                      <a:pt x="126" y="176"/>
                      <a:pt x="126" y="174"/>
                      <a:pt x="127" y="172"/>
                    </a:cubicBezTo>
                    <a:cubicBezTo>
                      <a:pt x="125" y="170"/>
                      <a:pt x="124" y="167"/>
                      <a:pt x="124" y="165"/>
                    </a:cubicBezTo>
                    <a:cubicBezTo>
                      <a:pt x="122" y="164"/>
                      <a:pt x="121" y="162"/>
                      <a:pt x="121" y="160"/>
                    </a:cubicBezTo>
                    <a:cubicBezTo>
                      <a:pt x="119" y="160"/>
                      <a:pt x="118" y="160"/>
                      <a:pt x="116" y="159"/>
                    </a:cubicBezTo>
                    <a:cubicBezTo>
                      <a:pt x="113" y="158"/>
                      <a:pt x="111" y="157"/>
                      <a:pt x="109" y="155"/>
                    </a:cubicBezTo>
                    <a:cubicBezTo>
                      <a:pt x="104" y="152"/>
                      <a:pt x="100" y="149"/>
                      <a:pt x="99" y="142"/>
                    </a:cubicBezTo>
                    <a:cubicBezTo>
                      <a:pt x="98" y="141"/>
                      <a:pt x="98" y="140"/>
                      <a:pt x="98" y="139"/>
                    </a:cubicBezTo>
                    <a:cubicBezTo>
                      <a:pt x="98" y="139"/>
                      <a:pt x="98" y="139"/>
                      <a:pt x="98" y="139"/>
                    </a:cubicBezTo>
                    <a:cubicBezTo>
                      <a:pt x="98" y="139"/>
                      <a:pt x="98" y="138"/>
                      <a:pt x="98" y="138"/>
                    </a:cubicBezTo>
                    <a:cubicBezTo>
                      <a:pt x="97" y="138"/>
                      <a:pt x="97" y="138"/>
                      <a:pt x="97" y="138"/>
                    </a:cubicBezTo>
                    <a:cubicBezTo>
                      <a:pt x="91" y="135"/>
                      <a:pt x="87" y="130"/>
                      <a:pt x="85" y="123"/>
                    </a:cubicBezTo>
                    <a:cubicBezTo>
                      <a:pt x="84" y="122"/>
                      <a:pt x="84" y="120"/>
                      <a:pt x="85" y="118"/>
                    </a:cubicBezTo>
                    <a:cubicBezTo>
                      <a:pt x="87" y="114"/>
                      <a:pt x="90" y="112"/>
                      <a:pt x="95" y="110"/>
                    </a:cubicBezTo>
                    <a:cubicBezTo>
                      <a:pt x="96" y="110"/>
                      <a:pt x="97" y="110"/>
                      <a:pt x="99" y="109"/>
                    </a:cubicBezTo>
                    <a:cubicBezTo>
                      <a:pt x="100" y="109"/>
                      <a:pt x="102" y="109"/>
                      <a:pt x="104" y="109"/>
                    </a:cubicBezTo>
                    <a:cubicBezTo>
                      <a:pt x="105" y="110"/>
                      <a:pt x="107" y="110"/>
                      <a:pt x="108" y="111"/>
                    </a:cubicBezTo>
                    <a:cubicBezTo>
                      <a:pt x="108" y="112"/>
                      <a:pt x="109" y="114"/>
                      <a:pt x="109" y="115"/>
                    </a:cubicBezTo>
                    <a:cubicBezTo>
                      <a:pt x="109" y="122"/>
                      <a:pt x="112" y="122"/>
                      <a:pt x="112" y="122"/>
                    </a:cubicBezTo>
                    <a:cubicBezTo>
                      <a:pt x="113" y="123"/>
                      <a:pt x="115" y="123"/>
                      <a:pt x="116" y="123"/>
                    </a:cubicBezTo>
                    <a:cubicBezTo>
                      <a:pt x="121" y="123"/>
                      <a:pt x="124" y="123"/>
                      <a:pt x="127" y="121"/>
                    </a:cubicBezTo>
                    <a:cubicBezTo>
                      <a:pt x="126" y="118"/>
                      <a:pt x="125" y="115"/>
                      <a:pt x="123" y="114"/>
                    </a:cubicBezTo>
                    <a:cubicBezTo>
                      <a:pt x="122" y="113"/>
                      <a:pt x="121" y="113"/>
                      <a:pt x="119" y="113"/>
                    </a:cubicBezTo>
                    <a:cubicBezTo>
                      <a:pt x="115" y="112"/>
                      <a:pt x="112" y="110"/>
                      <a:pt x="109" y="108"/>
                    </a:cubicBezTo>
                    <a:cubicBezTo>
                      <a:pt x="109" y="107"/>
                      <a:pt x="108" y="107"/>
                      <a:pt x="108" y="107"/>
                    </a:cubicBezTo>
                    <a:cubicBezTo>
                      <a:pt x="108" y="107"/>
                      <a:pt x="107" y="107"/>
                      <a:pt x="107" y="107"/>
                    </a:cubicBezTo>
                    <a:cubicBezTo>
                      <a:pt x="103" y="106"/>
                      <a:pt x="99" y="105"/>
                      <a:pt x="97" y="102"/>
                    </a:cubicBezTo>
                    <a:cubicBezTo>
                      <a:pt x="94" y="98"/>
                      <a:pt x="93" y="93"/>
                      <a:pt x="94" y="89"/>
                    </a:cubicBezTo>
                    <a:cubicBezTo>
                      <a:pt x="96" y="84"/>
                      <a:pt x="100" y="80"/>
                      <a:pt x="104" y="76"/>
                    </a:cubicBezTo>
                    <a:cubicBezTo>
                      <a:pt x="105" y="76"/>
                      <a:pt x="105" y="75"/>
                      <a:pt x="106" y="75"/>
                    </a:cubicBezTo>
                    <a:cubicBezTo>
                      <a:pt x="105" y="74"/>
                      <a:pt x="105" y="74"/>
                      <a:pt x="105" y="74"/>
                    </a:cubicBezTo>
                    <a:cubicBezTo>
                      <a:pt x="105" y="73"/>
                      <a:pt x="104" y="72"/>
                      <a:pt x="104" y="71"/>
                    </a:cubicBezTo>
                    <a:cubicBezTo>
                      <a:pt x="102" y="66"/>
                      <a:pt x="104" y="60"/>
                      <a:pt x="108" y="56"/>
                    </a:cubicBezTo>
                    <a:cubicBezTo>
                      <a:pt x="108" y="55"/>
                      <a:pt x="108" y="55"/>
                      <a:pt x="108" y="55"/>
                    </a:cubicBezTo>
                    <a:cubicBezTo>
                      <a:pt x="108" y="55"/>
                      <a:pt x="107" y="55"/>
                      <a:pt x="107" y="54"/>
                    </a:cubicBezTo>
                    <a:cubicBezTo>
                      <a:pt x="104" y="52"/>
                      <a:pt x="103" y="48"/>
                      <a:pt x="104" y="44"/>
                    </a:cubicBezTo>
                    <a:cubicBezTo>
                      <a:pt x="105" y="40"/>
                      <a:pt x="108" y="37"/>
                      <a:pt x="111" y="34"/>
                    </a:cubicBezTo>
                    <a:cubicBezTo>
                      <a:pt x="112" y="33"/>
                      <a:pt x="112" y="33"/>
                      <a:pt x="112" y="33"/>
                    </a:cubicBezTo>
                    <a:cubicBezTo>
                      <a:pt x="115" y="30"/>
                      <a:pt x="118" y="28"/>
                      <a:pt x="119" y="26"/>
                    </a:cubicBezTo>
                    <a:cubicBezTo>
                      <a:pt x="120" y="24"/>
                      <a:pt x="120" y="21"/>
                      <a:pt x="119" y="21"/>
                    </a:cubicBezTo>
                    <a:cubicBezTo>
                      <a:pt x="119" y="21"/>
                      <a:pt x="119" y="21"/>
                      <a:pt x="118" y="20"/>
                    </a:cubicBezTo>
                    <a:cubicBezTo>
                      <a:pt x="117" y="20"/>
                      <a:pt x="115" y="18"/>
                      <a:pt x="113" y="16"/>
                    </a:cubicBezTo>
                    <a:cubicBezTo>
                      <a:pt x="112" y="14"/>
                      <a:pt x="111" y="12"/>
                      <a:pt x="111" y="11"/>
                    </a:cubicBezTo>
                    <a:cubicBezTo>
                      <a:pt x="109" y="0"/>
                      <a:pt x="109" y="0"/>
                      <a:pt x="109" y="0"/>
                    </a:cubicBezTo>
                    <a:cubicBezTo>
                      <a:pt x="109" y="0"/>
                      <a:pt x="109" y="0"/>
                      <a:pt x="109" y="0"/>
                    </a:cubicBezTo>
                    <a:cubicBezTo>
                      <a:pt x="108" y="1"/>
                      <a:pt x="107" y="1"/>
                      <a:pt x="106" y="1"/>
                    </a:cubicBezTo>
                    <a:cubicBezTo>
                      <a:pt x="104" y="2"/>
                      <a:pt x="100" y="4"/>
                      <a:pt x="99" y="7"/>
                    </a:cubicBezTo>
                    <a:cubicBezTo>
                      <a:pt x="99" y="9"/>
                      <a:pt x="97" y="11"/>
                      <a:pt x="95" y="11"/>
                    </a:cubicBezTo>
                    <a:cubicBezTo>
                      <a:pt x="93" y="12"/>
                      <a:pt x="91" y="12"/>
                      <a:pt x="89" y="11"/>
                    </a:cubicBezTo>
                    <a:cubicBezTo>
                      <a:pt x="88" y="10"/>
                      <a:pt x="86" y="11"/>
                      <a:pt x="84" y="13"/>
                    </a:cubicBezTo>
                    <a:cubicBezTo>
                      <a:pt x="83" y="14"/>
                      <a:pt x="83" y="14"/>
                      <a:pt x="83" y="14"/>
                    </a:cubicBezTo>
                    <a:cubicBezTo>
                      <a:pt x="81" y="17"/>
                      <a:pt x="78" y="20"/>
                      <a:pt x="74" y="21"/>
                    </a:cubicBezTo>
                    <a:cubicBezTo>
                      <a:pt x="74" y="21"/>
                      <a:pt x="73" y="22"/>
                      <a:pt x="73" y="22"/>
                    </a:cubicBezTo>
                    <a:cubicBezTo>
                      <a:pt x="77" y="25"/>
                      <a:pt x="79" y="30"/>
                      <a:pt x="79" y="35"/>
                    </a:cubicBezTo>
                    <a:cubicBezTo>
                      <a:pt x="80" y="39"/>
                      <a:pt x="79" y="41"/>
                      <a:pt x="77" y="43"/>
                    </a:cubicBezTo>
                    <a:cubicBezTo>
                      <a:pt x="76" y="44"/>
                      <a:pt x="75" y="45"/>
                      <a:pt x="73" y="45"/>
                    </a:cubicBezTo>
                    <a:cubicBezTo>
                      <a:pt x="73" y="46"/>
                      <a:pt x="73" y="47"/>
                      <a:pt x="73" y="47"/>
                    </a:cubicBezTo>
                    <a:cubicBezTo>
                      <a:pt x="69" y="56"/>
                      <a:pt x="62" y="61"/>
                      <a:pt x="55" y="59"/>
                    </a:cubicBezTo>
                    <a:cubicBezTo>
                      <a:pt x="49" y="57"/>
                      <a:pt x="46" y="51"/>
                      <a:pt x="45" y="49"/>
                    </a:cubicBezTo>
                    <a:cubicBezTo>
                      <a:pt x="43" y="46"/>
                      <a:pt x="42" y="43"/>
                      <a:pt x="41" y="40"/>
                    </a:cubicBezTo>
                    <a:cubicBezTo>
                      <a:pt x="37" y="40"/>
                      <a:pt x="33" y="42"/>
                      <a:pt x="29" y="44"/>
                    </a:cubicBezTo>
                    <a:cubicBezTo>
                      <a:pt x="24" y="45"/>
                      <a:pt x="19" y="48"/>
                      <a:pt x="13" y="48"/>
                    </a:cubicBezTo>
                    <a:cubicBezTo>
                      <a:pt x="12" y="48"/>
                      <a:pt x="12" y="48"/>
                      <a:pt x="12" y="48"/>
                    </a:cubicBezTo>
                    <a:cubicBezTo>
                      <a:pt x="12" y="48"/>
                      <a:pt x="12" y="48"/>
                      <a:pt x="12" y="48"/>
                    </a:cubicBezTo>
                    <a:cubicBezTo>
                      <a:pt x="12" y="49"/>
                      <a:pt x="12" y="49"/>
                      <a:pt x="12" y="49"/>
                    </a:cubicBezTo>
                    <a:cubicBezTo>
                      <a:pt x="14" y="51"/>
                      <a:pt x="14" y="51"/>
                      <a:pt x="14" y="51"/>
                    </a:cubicBezTo>
                    <a:cubicBezTo>
                      <a:pt x="13" y="54"/>
                      <a:pt x="13" y="54"/>
                      <a:pt x="13" y="54"/>
                    </a:cubicBezTo>
                    <a:cubicBezTo>
                      <a:pt x="13" y="55"/>
                      <a:pt x="13" y="56"/>
                      <a:pt x="12" y="57"/>
                    </a:cubicBezTo>
                    <a:cubicBezTo>
                      <a:pt x="14" y="58"/>
                      <a:pt x="16" y="58"/>
                      <a:pt x="18" y="58"/>
                    </a:cubicBezTo>
                    <a:cubicBezTo>
                      <a:pt x="19" y="58"/>
                      <a:pt x="19" y="58"/>
                      <a:pt x="20" y="58"/>
                    </a:cubicBezTo>
                    <a:cubicBezTo>
                      <a:pt x="22" y="61"/>
                      <a:pt x="20" y="65"/>
                      <a:pt x="18" y="67"/>
                    </a:cubicBezTo>
                    <a:cubicBezTo>
                      <a:pt x="17" y="68"/>
                      <a:pt x="17" y="68"/>
                      <a:pt x="16" y="68"/>
                    </a:cubicBezTo>
                    <a:cubicBezTo>
                      <a:pt x="14" y="70"/>
                      <a:pt x="13" y="71"/>
                      <a:pt x="12" y="73"/>
                    </a:cubicBezTo>
                    <a:cubicBezTo>
                      <a:pt x="12" y="74"/>
                      <a:pt x="12" y="75"/>
                      <a:pt x="12" y="76"/>
                    </a:cubicBezTo>
                    <a:cubicBezTo>
                      <a:pt x="13" y="91"/>
                      <a:pt x="15" y="105"/>
                      <a:pt x="18" y="119"/>
                    </a:cubicBezTo>
                    <a:cubicBezTo>
                      <a:pt x="18" y="119"/>
                      <a:pt x="18" y="119"/>
                      <a:pt x="17" y="120"/>
                    </a:cubicBezTo>
                    <a:cubicBezTo>
                      <a:pt x="17" y="120"/>
                      <a:pt x="17" y="120"/>
                      <a:pt x="16" y="120"/>
                    </a:cubicBezTo>
                    <a:cubicBezTo>
                      <a:pt x="11" y="120"/>
                      <a:pt x="6" y="120"/>
                      <a:pt x="0" y="119"/>
                    </a:cubicBezTo>
                    <a:cubicBezTo>
                      <a:pt x="0" y="119"/>
                      <a:pt x="1" y="120"/>
                      <a:pt x="1" y="121"/>
                    </a:cubicBezTo>
                    <a:cubicBezTo>
                      <a:pt x="2" y="122"/>
                      <a:pt x="3" y="123"/>
                      <a:pt x="3" y="124"/>
                    </a:cubicBezTo>
                    <a:cubicBezTo>
                      <a:pt x="4" y="126"/>
                      <a:pt x="3" y="127"/>
                      <a:pt x="2" y="129"/>
                    </a:cubicBezTo>
                    <a:cubicBezTo>
                      <a:pt x="2" y="129"/>
                      <a:pt x="1" y="130"/>
                      <a:pt x="1" y="130"/>
                    </a:cubicBezTo>
                    <a:cubicBezTo>
                      <a:pt x="0" y="132"/>
                      <a:pt x="1" y="135"/>
                      <a:pt x="2" y="136"/>
                    </a:cubicBezTo>
                    <a:cubicBezTo>
                      <a:pt x="4" y="138"/>
                      <a:pt x="7" y="138"/>
                      <a:pt x="9" y="137"/>
                    </a:cubicBezTo>
                    <a:cubicBezTo>
                      <a:pt x="9" y="137"/>
                      <a:pt x="9" y="136"/>
                      <a:pt x="10" y="137"/>
                    </a:cubicBezTo>
                    <a:cubicBezTo>
                      <a:pt x="10" y="137"/>
                      <a:pt x="10" y="137"/>
                      <a:pt x="10" y="138"/>
                    </a:cubicBezTo>
                    <a:cubicBezTo>
                      <a:pt x="11" y="145"/>
                      <a:pt x="11" y="145"/>
                      <a:pt x="11" y="145"/>
                    </a:cubicBezTo>
                    <a:cubicBezTo>
                      <a:pt x="19" y="149"/>
                      <a:pt x="19" y="149"/>
                      <a:pt x="19" y="149"/>
                    </a:cubicBezTo>
                    <a:cubicBezTo>
                      <a:pt x="20" y="147"/>
                      <a:pt x="23" y="147"/>
                      <a:pt x="26" y="147"/>
                    </a:cubicBezTo>
                    <a:cubicBezTo>
                      <a:pt x="31" y="146"/>
                      <a:pt x="37" y="146"/>
                      <a:pt x="43" y="149"/>
                    </a:cubicBezTo>
                    <a:cubicBezTo>
                      <a:pt x="48" y="151"/>
                      <a:pt x="51" y="156"/>
                      <a:pt x="53" y="163"/>
                    </a:cubicBezTo>
                    <a:cubicBezTo>
                      <a:pt x="55" y="168"/>
                      <a:pt x="55" y="174"/>
                      <a:pt x="55" y="180"/>
                    </a:cubicBezTo>
                    <a:cubicBezTo>
                      <a:pt x="55" y="180"/>
                      <a:pt x="55" y="181"/>
                      <a:pt x="54" y="181"/>
                    </a:cubicBezTo>
                    <a:cubicBezTo>
                      <a:pt x="54" y="181"/>
                      <a:pt x="54" y="181"/>
                      <a:pt x="53" y="181"/>
                    </a:cubicBezTo>
                    <a:cubicBezTo>
                      <a:pt x="51" y="180"/>
                      <a:pt x="49" y="178"/>
                      <a:pt x="47" y="179"/>
                    </a:cubicBezTo>
                    <a:cubicBezTo>
                      <a:pt x="46" y="179"/>
                      <a:pt x="45" y="179"/>
                      <a:pt x="45" y="180"/>
                    </a:cubicBezTo>
                    <a:cubicBezTo>
                      <a:pt x="45" y="181"/>
                      <a:pt x="45" y="181"/>
                      <a:pt x="45" y="182"/>
                    </a:cubicBezTo>
                    <a:cubicBezTo>
                      <a:pt x="45" y="182"/>
                      <a:pt x="45" y="183"/>
                      <a:pt x="45" y="183"/>
                    </a:cubicBezTo>
                    <a:cubicBezTo>
                      <a:pt x="45" y="183"/>
                      <a:pt x="45" y="184"/>
                      <a:pt x="44" y="184"/>
                    </a:cubicBezTo>
                    <a:cubicBezTo>
                      <a:pt x="43" y="184"/>
                      <a:pt x="41" y="185"/>
                      <a:pt x="39" y="186"/>
                    </a:cubicBezTo>
                    <a:cubicBezTo>
                      <a:pt x="41" y="190"/>
                      <a:pt x="42" y="195"/>
                      <a:pt x="41" y="200"/>
                    </a:cubicBezTo>
                    <a:cubicBezTo>
                      <a:pt x="41" y="202"/>
                      <a:pt x="42" y="203"/>
                      <a:pt x="42" y="203"/>
                    </a:cubicBezTo>
                    <a:cubicBezTo>
                      <a:pt x="42" y="203"/>
                      <a:pt x="43" y="203"/>
                      <a:pt x="43" y="204"/>
                    </a:cubicBezTo>
                    <a:cubicBezTo>
                      <a:pt x="45" y="206"/>
                      <a:pt x="43" y="208"/>
                      <a:pt x="42" y="210"/>
                    </a:cubicBezTo>
                    <a:cubicBezTo>
                      <a:pt x="42" y="211"/>
                      <a:pt x="41" y="212"/>
                      <a:pt x="41" y="213"/>
                    </a:cubicBezTo>
                    <a:cubicBezTo>
                      <a:pt x="42" y="215"/>
                      <a:pt x="44" y="216"/>
                      <a:pt x="46" y="217"/>
                    </a:cubicBezTo>
                    <a:cubicBezTo>
                      <a:pt x="48" y="217"/>
                      <a:pt x="50" y="218"/>
                      <a:pt x="51" y="220"/>
                    </a:cubicBezTo>
                    <a:cubicBezTo>
                      <a:pt x="52" y="219"/>
                      <a:pt x="53" y="218"/>
                      <a:pt x="54" y="218"/>
                    </a:cubicBezTo>
                    <a:cubicBezTo>
                      <a:pt x="54" y="217"/>
                      <a:pt x="55" y="217"/>
                      <a:pt x="55" y="218"/>
                    </a:cubicBezTo>
                    <a:cubicBezTo>
                      <a:pt x="58" y="220"/>
                      <a:pt x="60" y="222"/>
                      <a:pt x="63" y="222"/>
                    </a:cubicBezTo>
                    <a:cubicBezTo>
                      <a:pt x="65" y="222"/>
                      <a:pt x="66" y="222"/>
                      <a:pt x="68" y="221"/>
                    </a:cubicBezTo>
                    <a:cubicBezTo>
                      <a:pt x="70" y="220"/>
                      <a:pt x="72" y="219"/>
                      <a:pt x="74" y="219"/>
                    </a:cubicBezTo>
                    <a:cubicBezTo>
                      <a:pt x="74" y="219"/>
                      <a:pt x="74" y="219"/>
                      <a:pt x="74" y="219"/>
                    </a:cubicBezTo>
                    <a:cubicBezTo>
                      <a:pt x="75" y="217"/>
                      <a:pt x="76" y="216"/>
                      <a:pt x="78" y="215"/>
                    </a:cubicBezTo>
                    <a:cubicBezTo>
                      <a:pt x="80" y="215"/>
                      <a:pt x="81" y="215"/>
                      <a:pt x="82" y="215"/>
                    </a:cubicBezTo>
                    <a:cubicBezTo>
                      <a:pt x="83" y="215"/>
                      <a:pt x="84" y="215"/>
                      <a:pt x="86" y="215"/>
                    </a:cubicBezTo>
                    <a:cubicBezTo>
                      <a:pt x="86" y="215"/>
                      <a:pt x="86" y="215"/>
                      <a:pt x="87" y="214"/>
                    </a:cubicBezTo>
                    <a:cubicBezTo>
                      <a:pt x="87" y="214"/>
                      <a:pt x="88" y="214"/>
                      <a:pt x="89" y="213"/>
                    </a:cubicBezTo>
                    <a:cubicBezTo>
                      <a:pt x="92" y="212"/>
                      <a:pt x="96" y="216"/>
                      <a:pt x="97" y="219"/>
                    </a:cubicBezTo>
                    <a:cubicBezTo>
                      <a:pt x="98" y="223"/>
                      <a:pt x="98" y="228"/>
                      <a:pt x="96" y="231"/>
                    </a:cubicBezTo>
                    <a:cubicBezTo>
                      <a:pt x="96" y="232"/>
                      <a:pt x="96" y="232"/>
                      <a:pt x="96" y="232"/>
                    </a:cubicBezTo>
                    <a:cubicBezTo>
                      <a:pt x="95" y="233"/>
                      <a:pt x="94" y="234"/>
                      <a:pt x="95" y="235"/>
                    </a:cubicBezTo>
                    <a:cubicBezTo>
                      <a:pt x="95" y="236"/>
                      <a:pt x="95" y="237"/>
                      <a:pt x="96" y="237"/>
                    </a:cubicBezTo>
                    <a:cubicBezTo>
                      <a:pt x="97" y="239"/>
                      <a:pt x="99" y="241"/>
                      <a:pt x="101" y="242"/>
                    </a:cubicBezTo>
                    <a:cubicBezTo>
                      <a:pt x="103" y="243"/>
                      <a:pt x="104" y="244"/>
                      <a:pt x="106" y="244"/>
                    </a:cubicBezTo>
                    <a:cubicBezTo>
                      <a:pt x="106" y="244"/>
                      <a:pt x="107" y="244"/>
                      <a:pt x="107" y="243"/>
                    </a:cubicBezTo>
                    <a:cubicBezTo>
                      <a:pt x="108" y="243"/>
                      <a:pt x="108" y="243"/>
                      <a:pt x="108" y="242"/>
                    </a:cubicBezTo>
                    <a:cubicBezTo>
                      <a:pt x="107" y="242"/>
                      <a:pt x="107" y="241"/>
                      <a:pt x="106" y="241"/>
                    </a:cubicBezTo>
                    <a:cubicBezTo>
                      <a:pt x="105" y="241"/>
                      <a:pt x="105" y="240"/>
                      <a:pt x="104" y="240"/>
                    </a:cubicBezTo>
                    <a:cubicBezTo>
                      <a:pt x="102" y="237"/>
                      <a:pt x="102" y="234"/>
                      <a:pt x="103" y="231"/>
                    </a:cubicBezTo>
                    <a:cubicBezTo>
                      <a:pt x="103" y="230"/>
                      <a:pt x="104" y="228"/>
                      <a:pt x="105" y="228"/>
                    </a:cubicBezTo>
                    <a:cubicBezTo>
                      <a:pt x="107" y="227"/>
                      <a:pt x="109" y="227"/>
                      <a:pt x="109" y="228"/>
                    </a:cubicBezTo>
                    <a:cubicBezTo>
                      <a:pt x="115" y="230"/>
                      <a:pt x="120" y="232"/>
                      <a:pt x="125" y="236"/>
                    </a:cubicBezTo>
                    <a:cubicBezTo>
                      <a:pt x="125" y="236"/>
                      <a:pt x="126" y="237"/>
                      <a:pt x="126" y="237"/>
                    </a:cubicBezTo>
                    <a:cubicBezTo>
                      <a:pt x="126" y="237"/>
                      <a:pt x="126" y="236"/>
                      <a:pt x="127" y="236"/>
                    </a:cubicBezTo>
                    <a:cubicBezTo>
                      <a:pt x="127" y="235"/>
                      <a:pt x="127" y="235"/>
                      <a:pt x="127" y="235"/>
                    </a:cubicBezTo>
                    <a:cubicBezTo>
                      <a:pt x="127" y="235"/>
                      <a:pt x="127" y="235"/>
                      <a:pt x="127" y="235"/>
                    </a:cubicBezTo>
                    <a:cubicBezTo>
                      <a:pt x="127" y="235"/>
                      <a:pt x="127" y="234"/>
                      <a:pt x="126" y="233"/>
                    </a:cubicBezTo>
                    <a:cubicBezTo>
                      <a:pt x="126" y="230"/>
                      <a:pt x="125" y="225"/>
                      <a:pt x="127" y="220"/>
                    </a:cubicBezTo>
                    <a:cubicBezTo>
                      <a:pt x="128" y="219"/>
                      <a:pt x="128" y="219"/>
                      <a:pt x="129" y="218"/>
                    </a:cubicBezTo>
                    <a:cubicBezTo>
                      <a:pt x="129" y="217"/>
                      <a:pt x="129" y="217"/>
                      <a:pt x="128" y="217"/>
                    </a:cubicBezTo>
                    <a:cubicBezTo>
                      <a:pt x="125" y="210"/>
                      <a:pt x="126" y="203"/>
                      <a:pt x="127" y="196"/>
                    </a:cubicBezTo>
                    <a:cubicBezTo>
                      <a:pt x="127" y="194"/>
                      <a:pt x="128" y="193"/>
                      <a:pt x="128" y="192"/>
                    </a:cubicBezTo>
                    <a:cubicBezTo>
                      <a:pt x="129" y="190"/>
                      <a:pt x="129" y="188"/>
                      <a:pt x="129" y="186"/>
                    </a:cubicBezTo>
                    <a:cubicBezTo>
                      <a:pt x="129" y="184"/>
                      <a:pt x="129" y="183"/>
                      <a:pt x="129" y="182"/>
                    </a:cubicBezTo>
                    <a:cubicBezTo>
                      <a:pt x="128" y="181"/>
                      <a:pt x="127" y="179"/>
                      <a:pt x="127" y="178"/>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1" name="Freeform 21">
                <a:extLst>
                  <a:ext uri="{FF2B5EF4-FFF2-40B4-BE49-F238E27FC236}">
                    <a16:creationId xmlns:a16="http://schemas.microsoft.com/office/drawing/2014/main" id="{6FE41D1A-2748-43D9-ACEC-15C4CFC8097C}"/>
                  </a:ext>
                </a:extLst>
              </p:cNvPr>
              <p:cNvSpPr>
                <a:spLocks/>
              </p:cNvSpPr>
              <p:nvPr/>
            </p:nvSpPr>
            <p:spPr bwMode="auto">
              <a:xfrm>
                <a:off x="2292144" y="4382870"/>
                <a:ext cx="347666" cy="459585"/>
              </a:xfrm>
              <a:custGeom>
                <a:avLst/>
                <a:gdLst>
                  <a:gd name="T0" fmla="*/ 178 w 179"/>
                  <a:gd name="T1" fmla="*/ 225 h 236"/>
                  <a:gd name="T2" fmla="*/ 175 w 179"/>
                  <a:gd name="T3" fmla="*/ 215 h 236"/>
                  <a:gd name="T4" fmla="*/ 175 w 179"/>
                  <a:gd name="T5" fmla="*/ 209 h 236"/>
                  <a:gd name="T6" fmla="*/ 166 w 179"/>
                  <a:gd name="T7" fmla="*/ 196 h 236"/>
                  <a:gd name="T8" fmla="*/ 165 w 179"/>
                  <a:gd name="T9" fmla="*/ 187 h 236"/>
                  <a:gd name="T10" fmla="*/ 169 w 179"/>
                  <a:gd name="T11" fmla="*/ 169 h 236"/>
                  <a:gd name="T12" fmla="*/ 179 w 179"/>
                  <a:gd name="T13" fmla="*/ 165 h 236"/>
                  <a:gd name="T14" fmla="*/ 152 w 179"/>
                  <a:gd name="T15" fmla="*/ 136 h 236"/>
                  <a:gd name="T16" fmla="*/ 144 w 179"/>
                  <a:gd name="T17" fmla="*/ 139 h 236"/>
                  <a:gd name="T18" fmla="*/ 134 w 179"/>
                  <a:gd name="T19" fmla="*/ 127 h 236"/>
                  <a:gd name="T20" fmla="*/ 126 w 179"/>
                  <a:gd name="T21" fmla="*/ 114 h 236"/>
                  <a:gd name="T22" fmla="*/ 125 w 179"/>
                  <a:gd name="T23" fmla="*/ 103 h 236"/>
                  <a:gd name="T24" fmla="*/ 136 w 179"/>
                  <a:gd name="T25" fmla="*/ 64 h 236"/>
                  <a:gd name="T26" fmla="*/ 142 w 179"/>
                  <a:gd name="T27" fmla="*/ 52 h 236"/>
                  <a:gd name="T28" fmla="*/ 137 w 179"/>
                  <a:gd name="T29" fmla="*/ 48 h 236"/>
                  <a:gd name="T30" fmla="*/ 88 w 179"/>
                  <a:gd name="T31" fmla="*/ 51 h 236"/>
                  <a:gd name="T32" fmla="*/ 82 w 179"/>
                  <a:gd name="T33" fmla="*/ 18 h 236"/>
                  <a:gd name="T34" fmla="*/ 86 w 179"/>
                  <a:gd name="T35" fmla="*/ 8 h 236"/>
                  <a:gd name="T36" fmla="*/ 86 w 179"/>
                  <a:gd name="T37" fmla="*/ 1 h 236"/>
                  <a:gd name="T38" fmla="*/ 76 w 179"/>
                  <a:gd name="T39" fmla="*/ 16 h 236"/>
                  <a:gd name="T40" fmla="*/ 63 w 179"/>
                  <a:gd name="T41" fmla="*/ 10 h 236"/>
                  <a:gd name="T42" fmla="*/ 53 w 179"/>
                  <a:gd name="T43" fmla="*/ 22 h 236"/>
                  <a:gd name="T44" fmla="*/ 49 w 179"/>
                  <a:gd name="T45" fmla="*/ 35 h 236"/>
                  <a:gd name="T46" fmla="*/ 38 w 179"/>
                  <a:gd name="T47" fmla="*/ 52 h 236"/>
                  <a:gd name="T48" fmla="*/ 29 w 179"/>
                  <a:gd name="T49" fmla="*/ 56 h 236"/>
                  <a:gd name="T50" fmla="*/ 26 w 179"/>
                  <a:gd name="T51" fmla="*/ 60 h 236"/>
                  <a:gd name="T52" fmla="*/ 20 w 179"/>
                  <a:gd name="T53" fmla="*/ 70 h 236"/>
                  <a:gd name="T54" fmla="*/ 12 w 179"/>
                  <a:gd name="T55" fmla="*/ 84 h 236"/>
                  <a:gd name="T56" fmla="*/ 7 w 179"/>
                  <a:gd name="T57" fmla="*/ 94 h 236"/>
                  <a:gd name="T58" fmla="*/ 0 w 179"/>
                  <a:gd name="T59" fmla="*/ 120 h 236"/>
                  <a:gd name="T60" fmla="*/ 3 w 179"/>
                  <a:gd name="T61" fmla="*/ 124 h 236"/>
                  <a:gd name="T62" fmla="*/ 4 w 179"/>
                  <a:gd name="T63" fmla="*/ 143 h 236"/>
                  <a:gd name="T64" fmla="*/ 9 w 179"/>
                  <a:gd name="T65" fmla="*/ 158 h 236"/>
                  <a:gd name="T66" fmla="*/ 3 w 179"/>
                  <a:gd name="T67" fmla="*/ 163 h 236"/>
                  <a:gd name="T68" fmla="*/ 2 w 179"/>
                  <a:gd name="T69" fmla="*/ 191 h 236"/>
                  <a:gd name="T70" fmla="*/ 15 w 179"/>
                  <a:gd name="T71" fmla="*/ 206 h 236"/>
                  <a:gd name="T72" fmla="*/ 16 w 179"/>
                  <a:gd name="T73" fmla="*/ 209 h 236"/>
                  <a:gd name="T74" fmla="*/ 36 w 179"/>
                  <a:gd name="T75" fmla="*/ 202 h 236"/>
                  <a:gd name="T76" fmla="*/ 52 w 179"/>
                  <a:gd name="T77" fmla="*/ 203 h 236"/>
                  <a:gd name="T78" fmla="*/ 62 w 179"/>
                  <a:gd name="T79" fmla="*/ 203 h 236"/>
                  <a:gd name="T80" fmla="*/ 80 w 179"/>
                  <a:gd name="T81" fmla="*/ 201 h 236"/>
                  <a:gd name="T82" fmla="*/ 119 w 179"/>
                  <a:gd name="T83" fmla="*/ 207 h 236"/>
                  <a:gd name="T84" fmla="*/ 121 w 179"/>
                  <a:gd name="T85" fmla="*/ 215 h 236"/>
                  <a:gd name="T86" fmla="*/ 125 w 179"/>
                  <a:gd name="T87" fmla="*/ 218 h 236"/>
                  <a:gd name="T88" fmla="*/ 137 w 179"/>
                  <a:gd name="T89" fmla="*/ 228 h 236"/>
                  <a:gd name="T90" fmla="*/ 141 w 179"/>
                  <a:gd name="T91" fmla="*/ 226 h 236"/>
                  <a:gd name="T92" fmla="*/ 149 w 179"/>
                  <a:gd name="T93" fmla="*/ 232 h 236"/>
                  <a:gd name="T94" fmla="*/ 166 w 179"/>
                  <a:gd name="T95" fmla="*/ 2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9" h="236">
                    <a:moveTo>
                      <a:pt x="166" y="236"/>
                    </a:moveTo>
                    <a:cubicBezTo>
                      <a:pt x="168" y="235"/>
                      <a:pt x="170" y="233"/>
                      <a:pt x="172" y="232"/>
                    </a:cubicBezTo>
                    <a:cubicBezTo>
                      <a:pt x="174" y="230"/>
                      <a:pt x="177" y="228"/>
                      <a:pt x="178" y="225"/>
                    </a:cubicBezTo>
                    <a:cubicBezTo>
                      <a:pt x="179" y="222"/>
                      <a:pt x="179" y="219"/>
                      <a:pt x="177" y="217"/>
                    </a:cubicBezTo>
                    <a:cubicBezTo>
                      <a:pt x="177" y="217"/>
                      <a:pt x="177" y="216"/>
                      <a:pt x="176" y="216"/>
                    </a:cubicBezTo>
                    <a:cubicBezTo>
                      <a:pt x="176" y="216"/>
                      <a:pt x="175" y="215"/>
                      <a:pt x="175" y="215"/>
                    </a:cubicBezTo>
                    <a:cubicBezTo>
                      <a:pt x="174" y="214"/>
                      <a:pt x="174" y="212"/>
                      <a:pt x="174" y="211"/>
                    </a:cubicBezTo>
                    <a:cubicBezTo>
                      <a:pt x="174" y="211"/>
                      <a:pt x="175" y="210"/>
                      <a:pt x="175" y="210"/>
                    </a:cubicBezTo>
                    <a:cubicBezTo>
                      <a:pt x="175" y="209"/>
                      <a:pt x="175" y="209"/>
                      <a:pt x="175" y="209"/>
                    </a:cubicBezTo>
                    <a:cubicBezTo>
                      <a:pt x="175" y="208"/>
                      <a:pt x="173" y="207"/>
                      <a:pt x="171" y="206"/>
                    </a:cubicBezTo>
                    <a:cubicBezTo>
                      <a:pt x="168" y="205"/>
                      <a:pt x="166" y="204"/>
                      <a:pt x="165" y="201"/>
                    </a:cubicBezTo>
                    <a:cubicBezTo>
                      <a:pt x="165" y="199"/>
                      <a:pt x="165" y="197"/>
                      <a:pt x="166" y="196"/>
                    </a:cubicBezTo>
                    <a:cubicBezTo>
                      <a:pt x="167" y="194"/>
                      <a:pt x="168" y="193"/>
                      <a:pt x="167" y="192"/>
                    </a:cubicBezTo>
                    <a:cubicBezTo>
                      <a:pt x="167" y="192"/>
                      <a:pt x="167" y="192"/>
                      <a:pt x="166" y="192"/>
                    </a:cubicBezTo>
                    <a:cubicBezTo>
                      <a:pt x="165" y="191"/>
                      <a:pt x="165" y="188"/>
                      <a:pt x="165" y="187"/>
                    </a:cubicBezTo>
                    <a:cubicBezTo>
                      <a:pt x="165" y="182"/>
                      <a:pt x="165" y="177"/>
                      <a:pt x="162" y="173"/>
                    </a:cubicBezTo>
                    <a:cubicBezTo>
                      <a:pt x="162" y="172"/>
                      <a:pt x="162" y="171"/>
                      <a:pt x="163" y="171"/>
                    </a:cubicBezTo>
                    <a:cubicBezTo>
                      <a:pt x="165" y="170"/>
                      <a:pt x="166" y="169"/>
                      <a:pt x="169" y="169"/>
                    </a:cubicBezTo>
                    <a:cubicBezTo>
                      <a:pt x="168" y="168"/>
                      <a:pt x="169" y="167"/>
                      <a:pt x="169" y="166"/>
                    </a:cubicBezTo>
                    <a:cubicBezTo>
                      <a:pt x="170" y="165"/>
                      <a:pt x="171" y="163"/>
                      <a:pt x="173" y="163"/>
                    </a:cubicBezTo>
                    <a:cubicBezTo>
                      <a:pt x="175" y="163"/>
                      <a:pt x="177" y="164"/>
                      <a:pt x="179" y="165"/>
                    </a:cubicBezTo>
                    <a:cubicBezTo>
                      <a:pt x="179" y="160"/>
                      <a:pt x="178" y="155"/>
                      <a:pt x="177" y="150"/>
                    </a:cubicBezTo>
                    <a:cubicBezTo>
                      <a:pt x="175" y="145"/>
                      <a:pt x="172" y="140"/>
                      <a:pt x="167" y="138"/>
                    </a:cubicBezTo>
                    <a:cubicBezTo>
                      <a:pt x="163" y="135"/>
                      <a:pt x="157" y="136"/>
                      <a:pt x="152" y="136"/>
                    </a:cubicBezTo>
                    <a:cubicBezTo>
                      <a:pt x="150" y="136"/>
                      <a:pt x="147" y="136"/>
                      <a:pt x="146" y="138"/>
                    </a:cubicBezTo>
                    <a:cubicBezTo>
                      <a:pt x="146" y="138"/>
                      <a:pt x="146" y="139"/>
                      <a:pt x="145" y="139"/>
                    </a:cubicBezTo>
                    <a:cubicBezTo>
                      <a:pt x="145" y="139"/>
                      <a:pt x="145" y="139"/>
                      <a:pt x="144" y="139"/>
                    </a:cubicBezTo>
                    <a:cubicBezTo>
                      <a:pt x="135" y="133"/>
                      <a:pt x="135" y="133"/>
                      <a:pt x="135" y="133"/>
                    </a:cubicBezTo>
                    <a:cubicBezTo>
                      <a:pt x="135" y="133"/>
                      <a:pt x="135" y="133"/>
                      <a:pt x="135" y="132"/>
                    </a:cubicBezTo>
                    <a:cubicBezTo>
                      <a:pt x="134" y="127"/>
                      <a:pt x="134" y="127"/>
                      <a:pt x="134" y="127"/>
                    </a:cubicBezTo>
                    <a:cubicBezTo>
                      <a:pt x="132" y="127"/>
                      <a:pt x="129" y="127"/>
                      <a:pt x="127" y="125"/>
                    </a:cubicBezTo>
                    <a:cubicBezTo>
                      <a:pt x="124" y="123"/>
                      <a:pt x="123" y="119"/>
                      <a:pt x="125" y="116"/>
                    </a:cubicBezTo>
                    <a:cubicBezTo>
                      <a:pt x="125" y="116"/>
                      <a:pt x="125" y="115"/>
                      <a:pt x="126" y="114"/>
                    </a:cubicBezTo>
                    <a:cubicBezTo>
                      <a:pt x="127" y="113"/>
                      <a:pt x="127" y="112"/>
                      <a:pt x="127" y="112"/>
                    </a:cubicBezTo>
                    <a:cubicBezTo>
                      <a:pt x="127" y="111"/>
                      <a:pt x="126" y="110"/>
                      <a:pt x="126" y="109"/>
                    </a:cubicBezTo>
                    <a:cubicBezTo>
                      <a:pt x="124" y="107"/>
                      <a:pt x="123" y="105"/>
                      <a:pt x="125" y="103"/>
                    </a:cubicBezTo>
                    <a:cubicBezTo>
                      <a:pt x="125" y="103"/>
                      <a:pt x="125" y="103"/>
                      <a:pt x="126" y="103"/>
                    </a:cubicBezTo>
                    <a:cubicBezTo>
                      <a:pt x="131" y="104"/>
                      <a:pt x="136" y="105"/>
                      <a:pt x="141" y="105"/>
                    </a:cubicBezTo>
                    <a:cubicBezTo>
                      <a:pt x="138" y="91"/>
                      <a:pt x="136" y="77"/>
                      <a:pt x="136" y="64"/>
                    </a:cubicBezTo>
                    <a:cubicBezTo>
                      <a:pt x="136" y="62"/>
                      <a:pt x="135" y="60"/>
                      <a:pt x="136" y="59"/>
                    </a:cubicBezTo>
                    <a:cubicBezTo>
                      <a:pt x="137" y="57"/>
                      <a:pt x="139" y="55"/>
                      <a:pt x="141" y="54"/>
                    </a:cubicBezTo>
                    <a:cubicBezTo>
                      <a:pt x="141" y="53"/>
                      <a:pt x="142" y="53"/>
                      <a:pt x="142" y="52"/>
                    </a:cubicBezTo>
                    <a:cubicBezTo>
                      <a:pt x="143" y="51"/>
                      <a:pt x="145" y="49"/>
                      <a:pt x="144" y="47"/>
                    </a:cubicBezTo>
                    <a:cubicBezTo>
                      <a:pt x="142" y="48"/>
                      <a:pt x="140" y="47"/>
                      <a:pt x="137" y="46"/>
                    </a:cubicBezTo>
                    <a:cubicBezTo>
                      <a:pt x="137" y="48"/>
                      <a:pt x="137" y="48"/>
                      <a:pt x="137" y="48"/>
                    </a:cubicBezTo>
                    <a:cubicBezTo>
                      <a:pt x="134" y="48"/>
                      <a:pt x="134" y="48"/>
                      <a:pt x="134" y="48"/>
                    </a:cubicBezTo>
                    <a:cubicBezTo>
                      <a:pt x="124" y="59"/>
                      <a:pt x="106" y="63"/>
                      <a:pt x="92" y="57"/>
                    </a:cubicBezTo>
                    <a:cubicBezTo>
                      <a:pt x="90" y="56"/>
                      <a:pt x="88" y="54"/>
                      <a:pt x="88" y="51"/>
                    </a:cubicBezTo>
                    <a:cubicBezTo>
                      <a:pt x="88" y="44"/>
                      <a:pt x="86" y="36"/>
                      <a:pt x="81" y="30"/>
                    </a:cubicBezTo>
                    <a:cubicBezTo>
                      <a:pt x="79" y="28"/>
                      <a:pt x="80" y="24"/>
                      <a:pt x="82" y="22"/>
                    </a:cubicBezTo>
                    <a:cubicBezTo>
                      <a:pt x="83" y="21"/>
                      <a:pt x="83" y="19"/>
                      <a:pt x="82" y="18"/>
                    </a:cubicBezTo>
                    <a:cubicBezTo>
                      <a:pt x="81" y="16"/>
                      <a:pt x="80" y="14"/>
                      <a:pt x="81" y="12"/>
                    </a:cubicBezTo>
                    <a:cubicBezTo>
                      <a:pt x="81" y="11"/>
                      <a:pt x="81" y="11"/>
                      <a:pt x="81" y="11"/>
                    </a:cubicBezTo>
                    <a:cubicBezTo>
                      <a:pt x="82" y="9"/>
                      <a:pt x="84" y="8"/>
                      <a:pt x="86" y="8"/>
                    </a:cubicBezTo>
                    <a:cubicBezTo>
                      <a:pt x="90" y="7"/>
                      <a:pt x="90" y="7"/>
                      <a:pt x="90" y="7"/>
                    </a:cubicBezTo>
                    <a:cubicBezTo>
                      <a:pt x="86" y="0"/>
                      <a:pt x="86" y="0"/>
                      <a:pt x="86" y="0"/>
                    </a:cubicBezTo>
                    <a:cubicBezTo>
                      <a:pt x="86" y="0"/>
                      <a:pt x="86" y="1"/>
                      <a:pt x="86" y="1"/>
                    </a:cubicBezTo>
                    <a:cubicBezTo>
                      <a:pt x="84" y="2"/>
                      <a:pt x="83" y="2"/>
                      <a:pt x="81" y="2"/>
                    </a:cubicBezTo>
                    <a:cubicBezTo>
                      <a:pt x="82" y="4"/>
                      <a:pt x="82" y="6"/>
                      <a:pt x="82" y="8"/>
                    </a:cubicBezTo>
                    <a:cubicBezTo>
                      <a:pt x="82" y="11"/>
                      <a:pt x="80" y="14"/>
                      <a:pt x="76" y="16"/>
                    </a:cubicBezTo>
                    <a:cubicBezTo>
                      <a:pt x="73" y="18"/>
                      <a:pt x="69" y="17"/>
                      <a:pt x="66" y="16"/>
                    </a:cubicBezTo>
                    <a:cubicBezTo>
                      <a:pt x="65" y="15"/>
                      <a:pt x="64" y="13"/>
                      <a:pt x="63" y="11"/>
                    </a:cubicBezTo>
                    <a:cubicBezTo>
                      <a:pt x="63" y="11"/>
                      <a:pt x="63" y="11"/>
                      <a:pt x="63" y="10"/>
                    </a:cubicBezTo>
                    <a:cubicBezTo>
                      <a:pt x="63" y="11"/>
                      <a:pt x="63" y="11"/>
                      <a:pt x="62" y="11"/>
                    </a:cubicBezTo>
                    <a:cubicBezTo>
                      <a:pt x="61" y="14"/>
                      <a:pt x="57" y="15"/>
                      <a:pt x="54" y="15"/>
                    </a:cubicBezTo>
                    <a:cubicBezTo>
                      <a:pt x="53" y="17"/>
                      <a:pt x="52" y="20"/>
                      <a:pt x="53" y="22"/>
                    </a:cubicBezTo>
                    <a:cubicBezTo>
                      <a:pt x="53" y="23"/>
                      <a:pt x="53" y="23"/>
                      <a:pt x="53" y="23"/>
                    </a:cubicBezTo>
                    <a:cubicBezTo>
                      <a:pt x="53" y="25"/>
                      <a:pt x="53" y="28"/>
                      <a:pt x="52" y="31"/>
                    </a:cubicBezTo>
                    <a:cubicBezTo>
                      <a:pt x="51" y="33"/>
                      <a:pt x="49" y="34"/>
                      <a:pt x="49" y="35"/>
                    </a:cubicBezTo>
                    <a:cubicBezTo>
                      <a:pt x="48" y="35"/>
                      <a:pt x="48" y="36"/>
                      <a:pt x="48" y="36"/>
                    </a:cubicBezTo>
                    <a:cubicBezTo>
                      <a:pt x="47" y="36"/>
                      <a:pt x="47" y="38"/>
                      <a:pt x="47" y="39"/>
                    </a:cubicBezTo>
                    <a:cubicBezTo>
                      <a:pt x="46" y="43"/>
                      <a:pt x="45" y="49"/>
                      <a:pt x="38" y="52"/>
                    </a:cubicBezTo>
                    <a:cubicBezTo>
                      <a:pt x="38" y="52"/>
                      <a:pt x="38" y="52"/>
                      <a:pt x="37" y="52"/>
                    </a:cubicBezTo>
                    <a:cubicBezTo>
                      <a:pt x="37" y="52"/>
                      <a:pt x="37" y="52"/>
                      <a:pt x="37" y="52"/>
                    </a:cubicBezTo>
                    <a:cubicBezTo>
                      <a:pt x="36" y="56"/>
                      <a:pt x="32" y="57"/>
                      <a:pt x="29" y="56"/>
                    </a:cubicBezTo>
                    <a:cubicBezTo>
                      <a:pt x="29" y="56"/>
                      <a:pt x="28" y="56"/>
                      <a:pt x="28" y="56"/>
                    </a:cubicBezTo>
                    <a:cubicBezTo>
                      <a:pt x="28" y="56"/>
                      <a:pt x="28" y="56"/>
                      <a:pt x="28" y="56"/>
                    </a:cubicBezTo>
                    <a:cubicBezTo>
                      <a:pt x="28" y="57"/>
                      <a:pt x="27" y="59"/>
                      <a:pt x="26" y="60"/>
                    </a:cubicBezTo>
                    <a:cubicBezTo>
                      <a:pt x="25" y="61"/>
                      <a:pt x="24" y="62"/>
                      <a:pt x="23" y="62"/>
                    </a:cubicBezTo>
                    <a:cubicBezTo>
                      <a:pt x="23" y="63"/>
                      <a:pt x="23" y="63"/>
                      <a:pt x="23" y="63"/>
                    </a:cubicBezTo>
                    <a:cubicBezTo>
                      <a:pt x="23" y="66"/>
                      <a:pt x="22" y="69"/>
                      <a:pt x="20" y="70"/>
                    </a:cubicBezTo>
                    <a:cubicBezTo>
                      <a:pt x="21" y="74"/>
                      <a:pt x="20" y="78"/>
                      <a:pt x="17" y="81"/>
                    </a:cubicBezTo>
                    <a:cubicBezTo>
                      <a:pt x="15" y="82"/>
                      <a:pt x="14" y="83"/>
                      <a:pt x="13" y="83"/>
                    </a:cubicBezTo>
                    <a:cubicBezTo>
                      <a:pt x="12" y="84"/>
                      <a:pt x="12" y="84"/>
                      <a:pt x="12" y="84"/>
                    </a:cubicBezTo>
                    <a:cubicBezTo>
                      <a:pt x="10" y="85"/>
                      <a:pt x="9" y="88"/>
                      <a:pt x="7" y="90"/>
                    </a:cubicBezTo>
                    <a:cubicBezTo>
                      <a:pt x="7" y="91"/>
                      <a:pt x="7" y="91"/>
                      <a:pt x="6" y="92"/>
                    </a:cubicBezTo>
                    <a:cubicBezTo>
                      <a:pt x="6" y="92"/>
                      <a:pt x="7" y="93"/>
                      <a:pt x="7" y="94"/>
                    </a:cubicBezTo>
                    <a:cubicBezTo>
                      <a:pt x="8" y="99"/>
                      <a:pt x="9" y="106"/>
                      <a:pt x="6" y="112"/>
                    </a:cubicBezTo>
                    <a:cubicBezTo>
                      <a:pt x="4" y="114"/>
                      <a:pt x="3" y="116"/>
                      <a:pt x="2" y="117"/>
                    </a:cubicBezTo>
                    <a:cubicBezTo>
                      <a:pt x="1" y="118"/>
                      <a:pt x="1" y="119"/>
                      <a:pt x="0" y="120"/>
                    </a:cubicBezTo>
                    <a:cubicBezTo>
                      <a:pt x="0" y="120"/>
                      <a:pt x="0" y="120"/>
                      <a:pt x="0" y="121"/>
                    </a:cubicBezTo>
                    <a:cubicBezTo>
                      <a:pt x="0" y="121"/>
                      <a:pt x="0" y="121"/>
                      <a:pt x="0" y="121"/>
                    </a:cubicBezTo>
                    <a:cubicBezTo>
                      <a:pt x="1" y="122"/>
                      <a:pt x="2" y="123"/>
                      <a:pt x="3" y="124"/>
                    </a:cubicBezTo>
                    <a:cubicBezTo>
                      <a:pt x="7" y="129"/>
                      <a:pt x="5" y="135"/>
                      <a:pt x="5" y="140"/>
                    </a:cubicBezTo>
                    <a:cubicBezTo>
                      <a:pt x="4" y="142"/>
                      <a:pt x="4" y="143"/>
                      <a:pt x="4" y="143"/>
                    </a:cubicBezTo>
                    <a:cubicBezTo>
                      <a:pt x="4" y="143"/>
                      <a:pt x="4" y="143"/>
                      <a:pt x="4" y="143"/>
                    </a:cubicBezTo>
                    <a:cubicBezTo>
                      <a:pt x="5" y="144"/>
                      <a:pt x="6" y="144"/>
                      <a:pt x="8" y="145"/>
                    </a:cubicBezTo>
                    <a:cubicBezTo>
                      <a:pt x="9" y="147"/>
                      <a:pt x="11" y="149"/>
                      <a:pt x="11" y="152"/>
                    </a:cubicBezTo>
                    <a:cubicBezTo>
                      <a:pt x="11" y="154"/>
                      <a:pt x="10" y="156"/>
                      <a:pt x="9" y="158"/>
                    </a:cubicBezTo>
                    <a:cubicBezTo>
                      <a:pt x="8" y="159"/>
                      <a:pt x="6" y="160"/>
                      <a:pt x="5" y="160"/>
                    </a:cubicBezTo>
                    <a:cubicBezTo>
                      <a:pt x="4" y="160"/>
                      <a:pt x="3" y="160"/>
                      <a:pt x="1" y="160"/>
                    </a:cubicBezTo>
                    <a:cubicBezTo>
                      <a:pt x="2" y="161"/>
                      <a:pt x="2" y="162"/>
                      <a:pt x="3" y="163"/>
                    </a:cubicBezTo>
                    <a:cubicBezTo>
                      <a:pt x="7" y="169"/>
                      <a:pt x="10" y="176"/>
                      <a:pt x="6" y="183"/>
                    </a:cubicBezTo>
                    <a:cubicBezTo>
                      <a:pt x="6" y="184"/>
                      <a:pt x="5" y="184"/>
                      <a:pt x="5" y="185"/>
                    </a:cubicBezTo>
                    <a:cubicBezTo>
                      <a:pt x="3" y="187"/>
                      <a:pt x="2" y="189"/>
                      <a:pt x="2" y="191"/>
                    </a:cubicBezTo>
                    <a:cubicBezTo>
                      <a:pt x="3" y="192"/>
                      <a:pt x="5" y="194"/>
                      <a:pt x="7" y="195"/>
                    </a:cubicBezTo>
                    <a:cubicBezTo>
                      <a:pt x="8" y="195"/>
                      <a:pt x="10" y="196"/>
                      <a:pt x="11" y="197"/>
                    </a:cubicBezTo>
                    <a:cubicBezTo>
                      <a:pt x="13" y="200"/>
                      <a:pt x="14" y="203"/>
                      <a:pt x="15" y="206"/>
                    </a:cubicBezTo>
                    <a:cubicBezTo>
                      <a:pt x="15" y="207"/>
                      <a:pt x="15" y="208"/>
                      <a:pt x="15" y="209"/>
                    </a:cubicBezTo>
                    <a:cubicBezTo>
                      <a:pt x="15" y="209"/>
                      <a:pt x="15" y="209"/>
                      <a:pt x="15" y="209"/>
                    </a:cubicBezTo>
                    <a:cubicBezTo>
                      <a:pt x="16" y="209"/>
                      <a:pt x="16" y="209"/>
                      <a:pt x="16" y="209"/>
                    </a:cubicBezTo>
                    <a:cubicBezTo>
                      <a:pt x="17" y="207"/>
                      <a:pt x="17" y="206"/>
                      <a:pt x="18" y="204"/>
                    </a:cubicBezTo>
                    <a:cubicBezTo>
                      <a:pt x="19" y="200"/>
                      <a:pt x="22" y="197"/>
                      <a:pt x="26" y="197"/>
                    </a:cubicBezTo>
                    <a:cubicBezTo>
                      <a:pt x="30" y="197"/>
                      <a:pt x="33" y="200"/>
                      <a:pt x="36" y="202"/>
                    </a:cubicBezTo>
                    <a:cubicBezTo>
                      <a:pt x="38" y="204"/>
                      <a:pt x="41" y="206"/>
                      <a:pt x="44" y="206"/>
                    </a:cubicBezTo>
                    <a:cubicBezTo>
                      <a:pt x="45" y="206"/>
                      <a:pt x="46" y="205"/>
                      <a:pt x="47" y="205"/>
                    </a:cubicBezTo>
                    <a:cubicBezTo>
                      <a:pt x="48" y="204"/>
                      <a:pt x="50" y="203"/>
                      <a:pt x="52" y="203"/>
                    </a:cubicBezTo>
                    <a:cubicBezTo>
                      <a:pt x="53" y="203"/>
                      <a:pt x="54" y="203"/>
                      <a:pt x="55" y="204"/>
                    </a:cubicBezTo>
                    <a:cubicBezTo>
                      <a:pt x="56" y="204"/>
                      <a:pt x="56" y="204"/>
                      <a:pt x="57" y="204"/>
                    </a:cubicBezTo>
                    <a:cubicBezTo>
                      <a:pt x="59" y="204"/>
                      <a:pt x="60" y="204"/>
                      <a:pt x="62" y="203"/>
                    </a:cubicBezTo>
                    <a:cubicBezTo>
                      <a:pt x="63" y="203"/>
                      <a:pt x="63" y="203"/>
                      <a:pt x="63" y="203"/>
                    </a:cubicBezTo>
                    <a:cubicBezTo>
                      <a:pt x="68" y="201"/>
                      <a:pt x="74" y="201"/>
                      <a:pt x="79" y="201"/>
                    </a:cubicBezTo>
                    <a:cubicBezTo>
                      <a:pt x="80" y="201"/>
                      <a:pt x="80" y="201"/>
                      <a:pt x="80" y="201"/>
                    </a:cubicBezTo>
                    <a:cubicBezTo>
                      <a:pt x="84" y="201"/>
                      <a:pt x="89" y="202"/>
                      <a:pt x="94" y="204"/>
                    </a:cubicBezTo>
                    <a:cubicBezTo>
                      <a:pt x="100" y="206"/>
                      <a:pt x="103" y="208"/>
                      <a:pt x="105" y="211"/>
                    </a:cubicBezTo>
                    <a:cubicBezTo>
                      <a:pt x="110" y="210"/>
                      <a:pt x="114" y="209"/>
                      <a:pt x="119" y="207"/>
                    </a:cubicBezTo>
                    <a:cubicBezTo>
                      <a:pt x="119" y="207"/>
                      <a:pt x="120" y="207"/>
                      <a:pt x="120" y="207"/>
                    </a:cubicBezTo>
                    <a:cubicBezTo>
                      <a:pt x="122" y="209"/>
                      <a:pt x="121" y="211"/>
                      <a:pt x="121" y="213"/>
                    </a:cubicBezTo>
                    <a:cubicBezTo>
                      <a:pt x="121" y="214"/>
                      <a:pt x="121" y="215"/>
                      <a:pt x="121" y="215"/>
                    </a:cubicBezTo>
                    <a:cubicBezTo>
                      <a:pt x="121" y="217"/>
                      <a:pt x="122" y="218"/>
                      <a:pt x="123" y="218"/>
                    </a:cubicBezTo>
                    <a:cubicBezTo>
                      <a:pt x="123" y="219"/>
                      <a:pt x="123" y="218"/>
                      <a:pt x="123" y="218"/>
                    </a:cubicBezTo>
                    <a:cubicBezTo>
                      <a:pt x="124" y="218"/>
                      <a:pt x="124" y="218"/>
                      <a:pt x="125" y="218"/>
                    </a:cubicBezTo>
                    <a:cubicBezTo>
                      <a:pt x="125" y="218"/>
                      <a:pt x="125" y="219"/>
                      <a:pt x="125" y="219"/>
                    </a:cubicBezTo>
                    <a:cubicBezTo>
                      <a:pt x="126" y="222"/>
                      <a:pt x="127" y="224"/>
                      <a:pt x="129" y="226"/>
                    </a:cubicBezTo>
                    <a:cubicBezTo>
                      <a:pt x="132" y="227"/>
                      <a:pt x="134" y="228"/>
                      <a:pt x="137" y="228"/>
                    </a:cubicBezTo>
                    <a:cubicBezTo>
                      <a:pt x="139" y="226"/>
                      <a:pt x="139" y="226"/>
                      <a:pt x="139" y="226"/>
                    </a:cubicBezTo>
                    <a:cubicBezTo>
                      <a:pt x="139" y="225"/>
                      <a:pt x="140" y="225"/>
                      <a:pt x="140" y="225"/>
                    </a:cubicBezTo>
                    <a:cubicBezTo>
                      <a:pt x="141" y="225"/>
                      <a:pt x="141" y="226"/>
                      <a:pt x="141" y="226"/>
                    </a:cubicBezTo>
                    <a:cubicBezTo>
                      <a:pt x="142" y="228"/>
                      <a:pt x="145" y="234"/>
                      <a:pt x="149" y="234"/>
                    </a:cubicBezTo>
                    <a:cubicBezTo>
                      <a:pt x="149" y="234"/>
                      <a:pt x="149" y="234"/>
                      <a:pt x="149" y="234"/>
                    </a:cubicBezTo>
                    <a:cubicBezTo>
                      <a:pt x="149" y="234"/>
                      <a:pt x="149" y="233"/>
                      <a:pt x="149" y="232"/>
                    </a:cubicBezTo>
                    <a:cubicBezTo>
                      <a:pt x="150" y="230"/>
                      <a:pt x="153" y="228"/>
                      <a:pt x="155" y="227"/>
                    </a:cubicBezTo>
                    <a:cubicBezTo>
                      <a:pt x="159" y="227"/>
                      <a:pt x="162" y="227"/>
                      <a:pt x="164" y="230"/>
                    </a:cubicBezTo>
                    <a:cubicBezTo>
                      <a:pt x="165" y="231"/>
                      <a:pt x="166" y="233"/>
                      <a:pt x="166" y="235"/>
                    </a:cubicBezTo>
                    <a:cubicBezTo>
                      <a:pt x="166" y="235"/>
                      <a:pt x="166" y="235"/>
                      <a:pt x="166" y="236"/>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2" name="Freeform 22">
                <a:extLst>
                  <a:ext uri="{FF2B5EF4-FFF2-40B4-BE49-F238E27FC236}">
                    <a16:creationId xmlns:a16="http://schemas.microsoft.com/office/drawing/2014/main" id="{A1BC72EB-6F6E-4DAC-AC7C-9549A2516645}"/>
                  </a:ext>
                </a:extLst>
              </p:cNvPr>
              <p:cNvSpPr>
                <a:spLocks/>
              </p:cNvSpPr>
              <p:nvPr/>
            </p:nvSpPr>
            <p:spPr bwMode="auto">
              <a:xfrm>
                <a:off x="2752921" y="4456689"/>
                <a:ext cx="345285" cy="292896"/>
              </a:xfrm>
              <a:custGeom>
                <a:avLst/>
                <a:gdLst>
                  <a:gd name="T0" fmla="*/ 159 w 177"/>
                  <a:gd name="T1" fmla="*/ 17 h 150"/>
                  <a:gd name="T2" fmla="*/ 151 w 177"/>
                  <a:gd name="T3" fmla="*/ 1 h 150"/>
                  <a:gd name="T4" fmla="*/ 141 w 177"/>
                  <a:gd name="T5" fmla="*/ 7 h 150"/>
                  <a:gd name="T6" fmla="*/ 118 w 177"/>
                  <a:gd name="T7" fmla="*/ 15 h 150"/>
                  <a:gd name="T8" fmla="*/ 113 w 177"/>
                  <a:gd name="T9" fmla="*/ 5 h 150"/>
                  <a:gd name="T10" fmla="*/ 112 w 177"/>
                  <a:gd name="T11" fmla="*/ 3 h 150"/>
                  <a:gd name="T12" fmla="*/ 113 w 177"/>
                  <a:gd name="T13" fmla="*/ 10 h 150"/>
                  <a:gd name="T14" fmla="*/ 106 w 177"/>
                  <a:gd name="T15" fmla="*/ 24 h 150"/>
                  <a:gd name="T16" fmla="*/ 90 w 177"/>
                  <a:gd name="T17" fmla="*/ 32 h 150"/>
                  <a:gd name="T18" fmla="*/ 90 w 177"/>
                  <a:gd name="T19" fmla="*/ 32 h 150"/>
                  <a:gd name="T20" fmla="*/ 86 w 177"/>
                  <a:gd name="T21" fmla="*/ 28 h 150"/>
                  <a:gd name="T22" fmla="*/ 80 w 177"/>
                  <a:gd name="T23" fmla="*/ 33 h 150"/>
                  <a:gd name="T24" fmla="*/ 68 w 177"/>
                  <a:gd name="T25" fmla="*/ 39 h 150"/>
                  <a:gd name="T26" fmla="*/ 71 w 177"/>
                  <a:gd name="T27" fmla="*/ 50 h 150"/>
                  <a:gd name="T28" fmla="*/ 72 w 177"/>
                  <a:gd name="T29" fmla="*/ 53 h 150"/>
                  <a:gd name="T30" fmla="*/ 80 w 177"/>
                  <a:gd name="T31" fmla="*/ 70 h 150"/>
                  <a:gd name="T32" fmla="*/ 68 w 177"/>
                  <a:gd name="T33" fmla="*/ 82 h 150"/>
                  <a:gd name="T34" fmla="*/ 62 w 177"/>
                  <a:gd name="T35" fmla="*/ 84 h 150"/>
                  <a:gd name="T36" fmla="*/ 47 w 177"/>
                  <a:gd name="T37" fmla="*/ 77 h 150"/>
                  <a:gd name="T38" fmla="*/ 42 w 177"/>
                  <a:gd name="T39" fmla="*/ 79 h 150"/>
                  <a:gd name="T40" fmla="*/ 35 w 177"/>
                  <a:gd name="T41" fmla="*/ 87 h 150"/>
                  <a:gd name="T42" fmla="*/ 31 w 177"/>
                  <a:gd name="T43" fmla="*/ 91 h 150"/>
                  <a:gd name="T44" fmla="*/ 27 w 177"/>
                  <a:gd name="T45" fmla="*/ 91 h 150"/>
                  <a:gd name="T46" fmla="*/ 20 w 177"/>
                  <a:gd name="T47" fmla="*/ 83 h 150"/>
                  <a:gd name="T48" fmla="*/ 0 w 177"/>
                  <a:gd name="T49" fmla="*/ 85 h 150"/>
                  <a:gd name="T50" fmla="*/ 0 w 177"/>
                  <a:gd name="T51" fmla="*/ 89 h 150"/>
                  <a:gd name="T52" fmla="*/ 9 w 177"/>
                  <a:gd name="T53" fmla="*/ 96 h 150"/>
                  <a:gd name="T54" fmla="*/ 14 w 177"/>
                  <a:gd name="T55" fmla="*/ 95 h 150"/>
                  <a:gd name="T56" fmla="*/ 20 w 177"/>
                  <a:gd name="T57" fmla="*/ 100 h 150"/>
                  <a:gd name="T58" fmla="*/ 29 w 177"/>
                  <a:gd name="T59" fmla="*/ 107 h 150"/>
                  <a:gd name="T60" fmla="*/ 28 w 177"/>
                  <a:gd name="T61" fmla="*/ 116 h 150"/>
                  <a:gd name="T62" fmla="*/ 29 w 177"/>
                  <a:gd name="T63" fmla="*/ 120 h 150"/>
                  <a:gd name="T64" fmla="*/ 37 w 177"/>
                  <a:gd name="T65" fmla="*/ 126 h 150"/>
                  <a:gd name="T66" fmla="*/ 35 w 177"/>
                  <a:gd name="T67" fmla="*/ 134 h 150"/>
                  <a:gd name="T68" fmla="*/ 29 w 177"/>
                  <a:gd name="T69" fmla="*/ 146 h 150"/>
                  <a:gd name="T70" fmla="*/ 63 w 177"/>
                  <a:gd name="T71" fmla="*/ 140 h 150"/>
                  <a:gd name="T72" fmla="*/ 66 w 177"/>
                  <a:gd name="T73" fmla="*/ 141 h 150"/>
                  <a:gd name="T74" fmla="*/ 92 w 177"/>
                  <a:gd name="T75" fmla="*/ 130 h 150"/>
                  <a:gd name="T76" fmla="*/ 99 w 177"/>
                  <a:gd name="T77" fmla="*/ 126 h 150"/>
                  <a:gd name="T78" fmla="*/ 128 w 177"/>
                  <a:gd name="T79" fmla="*/ 127 h 150"/>
                  <a:gd name="T80" fmla="*/ 127 w 177"/>
                  <a:gd name="T81" fmla="*/ 110 h 150"/>
                  <a:gd name="T82" fmla="*/ 153 w 177"/>
                  <a:gd name="T83" fmla="*/ 87 h 150"/>
                  <a:gd name="T84" fmla="*/ 171 w 177"/>
                  <a:gd name="T85" fmla="*/ 78 h 150"/>
                  <a:gd name="T86" fmla="*/ 177 w 177"/>
                  <a:gd name="T87" fmla="*/ 63 h 150"/>
                  <a:gd name="T88" fmla="*/ 167 w 177"/>
                  <a:gd name="T89" fmla="*/ 60 h 150"/>
                  <a:gd name="T90" fmla="*/ 163 w 177"/>
                  <a:gd name="T91" fmla="*/ 32 h 150"/>
                  <a:gd name="T92" fmla="*/ 157 w 177"/>
                  <a:gd name="T93" fmla="*/ 2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7" h="150">
                    <a:moveTo>
                      <a:pt x="157" y="24"/>
                    </a:moveTo>
                    <a:cubicBezTo>
                      <a:pt x="157" y="21"/>
                      <a:pt x="158" y="19"/>
                      <a:pt x="159" y="17"/>
                    </a:cubicBezTo>
                    <a:cubicBezTo>
                      <a:pt x="158" y="15"/>
                      <a:pt x="157" y="12"/>
                      <a:pt x="156" y="10"/>
                    </a:cubicBezTo>
                    <a:cubicBezTo>
                      <a:pt x="154" y="5"/>
                      <a:pt x="153" y="2"/>
                      <a:pt x="151" y="1"/>
                    </a:cubicBezTo>
                    <a:cubicBezTo>
                      <a:pt x="149" y="0"/>
                      <a:pt x="146" y="2"/>
                      <a:pt x="143" y="5"/>
                    </a:cubicBezTo>
                    <a:cubicBezTo>
                      <a:pt x="142" y="5"/>
                      <a:pt x="141" y="6"/>
                      <a:pt x="141" y="7"/>
                    </a:cubicBezTo>
                    <a:cubicBezTo>
                      <a:pt x="137" y="10"/>
                      <a:pt x="133" y="14"/>
                      <a:pt x="127" y="16"/>
                    </a:cubicBezTo>
                    <a:cubicBezTo>
                      <a:pt x="123" y="17"/>
                      <a:pt x="120" y="16"/>
                      <a:pt x="118" y="15"/>
                    </a:cubicBezTo>
                    <a:cubicBezTo>
                      <a:pt x="114" y="12"/>
                      <a:pt x="113" y="8"/>
                      <a:pt x="113" y="6"/>
                    </a:cubicBezTo>
                    <a:cubicBezTo>
                      <a:pt x="113" y="5"/>
                      <a:pt x="113" y="5"/>
                      <a:pt x="113" y="5"/>
                    </a:cubicBezTo>
                    <a:cubicBezTo>
                      <a:pt x="113" y="4"/>
                      <a:pt x="112" y="3"/>
                      <a:pt x="112" y="2"/>
                    </a:cubicBezTo>
                    <a:cubicBezTo>
                      <a:pt x="112" y="2"/>
                      <a:pt x="112" y="3"/>
                      <a:pt x="112" y="3"/>
                    </a:cubicBezTo>
                    <a:cubicBezTo>
                      <a:pt x="112" y="4"/>
                      <a:pt x="112" y="4"/>
                      <a:pt x="112" y="5"/>
                    </a:cubicBezTo>
                    <a:cubicBezTo>
                      <a:pt x="112" y="6"/>
                      <a:pt x="113" y="8"/>
                      <a:pt x="113" y="10"/>
                    </a:cubicBezTo>
                    <a:cubicBezTo>
                      <a:pt x="113" y="12"/>
                      <a:pt x="112" y="15"/>
                      <a:pt x="110" y="16"/>
                    </a:cubicBezTo>
                    <a:cubicBezTo>
                      <a:pt x="110" y="20"/>
                      <a:pt x="108" y="23"/>
                      <a:pt x="106" y="24"/>
                    </a:cubicBezTo>
                    <a:cubicBezTo>
                      <a:pt x="96" y="31"/>
                      <a:pt x="96" y="31"/>
                      <a:pt x="96" y="31"/>
                    </a:cubicBezTo>
                    <a:cubicBezTo>
                      <a:pt x="94" y="33"/>
                      <a:pt x="92" y="33"/>
                      <a:pt x="90" y="32"/>
                    </a:cubicBezTo>
                    <a:cubicBezTo>
                      <a:pt x="90" y="33"/>
                      <a:pt x="90" y="33"/>
                      <a:pt x="90" y="33"/>
                    </a:cubicBezTo>
                    <a:cubicBezTo>
                      <a:pt x="90" y="32"/>
                      <a:pt x="90" y="32"/>
                      <a:pt x="90" y="32"/>
                    </a:cubicBezTo>
                    <a:cubicBezTo>
                      <a:pt x="88" y="32"/>
                      <a:pt x="86" y="30"/>
                      <a:pt x="86" y="28"/>
                    </a:cubicBezTo>
                    <a:cubicBezTo>
                      <a:pt x="86" y="28"/>
                      <a:pt x="86" y="28"/>
                      <a:pt x="86" y="28"/>
                    </a:cubicBezTo>
                    <a:cubicBezTo>
                      <a:pt x="84" y="28"/>
                      <a:pt x="82" y="29"/>
                      <a:pt x="81" y="28"/>
                    </a:cubicBezTo>
                    <a:cubicBezTo>
                      <a:pt x="81" y="30"/>
                      <a:pt x="81" y="32"/>
                      <a:pt x="80" y="33"/>
                    </a:cubicBezTo>
                    <a:cubicBezTo>
                      <a:pt x="80" y="36"/>
                      <a:pt x="77" y="38"/>
                      <a:pt x="75" y="39"/>
                    </a:cubicBezTo>
                    <a:cubicBezTo>
                      <a:pt x="73" y="39"/>
                      <a:pt x="71" y="39"/>
                      <a:pt x="68" y="39"/>
                    </a:cubicBezTo>
                    <a:cubicBezTo>
                      <a:pt x="69" y="41"/>
                      <a:pt x="70" y="43"/>
                      <a:pt x="71" y="46"/>
                    </a:cubicBezTo>
                    <a:cubicBezTo>
                      <a:pt x="71" y="48"/>
                      <a:pt x="71" y="49"/>
                      <a:pt x="71" y="50"/>
                    </a:cubicBezTo>
                    <a:cubicBezTo>
                      <a:pt x="71" y="50"/>
                      <a:pt x="70" y="51"/>
                      <a:pt x="70" y="51"/>
                    </a:cubicBezTo>
                    <a:cubicBezTo>
                      <a:pt x="71" y="52"/>
                      <a:pt x="71" y="52"/>
                      <a:pt x="72" y="53"/>
                    </a:cubicBezTo>
                    <a:cubicBezTo>
                      <a:pt x="72" y="53"/>
                      <a:pt x="72" y="53"/>
                      <a:pt x="72" y="53"/>
                    </a:cubicBezTo>
                    <a:cubicBezTo>
                      <a:pt x="76" y="58"/>
                      <a:pt x="79" y="64"/>
                      <a:pt x="80" y="70"/>
                    </a:cubicBezTo>
                    <a:cubicBezTo>
                      <a:pt x="81" y="73"/>
                      <a:pt x="79" y="75"/>
                      <a:pt x="77" y="77"/>
                    </a:cubicBezTo>
                    <a:cubicBezTo>
                      <a:pt x="68" y="82"/>
                      <a:pt x="68" y="82"/>
                      <a:pt x="68" y="82"/>
                    </a:cubicBezTo>
                    <a:cubicBezTo>
                      <a:pt x="67" y="83"/>
                      <a:pt x="65" y="84"/>
                      <a:pt x="63" y="84"/>
                    </a:cubicBezTo>
                    <a:cubicBezTo>
                      <a:pt x="62" y="84"/>
                      <a:pt x="62" y="84"/>
                      <a:pt x="62" y="84"/>
                    </a:cubicBezTo>
                    <a:cubicBezTo>
                      <a:pt x="60" y="84"/>
                      <a:pt x="58" y="83"/>
                      <a:pt x="57" y="82"/>
                    </a:cubicBezTo>
                    <a:cubicBezTo>
                      <a:pt x="54" y="80"/>
                      <a:pt x="51" y="78"/>
                      <a:pt x="47" y="77"/>
                    </a:cubicBezTo>
                    <a:cubicBezTo>
                      <a:pt x="45" y="76"/>
                      <a:pt x="44" y="77"/>
                      <a:pt x="44" y="77"/>
                    </a:cubicBezTo>
                    <a:cubicBezTo>
                      <a:pt x="44" y="77"/>
                      <a:pt x="43" y="78"/>
                      <a:pt x="42" y="79"/>
                    </a:cubicBezTo>
                    <a:cubicBezTo>
                      <a:pt x="41" y="81"/>
                      <a:pt x="40" y="83"/>
                      <a:pt x="38" y="85"/>
                    </a:cubicBezTo>
                    <a:cubicBezTo>
                      <a:pt x="37" y="86"/>
                      <a:pt x="36" y="86"/>
                      <a:pt x="35" y="87"/>
                    </a:cubicBezTo>
                    <a:cubicBezTo>
                      <a:pt x="35" y="87"/>
                      <a:pt x="35" y="87"/>
                      <a:pt x="34" y="87"/>
                    </a:cubicBezTo>
                    <a:cubicBezTo>
                      <a:pt x="34" y="89"/>
                      <a:pt x="32" y="90"/>
                      <a:pt x="31" y="91"/>
                    </a:cubicBezTo>
                    <a:cubicBezTo>
                      <a:pt x="30" y="91"/>
                      <a:pt x="29" y="91"/>
                      <a:pt x="28" y="91"/>
                    </a:cubicBezTo>
                    <a:cubicBezTo>
                      <a:pt x="27" y="91"/>
                      <a:pt x="27" y="91"/>
                      <a:pt x="27" y="91"/>
                    </a:cubicBezTo>
                    <a:cubicBezTo>
                      <a:pt x="26" y="91"/>
                      <a:pt x="25" y="91"/>
                      <a:pt x="25" y="90"/>
                    </a:cubicBezTo>
                    <a:cubicBezTo>
                      <a:pt x="22" y="88"/>
                      <a:pt x="20" y="86"/>
                      <a:pt x="20" y="83"/>
                    </a:cubicBezTo>
                    <a:cubicBezTo>
                      <a:pt x="16" y="84"/>
                      <a:pt x="10" y="85"/>
                      <a:pt x="4" y="85"/>
                    </a:cubicBezTo>
                    <a:cubicBezTo>
                      <a:pt x="3" y="85"/>
                      <a:pt x="1" y="85"/>
                      <a:pt x="0" y="85"/>
                    </a:cubicBezTo>
                    <a:cubicBezTo>
                      <a:pt x="0" y="86"/>
                      <a:pt x="0" y="87"/>
                      <a:pt x="0" y="88"/>
                    </a:cubicBezTo>
                    <a:cubicBezTo>
                      <a:pt x="0" y="88"/>
                      <a:pt x="0" y="89"/>
                      <a:pt x="0" y="89"/>
                    </a:cubicBezTo>
                    <a:cubicBezTo>
                      <a:pt x="1" y="90"/>
                      <a:pt x="4" y="93"/>
                      <a:pt x="5" y="94"/>
                    </a:cubicBezTo>
                    <a:cubicBezTo>
                      <a:pt x="7" y="95"/>
                      <a:pt x="8" y="95"/>
                      <a:pt x="9" y="96"/>
                    </a:cubicBezTo>
                    <a:cubicBezTo>
                      <a:pt x="9" y="96"/>
                      <a:pt x="9" y="96"/>
                      <a:pt x="9" y="96"/>
                    </a:cubicBezTo>
                    <a:cubicBezTo>
                      <a:pt x="10" y="95"/>
                      <a:pt x="12" y="94"/>
                      <a:pt x="14" y="95"/>
                    </a:cubicBezTo>
                    <a:cubicBezTo>
                      <a:pt x="15" y="95"/>
                      <a:pt x="17" y="96"/>
                      <a:pt x="18" y="97"/>
                    </a:cubicBezTo>
                    <a:cubicBezTo>
                      <a:pt x="19" y="98"/>
                      <a:pt x="20" y="99"/>
                      <a:pt x="20" y="100"/>
                    </a:cubicBezTo>
                    <a:cubicBezTo>
                      <a:pt x="22" y="99"/>
                      <a:pt x="24" y="100"/>
                      <a:pt x="26" y="101"/>
                    </a:cubicBezTo>
                    <a:cubicBezTo>
                      <a:pt x="28" y="102"/>
                      <a:pt x="29" y="105"/>
                      <a:pt x="29" y="107"/>
                    </a:cubicBezTo>
                    <a:cubicBezTo>
                      <a:pt x="30" y="109"/>
                      <a:pt x="30" y="111"/>
                      <a:pt x="30" y="113"/>
                    </a:cubicBezTo>
                    <a:cubicBezTo>
                      <a:pt x="29" y="114"/>
                      <a:pt x="29" y="115"/>
                      <a:pt x="28" y="116"/>
                    </a:cubicBezTo>
                    <a:cubicBezTo>
                      <a:pt x="29" y="117"/>
                      <a:pt x="29" y="117"/>
                      <a:pt x="29" y="118"/>
                    </a:cubicBezTo>
                    <a:cubicBezTo>
                      <a:pt x="29" y="119"/>
                      <a:pt x="29" y="120"/>
                      <a:pt x="29" y="120"/>
                    </a:cubicBezTo>
                    <a:cubicBezTo>
                      <a:pt x="32" y="121"/>
                      <a:pt x="34" y="122"/>
                      <a:pt x="36" y="124"/>
                    </a:cubicBezTo>
                    <a:cubicBezTo>
                      <a:pt x="37" y="125"/>
                      <a:pt x="37" y="125"/>
                      <a:pt x="37" y="126"/>
                    </a:cubicBezTo>
                    <a:cubicBezTo>
                      <a:pt x="38" y="128"/>
                      <a:pt x="38" y="131"/>
                      <a:pt x="35" y="134"/>
                    </a:cubicBezTo>
                    <a:cubicBezTo>
                      <a:pt x="35" y="134"/>
                      <a:pt x="35" y="134"/>
                      <a:pt x="35" y="134"/>
                    </a:cubicBezTo>
                    <a:cubicBezTo>
                      <a:pt x="35" y="137"/>
                      <a:pt x="33" y="138"/>
                      <a:pt x="31" y="139"/>
                    </a:cubicBezTo>
                    <a:cubicBezTo>
                      <a:pt x="31" y="142"/>
                      <a:pt x="30" y="144"/>
                      <a:pt x="29" y="146"/>
                    </a:cubicBezTo>
                    <a:cubicBezTo>
                      <a:pt x="39" y="150"/>
                      <a:pt x="50" y="148"/>
                      <a:pt x="58" y="142"/>
                    </a:cubicBezTo>
                    <a:cubicBezTo>
                      <a:pt x="60" y="141"/>
                      <a:pt x="61" y="140"/>
                      <a:pt x="63" y="140"/>
                    </a:cubicBezTo>
                    <a:cubicBezTo>
                      <a:pt x="64" y="140"/>
                      <a:pt x="65" y="141"/>
                      <a:pt x="65" y="141"/>
                    </a:cubicBezTo>
                    <a:cubicBezTo>
                      <a:pt x="65" y="141"/>
                      <a:pt x="66" y="141"/>
                      <a:pt x="66" y="141"/>
                    </a:cubicBezTo>
                    <a:cubicBezTo>
                      <a:pt x="69" y="142"/>
                      <a:pt x="72" y="141"/>
                      <a:pt x="75" y="139"/>
                    </a:cubicBezTo>
                    <a:cubicBezTo>
                      <a:pt x="81" y="137"/>
                      <a:pt x="87" y="134"/>
                      <a:pt x="92" y="130"/>
                    </a:cubicBezTo>
                    <a:cubicBezTo>
                      <a:pt x="93" y="129"/>
                      <a:pt x="93" y="129"/>
                      <a:pt x="93" y="129"/>
                    </a:cubicBezTo>
                    <a:cubicBezTo>
                      <a:pt x="95" y="128"/>
                      <a:pt x="96" y="127"/>
                      <a:pt x="99" y="126"/>
                    </a:cubicBezTo>
                    <a:cubicBezTo>
                      <a:pt x="103" y="124"/>
                      <a:pt x="109" y="124"/>
                      <a:pt x="113" y="125"/>
                    </a:cubicBezTo>
                    <a:cubicBezTo>
                      <a:pt x="128" y="127"/>
                      <a:pt x="128" y="127"/>
                      <a:pt x="128" y="127"/>
                    </a:cubicBezTo>
                    <a:cubicBezTo>
                      <a:pt x="128" y="125"/>
                      <a:pt x="128" y="123"/>
                      <a:pt x="127" y="121"/>
                    </a:cubicBezTo>
                    <a:cubicBezTo>
                      <a:pt x="127" y="117"/>
                      <a:pt x="127" y="114"/>
                      <a:pt x="127" y="110"/>
                    </a:cubicBezTo>
                    <a:cubicBezTo>
                      <a:pt x="128" y="101"/>
                      <a:pt x="132" y="92"/>
                      <a:pt x="141" y="88"/>
                    </a:cubicBezTo>
                    <a:cubicBezTo>
                      <a:pt x="145" y="86"/>
                      <a:pt x="149" y="87"/>
                      <a:pt x="153" y="87"/>
                    </a:cubicBezTo>
                    <a:cubicBezTo>
                      <a:pt x="154" y="87"/>
                      <a:pt x="156" y="87"/>
                      <a:pt x="157" y="86"/>
                    </a:cubicBezTo>
                    <a:cubicBezTo>
                      <a:pt x="162" y="86"/>
                      <a:pt x="167" y="83"/>
                      <a:pt x="171" y="78"/>
                    </a:cubicBezTo>
                    <a:cubicBezTo>
                      <a:pt x="173" y="74"/>
                      <a:pt x="176" y="70"/>
                      <a:pt x="177" y="64"/>
                    </a:cubicBezTo>
                    <a:cubicBezTo>
                      <a:pt x="177" y="64"/>
                      <a:pt x="177" y="63"/>
                      <a:pt x="177" y="63"/>
                    </a:cubicBezTo>
                    <a:cubicBezTo>
                      <a:pt x="171" y="63"/>
                      <a:pt x="171" y="63"/>
                      <a:pt x="171" y="63"/>
                    </a:cubicBezTo>
                    <a:cubicBezTo>
                      <a:pt x="170" y="63"/>
                      <a:pt x="168" y="62"/>
                      <a:pt x="167" y="60"/>
                    </a:cubicBezTo>
                    <a:cubicBezTo>
                      <a:pt x="166" y="59"/>
                      <a:pt x="165" y="57"/>
                      <a:pt x="166" y="55"/>
                    </a:cubicBezTo>
                    <a:cubicBezTo>
                      <a:pt x="167" y="47"/>
                      <a:pt x="166" y="39"/>
                      <a:pt x="163" y="32"/>
                    </a:cubicBezTo>
                    <a:cubicBezTo>
                      <a:pt x="162" y="32"/>
                      <a:pt x="160" y="32"/>
                      <a:pt x="159" y="31"/>
                    </a:cubicBezTo>
                    <a:cubicBezTo>
                      <a:pt x="157" y="29"/>
                      <a:pt x="156" y="26"/>
                      <a:pt x="157" y="2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3" name="Freeform 23">
                <a:extLst>
                  <a:ext uri="{FF2B5EF4-FFF2-40B4-BE49-F238E27FC236}">
                    <a16:creationId xmlns:a16="http://schemas.microsoft.com/office/drawing/2014/main" id="{6CABDE27-86D7-444F-9EA9-65E30F0DDFB5}"/>
                  </a:ext>
                </a:extLst>
              </p:cNvPr>
              <p:cNvSpPr>
                <a:spLocks/>
              </p:cNvSpPr>
              <p:nvPr/>
            </p:nvSpPr>
            <p:spPr bwMode="auto">
              <a:xfrm>
                <a:off x="1865895" y="4403111"/>
                <a:ext cx="439345" cy="442915"/>
              </a:xfrm>
              <a:custGeom>
                <a:avLst/>
                <a:gdLst>
                  <a:gd name="T0" fmla="*/ 44 w 226"/>
                  <a:gd name="T1" fmla="*/ 223 h 228"/>
                  <a:gd name="T2" fmla="*/ 78 w 226"/>
                  <a:gd name="T3" fmla="*/ 225 h 228"/>
                  <a:gd name="T4" fmla="*/ 83 w 226"/>
                  <a:gd name="T5" fmla="*/ 206 h 228"/>
                  <a:gd name="T6" fmla="*/ 94 w 226"/>
                  <a:gd name="T7" fmla="*/ 196 h 228"/>
                  <a:gd name="T8" fmla="*/ 110 w 226"/>
                  <a:gd name="T9" fmla="*/ 162 h 228"/>
                  <a:gd name="T10" fmla="*/ 115 w 226"/>
                  <a:gd name="T11" fmla="*/ 168 h 228"/>
                  <a:gd name="T12" fmla="*/ 146 w 226"/>
                  <a:gd name="T13" fmla="*/ 143 h 228"/>
                  <a:gd name="T14" fmla="*/ 155 w 226"/>
                  <a:gd name="T15" fmla="*/ 154 h 228"/>
                  <a:gd name="T16" fmla="*/ 159 w 226"/>
                  <a:gd name="T17" fmla="*/ 150 h 228"/>
                  <a:gd name="T18" fmla="*/ 163 w 226"/>
                  <a:gd name="T19" fmla="*/ 144 h 228"/>
                  <a:gd name="T20" fmla="*/ 170 w 226"/>
                  <a:gd name="T21" fmla="*/ 140 h 228"/>
                  <a:gd name="T22" fmla="*/ 184 w 226"/>
                  <a:gd name="T23" fmla="*/ 141 h 228"/>
                  <a:gd name="T24" fmla="*/ 193 w 226"/>
                  <a:gd name="T25" fmla="*/ 133 h 228"/>
                  <a:gd name="T26" fmla="*/ 206 w 226"/>
                  <a:gd name="T27" fmla="*/ 142 h 228"/>
                  <a:gd name="T28" fmla="*/ 210 w 226"/>
                  <a:gd name="T29" fmla="*/ 136 h 228"/>
                  <a:gd name="T30" fmla="*/ 211 w 226"/>
                  <a:gd name="T31" fmla="*/ 121 h 228"/>
                  <a:gd name="T32" fmla="*/ 211 w 226"/>
                  <a:gd name="T33" fmla="*/ 99 h 228"/>
                  <a:gd name="T34" fmla="*/ 213 w 226"/>
                  <a:gd name="T35" fmla="*/ 80 h 228"/>
                  <a:gd name="T36" fmla="*/ 224 w 226"/>
                  <a:gd name="T37" fmla="*/ 61 h 228"/>
                  <a:gd name="T38" fmla="*/ 223 w 226"/>
                  <a:gd name="T39" fmla="*/ 52 h 228"/>
                  <a:gd name="T40" fmla="*/ 223 w 226"/>
                  <a:gd name="T41" fmla="*/ 27 h 228"/>
                  <a:gd name="T42" fmla="*/ 212 w 226"/>
                  <a:gd name="T43" fmla="*/ 12 h 228"/>
                  <a:gd name="T44" fmla="*/ 208 w 226"/>
                  <a:gd name="T45" fmla="*/ 4 h 228"/>
                  <a:gd name="T46" fmla="*/ 203 w 226"/>
                  <a:gd name="T47" fmla="*/ 0 h 228"/>
                  <a:gd name="T48" fmla="*/ 196 w 226"/>
                  <a:gd name="T49" fmla="*/ 9 h 228"/>
                  <a:gd name="T50" fmla="*/ 184 w 226"/>
                  <a:gd name="T51" fmla="*/ 34 h 228"/>
                  <a:gd name="T52" fmla="*/ 159 w 226"/>
                  <a:gd name="T53" fmla="*/ 22 h 228"/>
                  <a:gd name="T54" fmla="*/ 130 w 226"/>
                  <a:gd name="T55" fmla="*/ 31 h 228"/>
                  <a:gd name="T56" fmla="*/ 116 w 226"/>
                  <a:gd name="T57" fmla="*/ 31 h 228"/>
                  <a:gd name="T58" fmla="*/ 115 w 226"/>
                  <a:gd name="T59" fmla="*/ 30 h 228"/>
                  <a:gd name="T60" fmla="*/ 106 w 226"/>
                  <a:gd name="T61" fmla="*/ 34 h 228"/>
                  <a:gd name="T62" fmla="*/ 68 w 226"/>
                  <a:gd name="T63" fmla="*/ 31 h 228"/>
                  <a:gd name="T64" fmla="*/ 62 w 226"/>
                  <a:gd name="T65" fmla="*/ 25 h 228"/>
                  <a:gd name="T66" fmla="*/ 47 w 226"/>
                  <a:gd name="T67" fmla="*/ 23 h 228"/>
                  <a:gd name="T68" fmla="*/ 47 w 226"/>
                  <a:gd name="T69" fmla="*/ 66 h 228"/>
                  <a:gd name="T70" fmla="*/ 9 w 226"/>
                  <a:gd name="T71" fmla="*/ 78 h 228"/>
                  <a:gd name="T72" fmla="*/ 8 w 226"/>
                  <a:gd name="T73" fmla="*/ 91 h 228"/>
                  <a:gd name="T74" fmla="*/ 6 w 226"/>
                  <a:gd name="T75" fmla="*/ 125 h 228"/>
                  <a:gd name="T76" fmla="*/ 6 w 226"/>
                  <a:gd name="T77" fmla="*/ 139 h 228"/>
                  <a:gd name="T78" fmla="*/ 29 w 226"/>
                  <a:gd name="T79" fmla="*/ 126 h 228"/>
                  <a:gd name="T80" fmla="*/ 26 w 226"/>
                  <a:gd name="T81" fmla="*/ 138 h 228"/>
                  <a:gd name="T82" fmla="*/ 0 w 226"/>
                  <a:gd name="T83" fmla="*/ 181 h 228"/>
                  <a:gd name="T84" fmla="*/ 20 w 226"/>
                  <a:gd name="T85" fmla="*/ 189 h 228"/>
                  <a:gd name="T86" fmla="*/ 29 w 226"/>
                  <a:gd name="T87" fmla="*/ 209 h 228"/>
                  <a:gd name="T88" fmla="*/ 27 w 226"/>
                  <a:gd name="T89" fmla="*/ 2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 h="228">
                    <a:moveTo>
                      <a:pt x="35" y="220"/>
                    </a:moveTo>
                    <a:cubicBezTo>
                      <a:pt x="36" y="220"/>
                      <a:pt x="37" y="221"/>
                      <a:pt x="38" y="221"/>
                    </a:cubicBezTo>
                    <a:cubicBezTo>
                      <a:pt x="40" y="222"/>
                      <a:pt x="42" y="223"/>
                      <a:pt x="44" y="223"/>
                    </a:cubicBezTo>
                    <a:cubicBezTo>
                      <a:pt x="47" y="223"/>
                      <a:pt x="49" y="222"/>
                      <a:pt x="52" y="222"/>
                    </a:cubicBezTo>
                    <a:cubicBezTo>
                      <a:pt x="53" y="221"/>
                      <a:pt x="55" y="221"/>
                      <a:pt x="56" y="221"/>
                    </a:cubicBezTo>
                    <a:cubicBezTo>
                      <a:pt x="64" y="219"/>
                      <a:pt x="74" y="220"/>
                      <a:pt x="78" y="225"/>
                    </a:cubicBezTo>
                    <a:cubicBezTo>
                      <a:pt x="79" y="226"/>
                      <a:pt x="79" y="227"/>
                      <a:pt x="79" y="228"/>
                    </a:cubicBezTo>
                    <a:cubicBezTo>
                      <a:pt x="83" y="225"/>
                      <a:pt x="85" y="222"/>
                      <a:pt x="86" y="217"/>
                    </a:cubicBezTo>
                    <a:cubicBezTo>
                      <a:pt x="86" y="213"/>
                      <a:pt x="86" y="209"/>
                      <a:pt x="83" y="206"/>
                    </a:cubicBezTo>
                    <a:cubicBezTo>
                      <a:pt x="82" y="205"/>
                      <a:pt x="80" y="201"/>
                      <a:pt x="82" y="199"/>
                    </a:cubicBezTo>
                    <a:cubicBezTo>
                      <a:pt x="83" y="199"/>
                      <a:pt x="84" y="198"/>
                      <a:pt x="84" y="198"/>
                    </a:cubicBezTo>
                    <a:cubicBezTo>
                      <a:pt x="94" y="196"/>
                      <a:pt x="94" y="196"/>
                      <a:pt x="94" y="196"/>
                    </a:cubicBezTo>
                    <a:cubicBezTo>
                      <a:pt x="92" y="185"/>
                      <a:pt x="94" y="174"/>
                      <a:pt x="100" y="165"/>
                    </a:cubicBezTo>
                    <a:cubicBezTo>
                      <a:pt x="100" y="165"/>
                      <a:pt x="100" y="164"/>
                      <a:pt x="101" y="164"/>
                    </a:cubicBezTo>
                    <a:cubicBezTo>
                      <a:pt x="104" y="165"/>
                      <a:pt x="107" y="164"/>
                      <a:pt x="110" y="162"/>
                    </a:cubicBezTo>
                    <a:cubicBezTo>
                      <a:pt x="111" y="162"/>
                      <a:pt x="111" y="162"/>
                      <a:pt x="111" y="162"/>
                    </a:cubicBezTo>
                    <a:cubicBezTo>
                      <a:pt x="112" y="162"/>
                      <a:pt x="112" y="163"/>
                      <a:pt x="112" y="163"/>
                    </a:cubicBezTo>
                    <a:cubicBezTo>
                      <a:pt x="112" y="165"/>
                      <a:pt x="114" y="167"/>
                      <a:pt x="115" y="168"/>
                    </a:cubicBezTo>
                    <a:cubicBezTo>
                      <a:pt x="117" y="169"/>
                      <a:pt x="119" y="169"/>
                      <a:pt x="121" y="169"/>
                    </a:cubicBezTo>
                    <a:cubicBezTo>
                      <a:pt x="125" y="158"/>
                      <a:pt x="133" y="148"/>
                      <a:pt x="144" y="143"/>
                    </a:cubicBezTo>
                    <a:cubicBezTo>
                      <a:pt x="145" y="143"/>
                      <a:pt x="145" y="143"/>
                      <a:pt x="146" y="143"/>
                    </a:cubicBezTo>
                    <a:cubicBezTo>
                      <a:pt x="146" y="143"/>
                      <a:pt x="146" y="144"/>
                      <a:pt x="146" y="144"/>
                    </a:cubicBezTo>
                    <a:cubicBezTo>
                      <a:pt x="145" y="148"/>
                      <a:pt x="148" y="151"/>
                      <a:pt x="151" y="153"/>
                    </a:cubicBezTo>
                    <a:cubicBezTo>
                      <a:pt x="153" y="153"/>
                      <a:pt x="154" y="153"/>
                      <a:pt x="155" y="154"/>
                    </a:cubicBezTo>
                    <a:cubicBezTo>
                      <a:pt x="158" y="151"/>
                      <a:pt x="158" y="151"/>
                      <a:pt x="158" y="151"/>
                    </a:cubicBezTo>
                    <a:cubicBezTo>
                      <a:pt x="158" y="151"/>
                      <a:pt x="158" y="151"/>
                      <a:pt x="158" y="151"/>
                    </a:cubicBezTo>
                    <a:cubicBezTo>
                      <a:pt x="159" y="150"/>
                      <a:pt x="159" y="150"/>
                      <a:pt x="159" y="150"/>
                    </a:cubicBezTo>
                    <a:cubicBezTo>
                      <a:pt x="163" y="146"/>
                      <a:pt x="163" y="146"/>
                      <a:pt x="163" y="146"/>
                    </a:cubicBezTo>
                    <a:cubicBezTo>
                      <a:pt x="163" y="145"/>
                      <a:pt x="163" y="145"/>
                      <a:pt x="163" y="145"/>
                    </a:cubicBezTo>
                    <a:cubicBezTo>
                      <a:pt x="163" y="144"/>
                      <a:pt x="163" y="144"/>
                      <a:pt x="163" y="144"/>
                    </a:cubicBezTo>
                    <a:cubicBezTo>
                      <a:pt x="164" y="144"/>
                      <a:pt x="164" y="144"/>
                      <a:pt x="165" y="144"/>
                    </a:cubicBezTo>
                    <a:cubicBezTo>
                      <a:pt x="166" y="143"/>
                      <a:pt x="167" y="143"/>
                      <a:pt x="168" y="143"/>
                    </a:cubicBezTo>
                    <a:cubicBezTo>
                      <a:pt x="169" y="142"/>
                      <a:pt x="169" y="141"/>
                      <a:pt x="170" y="140"/>
                    </a:cubicBezTo>
                    <a:cubicBezTo>
                      <a:pt x="171" y="139"/>
                      <a:pt x="174" y="138"/>
                      <a:pt x="176" y="138"/>
                    </a:cubicBezTo>
                    <a:cubicBezTo>
                      <a:pt x="179" y="138"/>
                      <a:pt x="182" y="139"/>
                      <a:pt x="184" y="141"/>
                    </a:cubicBezTo>
                    <a:cubicBezTo>
                      <a:pt x="184" y="141"/>
                      <a:pt x="184" y="141"/>
                      <a:pt x="184" y="141"/>
                    </a:cubicBezTo>
                    <a:cubicBezTo>
                      <a:pt x="184" y="140"/>
                      <a:pt x="184" y="139"/>
                      <a:pt x="184" y="139"/>
                    </a:cubicBezTo>
                    <a:cubicBezTo>
                      <a:pt x="185" y="134"/>
                      <a:pt x="189" y="133"/>
                      <a:pt x="193" y="133"/>
                    </a:cubicBezTo>
                    <a:cubicBezTo>
                      <a:pt x="193" y="133"/>
                      <a:pt x="193" y="133"/>
                      <a:pt x="193" y="133"/>
                    </a:cubicBezTo>
                    <a:cubicBezTo>
                      <a:pt x="197" y="133"/>
                      <a:pt x="201" y="135"/>
                      <a:pt x="204" y="138"/>
                    </a:cubicBezTo>
                    <a:cubicBezTo>
                      <a:pt x="204" y="139"/>
                      <a:pt x="204" y="139"/>
                      <a:pt x="205" y="140"/>
                    </a:cubicBezTo>
                    <a:cubicBezTo>
                      <a:pt x="205" y="140"/>
                      <a:pt x="205" y="141"/>
                      <a:pt x="206" y="142"/>
                    </a:cubicBezTo>
                    <a:cubicBezTo>
                      <a:pt x="206" y="141"/>
                      <a:pt x="206" y="140"/>
                      <a:pt x="207" y="139"/>
                    </a:cubicBezTo>
                    <a:cubicBezTo>
                      <a:pt x="207" y="138"/>
                      <a:pt x="209" y="136"/>
                      <a:pt x="210" y="136"/>
                    </a:cubicBezTo>
                    <a:cubicBezTo>
                      <a:pt x="210" y="136"/>
                      <a:pt x="210" y="136"/>
                      <a:pt x="210" y="136"/>
                    </a:cubicBezTo>
                    <a:cubicBezTo>
                      <a:pt x="210" y="133"/>
                      <a:pt x="210" y="131"/>
                      <a:pt x="211" y="127"/>
                    </a:cubicBezTo>
                    <a:cubicBezTo>
                      <a:pt x="211" y="125"/>
                      <a:pt x="212" y="123"/>
                      <a:pt x="211" y="122"/>
                    </a:cubicBezTo>
                    <a:cubicBezTo>
                      <a:pt x="211" y="122"/>
                      <a:pt x="211" y="121"/>
                      <a:pt x="211" y="121"/>
                    </a:cubicBezTo>
                    <a:cubicBezTo>
                      <a:pt x="210" y="120"/>
                      <a:pt x="208" y="119"/>
                      <a:pt x="207" y="117"/>
                    </a:cubicBezTo>
                    <a:cubicBezTo>
                      <a:pt x="205" y="113"/>
                      <a:pt x="205" y="107"/>
                      <a:pt x="208" y="102"/>
                    </a:cubicBezTo>
                    <a:cubicBezTo>
                      <a:pt x="209" y="101"/>
                      <a:pt x="210" y="100"/>
                      <a:pt x="211" y="99"/>
                    </a:cubicBezTo>
                    <a:cubicBezTo>
                      <a:pt x="212" y="98"/>
                      <a:pt x="212" y="97"/>
                      <a:pt x="213" y="96"/>
                    </a:cubicBezTo>
                    <a:cubicBezTo>
                      <a:pt x="214" y="94"/>
                      <a:pt x="214" y="90"/>
                      <a:pt x="213" y="86"/>
                    </a:cubicBezTo>
                    <a:cubicBezTo>
                      <a:pt x="213" y="84"/>
                      <a:pt x="212" y="82"/>
                      <a:pt x="213" y="80"/>
                    </a:cubicBezTo>
                    <a:cubicBezTo>
                      <a:pt x="213" y="77"/>
                      <a:pt x="214" y="75"/>
                      <a:pt x="215" y="74"/>
                    </a:cubicBezTo>
                    <a:cubicBezTo>
                      <a:pt x="216" y="71"/>
                      <a:pt x="219" y="66"/>
                      <a:pt x="223" y="64"/>
                    </a:cubicBezTo>
                    <a:cubicBezTo>
                      <a:pt x="224" y="61"/>
                      <a:pt x="224" y="61"/>
                      <a:pt x="224" y="61"/>
                    </a:cubicBezTo>
                    <a:cubicBezTo>
                      <a:pt x="224" y="58"/>
                      <a:pt x="224" y="56"/>
                      <a:pt x="225" y="55"/>
                    </a:cubicBezTo>
                    <a:cubicBezTo>
                      <a:pt x="225" y="55"/>
                      <a:pt x="226" y="54"/>
                      <a:pt x="226" y="54"/>
                    </a:cubicBezTo>
                    <a:cubicBezTo>
                      <a:pt x="225" y="53"/>
                      <a:pt x="224" y="53"/>
                      <a:pt x="223" y="52"/>
                    </a:cubicBezTo>
                    <a:cubicBezTo>
                      <a:pt x="217" y="47"/>
                      <a:pt x="217" y="41"/>
                      <a:pt x="220" y="37"/>
                    </a:cubicBezTo>
                    <a:cubicBezTo>
                      <a:pt x="220" y="37"/>
                      <a:pt x="220" y="37"/>
                      <a:pt x="220" y="37"/>
                    </a:cubicBezTo>
                    <a:cubicBezTo>
                      <a:pt x="220" y="33"/>
                      <a:pt x="221" y="30"/>
                      <a:pt x="223" y="27"/>
                    </a:cubicBezTo>
                    <a:cubicBezTo>
                      <a:pt x="224" y="26"/>
                      <a:pt x="225" y="26"/>
                      <a:pt x="225" y="25"/>
                    </a:cubicBezTo>
                    <a:cubicBezTo>
                      <a:pt x="224" y="25"/>
                      <a:pt x="223" y="25"/>
                      <a:pt x="222" y="25"/>
                    </a:cubicBezTo>
                    <a:cubicBezTo>
                      <a:pt x="217" y="23"/>
                      <a:pt x="214" y="19"/>
                      <a:pt x="212" y="12"/>
                    </a:cubicBezTo>
                    <a:cubicBezTo>
                      <a:pt x="211" y="10"/>
                      <a:pt x="211" y="10"/>
                      <a:pt x="211" y="10"/>
                    </a:cubicBezTo>
                    <a:cubicBezTo>
                      <a:pt x="211" y="8"/>
                      <a:pt x="210" y="5"/>
                      <a:pt x="209" y="4"/>
                    </a:cubicBezTo>
                    <a:cubicBezTo>
                      <a:pt x="208" y="4"/>
                      <a:pt x="208" y="4"/>
                      <a:pt x="208" y="4"/>
                    </a:cubicBezTo>
                    <a:cubicBezTo>
                      <a:pt x="207" y="3"/>
                      <a:pt x="206" y="2"/>
                      <a:pt x="205" y="1"/>
                    </a:cubicBezTo>
                    <a:cubicBezTo>
                      <a:pt x="204" y="1"/>
                      <a:pt x="204" y="0"/>
                      <a:pt x="204" y="0"/>
                    </a:cubicBezTo>
                    <a:cubicBezTo>
                      <a:pt x="203" y="0"/>
                      <a:pt x="203" y="0"/>
                      <a:pt x="203" y="0"/>
                    </a:cubicBezTo>
                    <a:cubicBezTo>
                      <a:pt x="202" y="2"/>
                      <a:pt x="201" y="3"/>
                      <a:pt x="200" y="5"/>
                    </a:cubicBezTo>
                    <a:cubicBezTo>
                      <a:pt x="199" y="6"/>
                      <a:pt x="197" y="7"/>
                      <a:pt x="195" y="8"/>
                    </a:cubicBezTo>
                    <a:cubicBezTo>
                      <a:pt x="196" y="9"/>
                      <a:pt x="196" y="9"/>
                      <a:pt x="196" y="9"/>
                    </a:cubicBezTo>
                    <a:cubicBezTo>
                      <a:pt x="198" y="10"/>
                      <a:pt x="200" y="14"/>
                      <a:pt x="199" y="17"/>
                    </a:cubicBezTo>
                    <a:cubicBezTo>
                      <a:pt x="197" y="22"/>
                      <a:pt x="194" y="27"/>
                      <a:pt x="192" y="31"/>
                    </a:cubicBezTo>
                    <a:cubicBezTo>
                      <a:pt x="190" y="34"/>
                      <a:pt x="187" y="35"/>
                      <a:pt x="184" y="34"/>
                    </a:cubicBezTo>
                    <a:cubicBezTo>
                      <a:pt x="178" y="32"/>
                      <a:pt x="173" y="28"/>
                      <a:pt x="168" y="23"/>
                    </a:cubicBezTo>
                    <a:cubicBezTo>
                      <a:pt x="166" y="23"/>
                      <a:pt x="164" y="23"/>
                      <a:pt x="161" y="23"/>
                    </a:cubicBezTo>
                    <a:cubicBezTo>
                      <a:pt x="161" y="23"/>
                      <a:pt x="160" y="22"/>
                      <a:pt x="159" y="22"/>
                    </a:cubicBezTo>
                    <a:cubicBezTo>
                      <a:pt x="148" y="29"/>
                      <a:pt x="148" y="29"/>
                      <a:pt x="148" y="29"/>
                    </a:cubicBezTo>
                    <a:cubicBezTo>
                      <a:pt x="145" y="30"/>
                      <a:pt x="142" y="32"/>
                      <a:pt x="138" y="32"/>
                    </a:cubicBezTo>
                    <a:cubicBezTo>
                      <a:pt x="135" y="32"/>
                      <a:pt x="132" y="31"/>
                      <a:pt x="130" y="31"/>
                    </a:cubicBezTo>
                    <a:cubicBezTo>
                      <a:pt x="130" y="30"/>
                      <a:pt x="129" y="30"/>
                      <a:pt x="129" y="30"/>
                    </a:cubicBezTo>
                    <a:cubicBezTo>
                      <a:pt x="127" y="29"/>
                      <a:pt x="124" y="29"/>
                      <a:pt x="122" y="31"/>
                    </a:cubicBezTo>
                    <a:cubicBezTo>
                      <a:pt x="120" y="31"/>
                      <a:pt x="118" y="32"/>
                      <a:pt x="116" y="31"/>
                    </a:cubicBezTo>
                    <a:cubicBezTo>
                      <a:pt x="116" y="31"/>
                      <a:pt x="116" y="30"/>
                      <a:pt x="116" y="30"/>
                    </a:cubicBezTo>
                    <a:cubicBezTo>
                      <a:pt x="115" y="31"/>
                      <a:pt x="115" y="31"/>
                      <a:pt x="115" y="31"/>
                    </a:cubicBezTo>
                    <a:cubicBezTo>
                      <a:pt x="115" y="30"/>
                      <a:pt x="115" y="30"/>
                      <a:pt x="115" y="30"/>
                    </a:cubicBezTo>
                    <a:cubicBezTo>
                      <a:pt x="115" y="30"/>
                      <a:pt x="115" y="30"/>
                      <a:pt x="115" y="30"/>
                    </a:cubicBezTo>
                    <a:cubicBezTo>
                      <a:pt x="112" y="32"/>
                      <a:pt x="109" y="33"/>
                      <a:pt x="107" y="34"/>
                    </a:cubicBezTo>
                    <a:cubicBezTo>
                      <a:pt x="106" y="34"/>
                      <a:pt x="106" y="34"/>
                      <a:pt x="106" y="34"/>
                    </a:cubicBezTo>
                    <a:cubicBezTo>
                      <a:pt x="86" y="39"/>
                      <a:pt x="86" y="39"/>
                      <a:pt x="86" y="39"/>
                    </a:cubicBezTo>
                    <a:cubicBezTo>
                      <a:pt x="82" y="41"/>
                      <a:pt x="77" y="42"/>
                      <a:pt x="71" y="39"/>
                    </a:cubicBezTo>
                    <a:cubicBezTo>
                      <a:pt x="68" y="38"/>
                      <a:pt x="67" y="34"/>
                      <a:pt x="68" y="31"/>
                    </a:cubicBezTo>
                    <a:cubicBezTo>
                      <a:pt x="69" y="28"/>
                      <a:pt x="68" y="25"/>
                      <a:pt x="66" y="24"/>
                    </a:cubicBezTo>
                    <a:cubicBezTo>
                      <a:pt x="66" y="24"/>
                      <a:pt x="65" y="24"/>
                      <a:pt x="64" y="24"/>
                    </a:cubicBezTo>
                    <a:cubicBezTo>
                      <a:pt x="63" y="24"/>
                      <a:pt x="62" y="24"/>
                      <a:pt x="62" y="25"/>
                    </a:cubicBezTo>
                    <a:cubicBezTo>
                      <a:pt x="61" y="27"/>
                      <a:pt x="59" y="28"/>
                      <a:pt x="57" y="29"/>
                    </a:cubicBezTo>
                    <a:cubicBezTo>
                      <a:pt x="55" y="29"/>
                      <a:pt x="52" y="28"/>
                      <a:pt x="51" y="26"/>
                    </a:cubicBezTo>
                    <a:cubicBezTo>
                      <a:pt x="50" y="25"/>
                      <a:pt x="49" y="23"/>
                      <a:pt x="47" y="23"/>
                    </a:cubicBezTo>
                    <a:cubicBezTo>
                      <a:pt x="48" y="27"/>
                      <a:pt x="46" y="30"/>
                      <a:pt x="45" y="34"/>
                    </a:cubicBezTo>
                    <a:cubicBezTo>
                      <a:pt x="49" y="39"/>
                      <a:pt x="52" y="45"/>
                      <a:pt x="52" y="51"/>
                    </a:cubicBezTo>
                    <a:cubicBezTo>
                      <a:pt x="52" y="55"/>
                      <a:pt x="52" y="61"/>
                      <a:pt x="47" y="66"/>
                    </a:cubicBezTo>
                    <a:cubicBezTo>
                      <a:pt x="42" y="70"/>
                      <a:pt x="37" y="71"/>
                      <a:pt x="33" y="71"/>
                    </a:cubicBezTo>
                    <a:cubicBezTo>
                      <a:pt x="31" y="72"/>
                      <a:pt x="31" y="72"/>
                      <a:pt x="31" y="72"/>
                    </a:cubicBezTo>
                    <a:cubicBezTo>
                      <a:pt x="23" y="73"/>
                      <a:pt x="16" y="75"/>
                      <a:pt x="9" y="78"/>
                    </a:cubicBezTo>
                    <a:cubicBezTo>
                      <a:pt x="10" y="80"/>
                      <a:pt x="10" y="81"/>
                      <a:pt x="10" y="82"/>
                    </a:cubicBezTo>
                    <a:cubicBezTo>
                      <a:pt x="10" y="86"/>
                      <a:pt x="9" y="88"/>
                      <a:pt x="9" y="91"/>
                    </a:cubicBezTo>
                    <a:cubicBezTo>
                      <a:pt x="8" y="91"/>
                      <a:pt x="8" y="91"/>
                      <a:pt x="8" y="91"/>
                    </a:cubicBezTo>
                    <a:cubicBezTo>
                      <a:pt x="8" y="92"/>
                      <a:pt x="8" y="92"/>
                      <a:pt x="8" y="92"/>
                    </a:cubicBezTo>
                    <a:cubicBezTo>
                      <a:pt x="7" y="97"/>
                      <a:pt x="7" y="103"/>
                      <a:pt x="7" y="108"/>
                    </a:cubicBezTo>
                    <a:cubicBezTo>
                      <a:pt x="7" y="114"/>
                      <a:pt x="7" y="119"/>
                      <a:pt x="6" y="125"/>
                    </a:cubicBezTo>
                    <a:cubicBezTo>
                      <a:pt x="6" y="126"/>
                      <a:pt x="5" y="126"/>
                      <a:pt x="5" y="127"/>
                    </a:cubicBezTo>
                    <a:cubicBezTo>
                      <a:pt x="5" y="129"/>
                      <a:pt x="4" y="131"/>
                      <a:pt x="4" y="132"/>
                    </a:cubicBezTo>
                    <a:cubicBezTo>
                      <a:pt x="4" y="134"/>
                      <a:pt x="5" y="136"/>
                      <a:pt x="6" y="139"/>
                    </a:cubicBezTo>
                    <a:cubicBezTo>
                      <a:pt x="6" y="140"/>
                      <a:pt x="6" y="140"/>
                      <a:pt x="6" y="140"/>
                    </a:cubicBezTo>
                    <a:cubicBezTo>
                      <a:pt x="7" y="141"/>
                      <a:pt x="8" y="143"/>
                      <a:pt x="8" y="146"/>
                    </a:cubicBezTo>
                    <a:cubicBezTo>
                      <a:pt x="15" y="139"/>
                      <a:pt x="21" y="132"/>
                      <a:pt x="29" y="126"/>
                    </a:cubicBezTo>
                    <a:cubicBezTo>
                      <a:pt x="39" y="118"/>
                      <a:pt x="53" y="112"/>
                      <a:pt x="59" y="101"/>
                    </a:cubicBezTo>
                    <a:cubicBezTo>
                      <a:pt x="61" y="103"/>
                      <a:pt x="63" y="106"/>
                      <a:pt x="65" y="109"/>
                    </a:cubicBezTo>
                    <a:cubicBezTo>
                      <a:pt x="50" y="116"/>
                      <a:pt x="37" y="126"/>
                      <a:pt x="26" y="138"/>
                    </a:cubicBezTo>
                    <a:cubicBezTo>
                      <a:pt x="22" y="142"/>
                      <a:pt x="19" y="146"/>
                      <a:pt x="16" y="150"/>
                    </a:cubicBezTo>
                    <a:cubicBezTo>
                      <a:pt x="15" y="154"/>
                      <a:pt x="13" y="157"/>
                      <a:pt x="12" y="160"/>
                    </a:cubicBezTo>
                    <a:cubicBezTo>
                      <a:pt x="9" y="167"/>
                      <a:pt x="4" y="174"/>
                      <a:pt x="0" y="181"/>
                    </a:cubicBezTo>
                    <a:cubicBezTo>
                      <a:pt x="0" y="184"/>
                      <a:pt x="4" y="187"/>
                      <a:pt x="7" y="188"/>
                    </a:cubicBezTo>
                    <a:cubicBezTo>
                      <a:pt x="10" y="188"/>
                      <a:pt x="12" y="189"/>
                      <a:pt x="15" y="189"/>
                    </a:cubicBezTo>
                    <a:cubicBezTo>
                      <a:pt x="17" y="189"/>
                      <a:pt x="18" y="189"/>
                      <a:pt x="20" y="189"/>
                    </a:cubicBezTo>
                    <a:cubicBezTo>
                      <a:pt x="25" y="190"/>
                      <a:pt x="29" y="192"/>
                      <a:pt x="30" y="195"/>
                    </a:cubicBezTo>
                    <a:cubicBezTo>
                      <a:pt x="30" y="197"/>
                      <a:pt x="30" y="199"/>
                      <a:pt x="30" y="200"/>
                    </a:cubicBezTo>
                    <a:cubicBezTo>
                      <a:pt x="29" y="209"/>
                      <a:pt x="29" y="209"/>
                      <a:pt x="29" y="209"/>
                    </a:cubicBezTo>
                    <a:cubicBezTo>
                      <a:pt x="29" y="210"/>
                      <a:pt x="29" y="211"/>
                      <a:pt x="28" y="212"/>
                    </a:cubicBezTo>
                    <a:cubicBezTo>
                      <a:pt x="28" y="213"/>
                      <a:pt x="28" y="213"/>
                      <a:pt x="28" y="213"/>
                    </a:cubicBezTo>
                    <a:cubicBezTo>
                      <a:pt x="27" y="214"/>
                      <a:pt x="27" y="214"/>
                      <a:pt x="27" y="214"/>
                    </a:cubicBezTo>
                    <a:cubicBezTo>
                      <a:pt x="26" y="216"/>
                      <a:pt x="27" y="218"/>
                      <a:pt x="28" y="220"/>
                    </a:cubicBezTo>
                    <a:cubicBezTo>
                      <a:pt x="30" y="219"/>
                      <a:pt x="34" y="220"/>
                      <a:pt x="35" y="220"/>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4" name="Freeform 25">
                <a:extLst>
                  <a:ext uri="{FF2B5EF4-FFF2-40B4-BE49-F238E27FC236}">
                    <a16:creationId xmlns:a16="http://schemas.microsoft.com/office/drawing/2014/main" id="{E12BDB59-C8E2-4781-A6A9-57809FFD8112}"/>
                  </a:ext>
                </a:extLst>
              </p:cNvPr>
              <p:cNvSpPr>
                <a:spLocks/>
              </p:cNvSpPr>
              <p:nvPr/>
            </p:nvSpPr>
            <p:spPr bwMode="auto">
              <a:xfrm>
                <a:off x="2638619" y="4866267"/>
                <a:ext cx="383386" cy="242889"/>
              </a:xfrm>
              <a:custGeom>
                <a:avLst/>
                <a:gdLst>
                  <a:gd name="T0" fmla="*/ 197 w 197"/>
                  <a:gd name="T1" fmla="*/ 75 h 125"/>
                  <a:gd name="T2" fmla="*/ 194 w 197"/>
                  <a:gd name="T3" fmla="*/ 61 h 125"/>
                  <a:gd name="T4" fmla="*/ 188 w 197"/>
                  <a:gd name="T5" fmla="*/ 55 h 125"/>
                  <a:gd name="T6" fmla="*/ 185 w 197"/>
                  <a:gd name="T7" fmla="*/ 45 h 125"/>
                  <a:gd name="T8" fmla="*/ 184 w 197"/>
                  <a:gd name="T9" fmla="*/ 45 h 125"/>
                  <a:gd name="T10" fmla="*/ 175 w 197"/>
                  <a:gd name="T11" fmla="*/ 53 h 125"/>
                  <a:gd name="T12" fmla="*/ 162 w 197"/>
                  <a:gd name="T13" fmla="*/ 63 h 125"/>
                  <a:gd name="T14" fmla="*/ 158 w 197"/>
                  <a:gd name="T15" fmla="*/ 62 h 125"/>
                  <a:gd name="T16" fmla="*/ 144 w 197"/>
                  <a:gd name="T17" fmla="*/ 50 h 125"/>
                  <a:gd name="T18" fmla="*/ 137 w 197"/>
                  <a:gd name="T19" fmla="*/ 53 h 125"/>
                  <a:gd name="T20" fmla="*/ 133 w 197"/>
                  <a:gd name="T21" fmla="*/ 47 h 125"/>
                  <a:gd name="T22" fmla="*/ 130 w 197"/>
                  <a:gd name="T23" fmla="*/ 38 h 125"/>
                  <a:gd name="T24" fmla="*/ 122 w 197"/>
                  <a:gd name="T25" fmla="*/ 48 h 125"/>
                  <a:gd name="T26" fmla="*/ 110 w 197"/>
                  <a:gd name="T27" fmla="*/ 42 h 125"/>
                  <a:gd name="T28" fmla="*/ 108 w 197"/>
                  <a:gd name="T29" fmla="*/ 20 h 125"/>
                  <a:gd name="T30" fmla="*/ 102 w 197"/>
                  <a:gd name="T31" fmla="*/ 17 h 125"/>
                  <a:gd name="T32" fmla="*/ 96 w 197"/>
                  <a:gd name="T33" fmla="*/ 12 h 125"/>
                  <a:gd name="T34" fmla="*/ 84 w 197"/>
                  <a:gd name="T35" fmla="*/ 2 h 125"/>
                  <a:gd name="T36" fmla="*/ 79 w 197"/>
                  <a:gd name="T37" fmla="*/ 0 h 125"/>
                  <a:gd name="T38" fmla="*/ 78 w 197"/>
                  <a:gd name="T39" fmla="*/ 1 h 125"/>
                  <a:gd name="T40" fmla="*/ 63 w 197"/>
                  <a:gd name="T41" fmla="*/ 5 h 125"/>
                  <a:gd name="T42" fmla="*/ 57 w 197"/>
                  <a:gd name="T43" fmla="*/ 21 h 125"/>
                  <a:gd name="T44" fmla="*/ 54 w 197"/>
                  <a:gd name="T45" fmla="*/ 28 h 125"/>
                  <a:gd name="T46" fmla="*/ 46 w 197"/>
                  <a:gd name="T47" fmla="*/ 27 h 125"/>
                  <a:gd name="T48" fmla="*/ 33 w 197"/>
                  <a:gd name="T49" fmla="*/ 31 h 125"/>
                  <a:gd name="T50" fmla="*/ 21 w 197"/>
                  <a:gd name="T51" fmla="*/ 68 h 125"/>
                  <a:gd name="T52" fmla="*/ 9 w 197"/>
                  <a:gd name="T53" fmla="*/ 75 h 125"/>
                  <a:gd name="T54" fmla="*/ 1 w 197"/>
                  <a:gd name="T55" fmla="*/ 93 h 125"/>
                  <a:gd name="T56" fmla="*/ 10 w 197"/>
                  <a:gd name="T57" fmla="*/ 101 h 125"/>
                  <a:gd name="T58" fmla="*/ 30 w 197"/>
                  <a:gd name="T59" fmla="*/ 120 h 125"/>
                  <a:gd name="T60" fmla="*/ 29 w 197"/>
                  <a:gd name="T61" fmla="*/ 122 h 125"/>
                  <a:gd name="T62" fmla="*/ 45 w 197"/>
                  <a:gd name="T63" fmla="*/ 125 h 125"/>
                  <a:gd name="T64" fmla="*/ 61 w 197"/>
                  <a:gd name="T65" fmla="*/ 121 h 125"/>
                  <a:gd name="T66" fmla="*/ 86 w 197"/>
                  <a:gd name="T67" fmla="*/ 116 h 125"/>
                  <a:gd name="T68" fmla="*/ 109 w 197"/>
                  <a:gd name="T69" fmla="*/ 111 h 125"/>
                  <a:gd name="T70" fmla="*/ 130 w 197"/>
                  <a:gd name="T71" fmla="*/ 103 h 125"/>
                  <a:gd name="T72" fmla="*/ 158 w 197"/>
                  <a:gd name="T73" fmla="*/ 97 h 125"/>
                  <a:gd name="T74" fmla="*/ 160 w 197"/>
                  <a:gd name="T75" fmla="*/ 103 h 125"/>
                  <a:gd name="T76" fmla="*/ 194 w 197"/>
                  <a:gd name="T77" fmla="*/ 100 h 125"/>
                  <a:gd name="T78" fmla="*/ 196 w 197"/>
                  <a:gd name="T79" fmla="*/ 7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25">
                    <a:moveTo>
                      <a:pt x="196" y="77"/>
                    </a:moveTo>
                    <a:cubicBezTo>
                      <a:pt x="196" y="76"/>
                      <a:pt x="197" y="76"/>
                      <a:pt x="197" y="75"/>
                    </a:cubicBezTo>
                    <a:cubicBezTo>
                      <a:pt x="197" y="75"/>
                      <a:pt x="197" y="75"/>
                      <a:pt x="197" y="74"/>
                    </a:cubicBezTo>
                    <a:cubicBezTo>
                      <a:pt x="195" y="70"/>
                      <a:pt x="194" y="66"/>
                      <a:pt x="194" y="61"/>
                    </a:cubicBezTo>
                    <a:cubicBezTo>
                      <a:pt x="191" y="59"/>
                      <a:pt x="191" y="59"/>
                      <a:pt x="191" y="59"/>
                    </a:cubicBezTo>
                    <a:cubicBezTo>
                      <a:pt x="190" y="58"/>
                      <a:pt x="189" y="57"/>
                      <a:pt x="188" y="55"/>
                    </a:cubicBezTo>
                    <a:cubicBezTo>
                      <a:pt x="186" y="54"/>
                      <a:pt x="186" y="52"/>
                      <a:pt x="186" y="51"/>
                    </a:cubicBezTo>
                    <a:cubicBezTo>
                      <a:pt x="185" y="45"/>
                      <a:pt x="185" y="45"/>
                      <a:pt x="185" y="45"/>
                    </a:cubicBezTo>
                    <a:cubicBezTo>
                      <a:pt x="185" y="45"/>
                      <a:pt x="185" y="45"/>
                      <a:pt x="185" y="45"/>
                    </a:cubicBezTo>
                    <a:cubicBezTo>
                      <a:pt x="185" y="45"/>
                      <a:pt x="185" y="45"/>
                      <a:pt x="184" y="45"/>
                    </a:cubicBezTo>
                    <a:cubicBezTo>
                      <a:pt x="184" y="46"/>
                      <a:pt x="184" y="47"/>
                      <a:pt x="183" y="48"/>
                    </a:cubicBezTo>
                    <a:cubicBezTo>
                      <a:pt x="182" y="51"/>
                      <a:pt x="178" y="53"/>
                      <a:pt x="175" y="53"/>
                    </a:cubicBezTo>
                    <a:cubicBezTo>
                      <a:pt x="167" y="61"/>
                      <a:pt x="167" y="61"/>
                      <a:pt x="167" y="61"/>
                    </a:cubicBezTo>
                    <a:cubicBezTo>
                      <a:pt x="166" y="62"/>
                      <a:pt x="164" y="63"/>
                      <a:pt x="162" y="63"/>
                    </a:cubicBezTo>
                    <a:cubicBezTo>
                      <a:pt x="162" y="63"/>
                      <a:pt x="162" y="63"/>
                      <a:pt x="162" y="63"/>
                    </a:cubicBezTo>
                    <a:cubicBezTo>
                      <a:pt x="161" y="63"/>
                      <a:pt x="159" y="62"/>
                      <a:pt x="158" y="62"/>
                    </a:cubicBezTo>
                    <a:cubicBezTo>
                      <a:pt x="153" y="58"/>
                      <a:pt x="149" y="53"/>
                      <a:pt x="145" y="49"/>
                    </a:cubicBezTo>
                    <a:cubicBezTo>
                      <a:pt x="144" y="49"/>
                      <a:pt x="144" y="49"/>
                      <a:pt x="144" y="50"/>
                    </a:cubicBezTo>
                    <a:cubicBezTo>
                      <a:pt x="142" y="51"/>
                      <a:pt x="140" y="52"/>
                      <a:pt x="138" y="51"/>
                    </a:cubicBezTo>
                    <a:cubicBezTo>
                      <a:pt x="137" y="53"/>
                      <a:pt x="137" y="53"/>
                      <a:pt x="137" y="53"/>
                    </a:cubicBezTo>
                    <a:cubicBezTo>
                      <a:pt x="137" y="51"/>
                      <a:pt x="137" y="51"/>
                      <a:pt x="137" y="51"/>
                    </a:cubicBezTo>
                    <a:cubicBezTo>
                      <a:pt x="135" y="50"/>
                      <a:pt x="133" y="48"/>
                      <a:pt x="133" y="47"/>
                    </a:cubicBezTo>
                    <a:cubicBezTo>
                      <a:pt x="130" y="37"/>
                      <a:pt x="130" y="37"/>
                      <a:pt x="130" y="37"/>
                    </a:cubicBezTo>
                    <a:cubicBezTo>
                      <a:pt x="130" y="37"/>
                      <a:pt x="130" y="38"/>
                      <a:pt x="130" y="38"/>
                    </a:cubicBezTo>
                    <a:cubicBezTo>
                      <a:pt x="130" y="39"/>
                      <a:pt x="130" y="39"/>
                      <a:pt x="129" y="40"/>
                    </a:cubicBezTo>
                    <a:cubicBezTo>
                      <a:pt x="129" y="42"/>
                      <a:pt x="127" y="46"/>
                      <a:pt x="122" y="48"/>
                    </a:cubicBezTo>
                    <a:cubicBezTo>
                      <a:pt x="120" y="49"/>
                      <a:pt x="117" y="49"/>
                      <a:pt x="115" y="48"/>
                    </a:cubicBezTo>
                    <a:cubicBezTo>
                      <a:pt x="112" y="47"/>
                      <a:pt x="110" y="45"/>
                      <a:pt x="110" y="42"/>
                    </a:cubicBezTo>
                    <a:cubicBezTo>
                      <a:pt x="111" y="30"/>
                      <a:pt x="111" y="30"/>
                      <a:pt x="111" y="30"/>
                    </a:cubicBezTo>
                    <a:cubicBezTo>
                      <a:pt x="111" y="25"/>
                      <a:pt x="110" y="21"/>
                      <a:pt x="108" y="20"/>
                    </a:cubicBezTo>
                    <a:cubicBezTo>
                      <a:pt x="108" y="20"/>
                      <a:pt x="107" y="20"/>
                      <a:pt x="107" y="20"/>
                    </a:cubicBezTo>
                    <a:cubicBezTo>
                      <a:pt x="105" y="19"/>
                      <a:pt x="103" y="19"/>
                      <a:pt x="102" y="17"/>
                    </a:cubicBezTo>
                    <a:cubicBezTo>
                      <a:pt x="99" y="16"/>
                      <a:pt x="98" y="14"/>
                      <a:pt x="97" y="13"/>
                    </a:cubicBezTo>
                    <a:cubicBezTo>
                      <a:pt x="97" y="12"/>
                      <a:pt x="97" y="12"/>
                      <a:pt x="96" y="12"/>
                    </a:cubicBezTo>
                    <a:cubicBezTo>
                      <a:pt x="96" y="11"/>
                      <a:pt x="94" y="10"/>
                      <a:pt x="92" y="9"/>
                    </a:cubicBezTo>
                    <a:cubicBezTo>
                      <a:pt x="90" y="7"/>
                      <a:pt x="86" y="5"/>
                      <a:pt x="84" y="2"/>
                    </a:cubicBezTo>
                    <a:cubicBezTo>
                      <a:pt x="79" y="0"/>
                      <a:pt x="79" y="0"/>
                      <a:pt x="79" y="0"/>
                    </a:cubicBezTo>
                    <a:cubicBezTo>
                      <a:pt x="79" y="0"/>
                      <a:pt x="79" y="0"/>
                      <a:pt x="79" y="0"/>
                    </a:cubicBezTo>
                    <a:cubicBezTo>
                      <a:pt x="79" y="0"/>
                      <a:pt x="78" y="0"/>
                      <a:pt x="78" y="0"/>
                    </a:cubicBezTo>
                    <a:cubicBezTo>
                      <a:pt x="78" y="1"/>
                      <a:pt x="78" y="1"/>
                      <a:pt x="78" y="1"/>
                    </a:cubicBezTo>
                    <a:cubicBezTo>
                      <a:pt x="78" y="4"/>
                      <a:pt x="76" y="6"/>
                      <a:pt x="73" y="7"/>
                    </a:cubicBezTo>
                    <a:cubicBezTo>
                      <a:pt x="69" y="9"/>
                      <a:pt x="65" y="6"/>
                      <a:pt x="63" y="5"/>
                    </a:cubicBezTo>
                    <a:cubicBezTo>
                      <a:pt x="63" y="5"/>
                      <a:pt x="63" y="5"/>
                      <a:pt x="63" y="5"/>
                    </a:cubicBezTo>
                    <a:cubicBezTo>
                      <a:pt x="59" y="9"/>
                      <a:pt x="56" y="15"/>
                      <a:pt x="57" y="21"/>
                    </a:cubicBezTo>
                    <a:cubicBezTo>
                      <a:pt x="57" y="23"/>
                      <a:pt x="56" y="26"/>
                      <a:pt x="54" y="27"/>
                    </a:cubicBezTo>
                    <a:cubicBezTo>
                      <a:pt x="54" y="28"/>
                      <a:pt x="54" y="28"/>
                      <a:pt x="54" y="28"/>
                    </a:cubicBezTo>
                    <a:cubicBezTo>
                      <a:pt x="53" y="28"/>
                      <a:pt x="53" y="28"/>
                      <a:pt x="53" y="28"/>
                    </a:cubicBezTo>
                    <a:cubicBezTo>
                      <a:pt x="51" y="29"/>
                      <a:pt x="48" y="29"/>
                      <a:pt x="46" y="27"/>
                    </a:cubicBezTo>
                    <a:cubicBezTo>
                      <a:pt x="45" y="26"/>
                      <a:pt x="43" y="26"/>
                      <a:pt x="41" y="26"/>
                    </a:cubicBezTo>
                    <a:cubicBezTo>
                      <a:pt x="38" y="27"/>
                      <a:pt x="35" y="29"/>
                      <a:pt x="33" y="31"/>
                    </a:cubicBezTo>
                    <a:cubicBezTo>
                      <a:pt x="27" y="34"/>
                      <a:pt x="23" y="38"/>
                      <a:pt x="18" y="43"/>
                    </a:cubicBezTo>
                    <a:cubicBezTo>
                      <a:pt x="22" y="51"/>
                      <a:pt x="23" y="60"/>
                      <a:pt x="21" y="68"/>
                    </a:cubicBezTo>
                    <a:cubicBezTo>
                      <a:pt x="20" y="70"/>
                      <a:pt x="19" y="73"/>
                      <a:pt x="15" y="75"/>
                    </a:cubicBezTo>
                    <a:cubicBezTo>
                      <a:pt x="13" y="76"/>
                      <a:pt x="11" y="76"/>
                      <a:pt x="9" y="75"/>
                    </a:cubicBezTo>
                    <a:cubicBezTo>
                      <a:pt x="7" y="74"/>
                      <a:pt x="5" y="73"/>
                      <a:pt x="3" y="73"/>
                    </a:cubicBezTo>
                    <a:cubicBezTo>
                      <a:pt x="0" y="79"/>
                      <a:pt x="0" y="86"/>
                      <a:pt x="1" y="93"/>
                    </a:cubicBezTo>
                    <a:cubicBezTo>
                      <a:pt x="2" y="93"/>
                      <a:pt x="3" y="93"/>
                      <a:pt x="4" y="93"/>
                    </a:cubicBezTo>
                    <a:cubicBezTo>
                      <a:pt x="9" y="95"/>
                      <a:pt x="10" y="99"/>
                      <a:pt x="10" y="101"/>
                    </a:cubicBezTo>
                    <a:cubicBezTo>
                      <a:pt x="15" y="115"/>
                      <a:pt x="15" y="115"/>
                      <a:pt x="15" y="115"/>
                    </a:cubicBezTo>
                    <a:cubicBezTo>
                      <a:pt x="20" y="116"/>
                      <a:pt x="25" y="118"/>
                      <a:pt x="30" y="120"/>
                    </a:cubicBezTo>
                    <a:cubicBezTo>
                      <a:pt x="29" y="122"/>
                      <a:pt x="29" y="122"/>
                      <a:pt x="29" y="122"/>
                    </a:cubicBezTo>
                    <a:cubicBezTo>
                      <a:pt x="29" y="122"/>
                      <a:pt x="29" y="122"/>
                      <a:pt x="29" y="122"/>
                    </a:cubicBezTo>
                    <a:cubicBezTo>
                      <a:pt x="30" y="120"/>
                      <a:pt x="30" y="120"/>
                      <a:pt x="30" y="120"/>
                    </a:cubicBezTo>
                    <a:cubicBezTo>
                      <a:pt x="35" y="123"/>
                      <a:pt x="40" y="125"/>
                      <a:pt x="45" y="125"/>
                    </a:cubicBezTo>
                    <a:cubicBezTo>
                      <a:pt x="45" y="125"/>
                      <a:pt x="45" y="125"/>
                      <a:pt x="45" y="125"/>
                    </a:cubicBezTo>
                    <a:cubicBezTo>
                      <a:pt x="50" y="125"/>
                      <a:pt x="55" y="123"/>
                      <a:pt x="61" y="121"/>
                    </a:cubicBezTo>
                    <a:cubicBezTo>
                      <a:pt x="66" y="119"/>
                      <a:pt x="71" y="117"/>
                      <a:pt x="77" y="116"/>
                    </a:cubicBezTo>
                    <a:cubicBezTo>
                      <a:pt x="80" y="116"/>
                      <a:pt x="83" y="116"/>
                      <a:pt x="86" y="116"/>
                    </a:cubicBezTo>
                    <a:cubicBezTo>
                      <a:pt x="88" y="116"/>
                      <a:pt x="91" y="116"/>
                      <a:pt x="93" y="116"/>
                    </a:cubicBezTo>
                    <a:cubicBezTo>
                      <a:pt x="98" y="115"/>
                      <a:pt x="104" y="113"/>
                      <a:pt x="109" y="111"/>
                    </a:cubicBezTo>
                    <a:cubicBezTo>
                      <a:pt x="116" y="109"/>
                      <a:pt x="123" y="106"/>
                      <a:pt x="129" y="103"/>
                    </a:cubicBezTo>
                    <a:cubicBezTo>
                      <a:pt x="130" y="103"/>
                      <a:pt x="130" y="103"/>
                      <a:pt x="130" y="103"/>
                    </a:cubicBezTo>
                    <a:cubicBezTo>
                      <a:pt x="137" y="100"/>
                      <a:pt x="145" y="97"/>
                      <a:pt x="153" y="96"/>
                    </a:cubicBezTo>
                    <a:cubicBezTo>
                      <a:pt x="155" y="96"/>
                      <a:pt x="157" y="96"/>
                      <a:pt x="158" y="97"/>
                    </a:cubicBezTo>
                    <a:cubicBezTo>
                      <a:pt x="159" y="99"/>
                      <a:pt x="160" y="100"/>
                      <a:pt x="160" y="102"/>
                    </a:cubicBezTo>
                    <a:cubicBezTo>
                      <a:pt x="160" y="103"/>
                      <a:pt x="160" y="103"/>
                      <a:pt x="160" y="103"/>
                    </a:cubicBezTo>
                    <a:cubicBezTo>
                      <a:pt x="172" y="102"/>
                      <a:pt x="182" y="103"/>
                      <a:pt x="193" y="105"/>
                    </a:cubicBezTo>
                    <a:cubicBezTo>
                      <a:pt x="193" y="103"/>
                      <a:pt x="193" y="101"/>
                      <a:pt x="194" y="100"/>
                    </a:cubicBezTo>
                    <a:cubicBezTo>
                      <a:pt x="191" y="93"/>
                      <a:pt x="191" y="86"/>
                      <a:pt x="194" y="80"/>
                    </a:cubicBezTo>
                    <a:cubicBezTo>
                      <a:pt x="194" y="79"/>
                      <a:pt x="195" y="78"/>
                      <a:pt x="196" y="77"/>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5" name="Freeform 26">
                <a:extLst>
                  <a:ext uri="{FF2B5EF4-FFF2-40B4-BE49-F238E27FC236}">
                    <a16:creationId xmlns:a16="http://schemas.microsoft.com/office/drawing/2014/main" id="{9D0CACA5-AF4F-4A5A-B9DE-D9416DF6D103}"/>
                  </a:ext>
                </a:extLst>
              </p:cNvPr>
              <p:cNvSpPr>
                <a:spLocks/>
              </p:cNvSpPr>
              <p:nvPr/>
            </p:nvSpPr>
            <p:spPr bwMode="auto">
              <a:xfrm>
                <a:off x="1844464" y="4759110"/>
                <a:ext cx="75010" cy="89297"/>
              </a:xfrm>
              <a:custGeom>
                <a:avLst/>
                <a:gdLst>
                  <a:gd name="T0" fmla="*/ 36 w 39"/>
                  <a:gd name="T1" fmla="*/ 29 h 46"/>
                  <a:gd name="T2" fmla="*/ 37 w 39"/>
                  <a:gd name="T3" fmla="*/ 28 h 46"/>
                  <a:gd name="T4" fmla="*/ 38 w 39"/>
                  <a:gd name="T5" fmla="*/ 26 h 46"/>
                  <a:gd name="T6" fmla="*/ 39 w 39"/>
                  <a:gd name="T7" fmla="*/ 17 h 46"/>
                  <a:gd name="T8" fmla="*/ 39 w 39"/>
                  <a:gd name="T9" fmla="*/ 13 h 46"/>
                  <a:gd name="T10" fmla="*/ 30 w 39"/>
                  <a:gd name="T11" fmla="*/ 8 h 46"/>
                  <a:gd name="T12" fmla="*/ 26 w 39"/>
                  <a:gd name="T13" fmla="*/ 8 h 46"/>
                  <a:gd name="T14" fmla="*/ 26 w 39"/>
                  <a:gd name="T15" fmla="*/ 8 h 46"/>
                  <a:gd name="T16" fmla="*/ 18 w 39"/>
                  <a:gd name="T17" fmla="*/ 7 h 46"/>
                  <a:gd name="T18" fmla="*/ 9 w 39"/>
                  <a:gd name="T19" fmla="*/ 0 h 46"/>
                  <a:gd name="T20" fmla="*/ 3 w 39"/>
                  <a:gd name="T21" fmla="*/ 7 h 46"/>
                  <a:gd name="T22" fmla="*/ 0 w 39"/>
                  <a:gd name="T23" fmla="*/ 9 h 46"/>
                  <a:gd name="T24" fmla="*/ 15 w 39"/>
                  <a:gd name="T25" fmla="*/ 31 h 46"/>
                  <a:gd name="T26" fmla="*/ 14 w 39"/>
                  <a:gd name="T27" fmla="*/ 33 h 46"/>
                  <a:gd name="T28" fmla="*/ 15 w 39"/>
                  <a:gd name="T29" fmla="*/ 40 h 46"/>
                  <a:gd name="T30" fmla="*/ 20 w 39"/>
                  <a:gd name="T31" fmla="*/ 43 h 46"/>
                  <a:gd name="T32" fmla="*/ 33 w 39"/>
                  <a:gd name="T33" fmla="*/ 42 h 46"/>
                  <a:gd name="T34" fmla="*/ 34 w 39"/>
                  <a:gd name="T35" fmla="*/ 41 h 46"/>
                  <a:gd name="T36" fmla="*/ 36 w 39"/>
                  <a:gd name="T37" fmla="*/ 38 h 46"/>
                  <a:gd name="T38" fmla="*/ 37 w 39"/>
                  <a:gd name="T39" fmla="*/ 38 h 46"/>
                  <a:gd name="T40" fmla="*/ 36 w 39"/>
                  <a:gd name="T41" fmla="*/ 31 h 46"/>
                  <a:gd name="T42" fmla="*/ 36 w 39"/>
                  <a:gd name="T43" fmla="*/ 2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 h="46">
                    <a:moveTo>
                      <a:pt x="36" y="29"/>
                    </a:moveTo>
                    <a:cubicBezTo>
                      <a:pt x="37" y="29"/>
                      <a:pt x="37" y="29"/>
                      <a:pt x="37" y="28"/>
                    </a:cubicBezTo>
                    <a:cubicBezTo>
                      <a:pt x="37" y="28"/>
                      <a:pt x="37" y="27"/>
                      <a:pt x="38" y="26"/>
                    </a:cubicBezTo>
                    <a:cubicBezTo>
                      <a:pt x="39" y="17"/>
                      <a:pt x="39" y="17"/>
                      <a:pt x="39" y="17"/>
                    </a:cubicBezTo>
                    <a:cubicBezTo>
                      <a:pt x="39" y="16"/>
                      <a:pt x="39" y="14"/>
                      <a:pt x="39" y="13"/>
                    </a:cubicBezTo>
                    <a:cubicBezTo>
                      <a:pt x="37" y="9"/>
                      <a:pt x="32" y="9"/>
                      <a:pt x="30" y="8"/>
                    </a:cubicBezTo>
                    <a:cubicBezTo>
                      <a:pt x="29" y="8"/>
                      <a:pt x="28" y="8"/>
                      <a:pt x="26" y="8"/>
                    </a:cubicBezTo>
                    <a:cubicBezTo>
                      <a:pt x="26" y="8"/>
                      <a:pt x="26" y="8"/>
                      <a:pt x="26" y="8"/>
                    </a:cubicBezTo>
                    <a:cubicBezTo>
                      <a:pt x="23" y="8"/>
                      <a:pt x="20" y="8"/>
                      <a:pt x="18" y="7"/>
                    </a:cubicBezTo>
                    <a:cubicBezTo>
                      <a:pt x="14" y="6"/>
                      <a:pt x="10" y="4"/>
                      <a:pt x="9" y="0"/>
                    </a:cubicBezTo>
                    <a:cubicBezTo>
                      <a:pt x="7" y="2"/>
                      <a:pt x="5" y="5"/>
                      <a:pt x="3" y="7"/>
                    </a:cubicBezTo>
                    <a:cubicBezTo>
                      <a:pt x="2" y="8"/>
                      <a:pt x="1" y="9"/>
                      <a:pt x="0" y="9"/>
                    </a:cubicBezTo>
                    <a:cubicBezTo>
                      <a:pt x="9" y="13"/>
                      <a:pt x="15" y="22"/>
                      <a:pt x="15" y="31"/>
                    </a:cubicBezTo>
                    <a:cubicBezTo>
                      <a:pt x="15" y="32"/>
                      <a:pt x="15" y="32"/>
                      <a:pt x="14" y="33"/>
                    </a:cubicBezTo>
                    <a:cubicBezTo>
                      <a:pt x="14" y="36"/>
                      <a:pt x="14" y="39"/>
                      <a:pt x="15" y="40"/>
                    </a:cubicBezTo>
                    <a:cubicBezTo>
                      <a:pt x="16" y="42"/>
                      <a:pt x="18" y="42"/>
                      <a:pt x="20" y="43"/>
                    </a:cubicBezTo>
                    <a:cubicBezTo>
                      <a:pt x="24" y="44"/>
                      <a:pt x="30" y="46"/>
                      <a:pt x="33" y="42"/>
                    </a:cubicBezTo>
                    <a:cubicBezTo>
                      <a:pt x="33" y="42"/>
                      <a:pt x="34" y="41"/>
                      <a:pt x="34" y="41"/>
                    </a:cubicBezTo>
                    <a:cubicBezTo>
                      <a:pt x="35" y="40"/>
                      <a:pt x="36" y="39"/>
                      <a:pt x="36" y="38"/>
                    </a:cubicBezTo>
                    <a:cubicBezTo>
                      <a:pt x="37" y="38"/>
                      <a:pt x="37" y="38"/>
                      <a:pt x="37" y="38"/>
                    </a:cubicBezTo>
                    <a:cubicBezTo>
                      <a:pt x="35" y="36"/>
                      <a:pt x="35" y="33"/>
                      <a:pt x="36" y="31"/>
                    </a:cubicBezTo>
                    <a:cubicBezTo>
                      <a:pt x="36" y="30"/>
                      <a:pt x="36" y="30"/>
                      <a:pt x="36" y="29"/>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46" name="Freeform 28">
                <a:extLst>
                  <a:ext uri="{FF2B5EF4-FFF2-40B4-BE49-F238E27FC236}">
                    <a16:creationId xmlns:a16="http://schemas.microsoft.com/office/drawing/2014/main" id="{DBDA8E4A-60E9-4C14-ADBC-98590FEA1DF3}"/>
                  </a:ext>
                </a:extLst>
              </p:cNvPr>
              <p:cNvSpPr>
                <a:spLocks/>
              </p:cNvSpPr>
              <p:nvPr/>
            </p:nvSpPr>
            <p:spPr bwMode="auto">
              <a:xfrm>
                <a:off x="2805309" y="4701960"/>
                <a:ext cx="339332" cy="265511"/>
              </a:xfrm>
              <a:custGeom>
                <a:avLst/>
                <a:gdLst>
                  <a:gd name="T0" fmla="*/ 174 w 174"/>
                  <a:gd name="T1" fmla="*/ 51 h 136"/>
                  <a:gd name="T2" fmla="*/ 169 w 174"/>
                  <a:gd name="T3" fmla="*/ 47 h 136"/>
                  <a:gd name="T4" fmla="*/ 161 w 174"/>
                  <a:gd name="T5" fmla="*/ 33 h 136"/>
                  <a:gd name="T6" fmla="*/ 155 w 174"/>
                  <a:gd name="T7" fmla="*/ 31 h 136"/>
                  <a:gd name="T8" fmla="*/ 142 w 174"/>
                  <a:gd name="T9" fmla="*/ 31 h 136"/>
                  <a:gd name="T10" fmla="*/ 135 w 174"/>
                  <a:gd name="T11" fmla="*/ 35 h 136"/>
                  <a:gd name="T12" fmla="*/ 109 w 174"/>
                  <a:gd name="T13" fmla="*/ 29 h 136"/>
                  <a:gd name="T14" fmla="*/ 103 w 174"/>
                  <a:gd name="T15" fmla="*/ 21 h 136"/>
                  <a:gd name="T16" fmla="*/ 101 w 174"/>
                  <a:gd name="T17" fmla="*/ 6 h 136"/>
                  <a:gd name="T18" fmla="*/ 101 w 174"/>
                  <a:gd name="T19" fmla="*/ 4 h 136"/>
                  <a:gd name="T20" fmla="*/ 86 w 174"/>
                  <a:gd name="T21" fmla="*/ 1 h 136"/>
                  <a:gd name="T22" fmla="*/ 67 w 174"/>
                  <a:gd name="T23" fmla="*/ 5 h 136"/>
                  <a:gd name="T24" fmla="*/ 50 w 174"/>
                  <a:gd name="T25" fmla="*/ 15 h 136"/>
                  <a:gd name="T26" fmla="*/ 37 w 174"/>
                  <a:gd name="T27" fmla="*/ 17 h 136"/>
                  <a:gd name="T28" fmla="*/ 33 w 174"/>
                  <a:gd name="T29" fmla="*/ 18 h 136"/>
                  <a:gd name="T30" fmla="*/ 2 w 174"/>
                  <a:gd name="T31" fmla="*/ 33 h 136"/>
                  <a:gd name="T32" fmla="*/ 4 w 174"/>
                  <a:gd name="T33" fmla="*/ 43 h 136"/>
                  <a:gd name="T34" fmla="*/ 1 w 174"/>
                  <a:gd name="T35" fmla="*/ 50 h 136"/>
                  <a:gd name="T36" fmla="*/ 2 w 174"/>
                  <a:gd name="T37" fmla="*/ 61 h 136"/>
                  <a:gd name="T38" fmla="*/ 5 w 174"/>
                  <a:gd name="T39" fmla="*/ 64 h 136"/>
                  <a:gd name="T40" fmla="*/ 7 w 174"/>
                  <a:gd name="T41" fmla="*/ 75 h 136"/>
                  <a:gd name="T42" fmla="*/ 13 w 174"/>
                  <a:gd name="T43" fmla="*/ 82 h 136"/>
                  <a:gd name="T44" fmla="*/ 22 w 174"/>
                  <a:gd name="T45" fmla="*/ 90 h 136"/>
                  <a:gd name="T46" fmla="*/ 24 w 174"/>
                  <a:gd name="T47" fmla="*/ 91 h 136"/>
                  <a:gd name="T48" fmla="*/ 37 w 174"/>
                  <a:gd name="T49" fmla="*/ 108 h 136"/>
                  <a:gd name="T50" fmla="*/ 54 w 174"/>
                  <a:gd name="T51" fmla="*/ 108 h 136"/>
                  <a:gd name="T52" fmla="*/ 60 w 174"/>
                  <a:gd name="T53" fmla="*/ 117 h 136"/>
                  <a:gd name="T54" fmla="*/ 76 w 174"/>
                  <a:gd name="T55" fmla="*/ 132 h 136"/>
                  <a:gd name="T56" fmla="*/ 86 w 174"/>
                  <a:gd name="T57" fmla="*/ 124 h 136"/>
                  <a:gd name="T58" fmla="*/ 97 w 174"/>
                  <a:gd name="T59" fmla="*/ 116 h 136"/>
                  <a:gd name="T60" fmla="*/ 111 w 174"/>
                  <a:gd name="T61" fmla="*/ 122 h 136"/>
                  <a:gd name="T62" fmla="*/ 118 w 174"/>
                  <a:gd name="T63" fmla="*/ 136 h 136"/>
                  <a:gd name="T64" fmla="*/ 123 w 174"/>
                  <a:gd name="T65" fmla="*/ 128 h 136"/>
                  <a:gd name="T66" fmla="*/ 129 w 174"/>
                  <a:gd name="T67" fmla="*/ 120 h 136"/>
                  <a:gd name="T68" fmla="*/ 137 w 174"/>
                  <a:gd name="T69" fmla="*/ 104 h 136"/>
                  <a:gd name="T70" fmla="*/ 136 w 174"/>
                  <a:gd name="T71" fmla="*/ 101 h 136"/>
                  <a:gd name="T72" fmla="*/ 143 w 174"/>
                  <a:gd name="T73" fmla="*/ 85 h 136"/>
                  <a:gd name="T74" fmla="*/ 149 w 174"/>
                  <a:gd name="T75" fmla="*/ 76 h 136"/>
                  <a:gd name="T76" fmla="*/ 154 w 174"/>
                  <a:gd name="T77" fmla="*/ 66 h 136"/>
                  <a:gd name="T78" fmla="*/ 158 w 174"/>
                  <a:gd name="T79" fmla="*/ 5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4" h="136">
                    <a:moveTo>
                      <a:pt x="158" y="58"/>
                    </a:moveTo>
                    <a:cubicBezTo>
                      <a:pt x="163" y="55"/>
                      <a:pt x="168" y="53"/>
                      <a:pt x="174" y="51"/>
                    </a:cubicBezTo>
                    <a:cubicBezTo>
                      <a:pt x="173" y="51"/>
                      <a:pt x="173" y="51"/>
                      <a:pt x="172" y="50"/>
                    </a:cubicBezTo>
                    <a:cubicBezTo>
                      <a:pt x="171" y="49"/>
                      <a:pt x="170" y="48"/>
                      <a:pt x="169" y="47"/>
                    </a:cubicBezTo>
                    <a:cubicBezTo>
                      <a:pt x="166" y="44"/>
                      <a:pt x="164" y="40"/>
                      <a:pt x="163" y="37"/>
                    </a:cubicBezTo>
                    <a:cubicBezTo>
                      <a:pt x="162" y="36"/>
                      <a:pt x="162" y="34"/>
                      <a:pt x="161" y="33"/>
                    </a:cubicBezTo>
                    <a:cubicBezTo>
                      <a:pt x="160" y="31"/>
                      <a:pt x="159" y="30"/>
                      <a:pt x="159" y="30"/>
                    </a:cubicBezTo>
                    <a:cubicBezTo>
                      <a:pt x="158" y="30"/>
                      <a:pt x="157" y="31"/>
                      <a:pt x="155" y="31"/>
                    </a:cubicBezTo>
                    <a:cubicBezTo>
                      <a:pt x="152" y="32"/>
                      <a:pt x="147" y="33"/>
                      <a:pt x="143" y="31"/>
                    </a:cubicBezTo>
                    <a:cubicBezTo>
                      <a:pt x="143" y="31"/>
                      <a:pt x="143" y="31"/>
                      <a:pt x="142" y="31"/>
                    </a:cubicBezTo>
                    <a:cubicBezTo>
                      <a:pt x="142" y="31"/>
                      <a:pt x="142" y="31"/>
                      <a:pt x="142" y="31"/>
                    </a:cubicBezTo>
                    <a:cubicBezTo>
                      <a:pt x="135" y="35"/>
                      <a:pt x="135" y="35"/>
                      <a:pt x="135" y="35"/>
                    </a:cubicBezTo>
                    <a:cubicBezTo>
                      <a:pt x="128" y="39"/>
                      <a:pt x="121" y="36"/>
                      <a:pt x="117" y="34"/>
                    </a:cubicBezTo>
                    <a:cubicBezTo>
                      <a:pt x="115" y="33"/>
                      <a:pt x="112" y="32"/>
                      <a:pt x="109" y="29"/>
                    </a:cubicBezTo>
                    <a:cubicBezTo>
                      <a:pt x="108" y="28"/>
                      <a:pt x="107" y="26"/>
                      <a:pt x="106" y="24"/>
                    </a:cubicBezTo>
                    <a:cubicBezTo>
                      <a:pt x="105" y="23"/>
                      <a:pt x="104" y="22"/>
                      <a:pt x="103" y="21"/>
                    </a:cubicBezTo>
                    <a:cubicBezTo>
                      <a:pt x="101" y="18"/>
                      <a:pt x="101" y="15"/>
                      <a:pt x="101" y="13"/>
                    </a:cubicBezTo>
                    <a:cubicBezTo>
                      <a:pt x="101" y="6"/>
                      <a:pt x="101" y="6"/>
                      <a:pt x="101" y="6"/>
                    </a:cubicBezTo>
                    <a:cubicBezTo>
                      <a:pt x="100" y="5"/>
                      <a:pt x="101" y="4"/>
                      <a:pt x="101" y="4"/>
                    </a:cubicBezTo>
                    <a:cubicBezTo>
                      <a:pt x="101" y="4"/>
                      <a:pt x="101" y="4"/>
                      <a:pt x="101" y="4"/>
                    </a:cubicBezTo>
                    <a:cubicBezTo>
                      <a:pt x="101" y="4"/>
                      <a:pt x="101" y="3"/>
                      <a:pt x="101" y="3"/>
                    </a:cubicBezTo>
                    <a:cubicBezTo>
                      <a:pt x="86" y="1"/>
                      <a:pt x="86" y="1"/>
                      <a:pt x="86" y="1"/>
                    </a:cubicBezTo>
                    <a:cubicBezTo>
                      <a:pt x="81" y="1"/>
                      <a:pt x="77" y="0"/>
                      <a:pt x="72" y="2"/>
                    </a:cubicBezTo>
                    <a:cubicBezTo>
                      <a:pt x="71" y="3"/>
                      <a:pt x="69" y="4"/>
                      <a:pt x="67" y="5"/>
                    </a:cubicBezTo>
                    <a:cubicBezTo>
                      <a:pt x="66" y="6"/>
                      <a:pt x="66" y="6"/>
                      <a:pt x="66" y="6"/>
                    </a:cubicBezTo>
                    <a:cubicBezTo>
                      <a:pt x="61" y="10"/>
                      <a:pt x="55" y="13"/>
                      <a:pt x="50" y="15"/>
                    </a:cubicBezTo>
                    <a:cubicBezTo>
                      <a:pt x="46" y="17"/>
                      <a:pt x="42" y="19"/>
                      <a:pt x="38" y="17"/>
                    </a:cubicBezTo>
                    <a:cubicBezTo>
                      <a:pt x="38" y="17"/>
                      <a:pt x="37" y="17"/>
                      <a:pt x="37" y="17"/>
                    </a:cubicBezTo>
                    <a:cubicBezTo>
                      <a:pt x="37" y="17"/>
                      <a:pt x="36" y="17"/>
                      <a:pt x="36" y="17"/>
                    </a:cubicBezTo>
                    <a:cubicBezTo>
                      <a:pt x="35" y="17"/>
                      <a:pt x="34" y="17"/>
                      <a:pt x="33" y="18"/>
                    </a:cubicBezTo>
                    <a:cubicBezTo>
                      <a:pt x="24" y="25"/>
                      <a:pt x="12" y="26"/>
                      <a:pt x="2" y="22"/>
                    </a:cubicBezTo>
                    <a:cubicBezTo>
                      <a:pt x="1" y="27"/>
                      <a:pt x="0" y="31"/>
                      <a:pt x="2" y="33"/>
                    </a:cubicBezTo>
                    <a:cubicBezTo>
                      <a:pt x="2" y="34"/>
                      <a:pt x="2" y="34"/>
                      <a:pt x="2" y="34"/>
                    </a:cubicBezTo>
                    <a:cubicBezTo>
                      <a:pt x="3" y="36"/>
                      <a:pt x="5" y="39"/>
                      <a:pt x="4" y="43"/>
                    </a:cubicBezTo>
                    <a:cubicBezTo>
                      <a:pt x="4" y="46"/>
                      <a:pt x="2" y="48"/>
                      <a:pt x="1" y="49"/>
                    </a:cubicBezTo>
                    <a:cubicBezTo>
                      <a:pt x="1" y="49"/>
                      <a:pt x="1" y="50"/>
                      <a:pt x="1" y="50"/>
                    </a:cubicBezTo>
                    <a:cubicBezTo>
                      <a:pt x="1" y="50"/>
                      <a:pt x="1" y="52"/>
                      <a:pt x="1" y="53"/>
                    </a:cubicBezTo>
                    <a:cubicBezTo>
                      <a:pt x="2" y="55"/>
                      <a:pt x="2" y="58"/>
                      <a:pt x="2" y="61"/>
                    </a:cubicBezTo>
                    <a:cubicBezTo>
                      <a:pt x="2" y="61"/>
                      <a:pt x="2" y="62"/>
                      <a:pt x="2" y="62"/>
                    </a:cubicBezTo>
                    <a:cubicBezTo>
                      <a:pt x="3" y="63"/>
                      <a:pt x="4" y="63"/>
                      <a:pt x="5" y="64"/>
                    </a:cubicBezTo>
                    <a:cubicBezTo>
                      <a:pt x="5" y="64"/>
                      <a:pt x="5" y="64"/>
                      <a:pt x="5" y="64"/>
                    </a:cubicBezTo>
                    <a:cubicBezTo>
                      <a:pt x="8" y="67"/>
                      <a:pt x="8" y="71"/>
                      <a:pt x="7" y="75"/>
                    </a:cubicBezTo>
                    <a:cubicBezTo>
                      <a:pt x="8" y="76"/>
                      <a:pt x="9" y="77"/>
                      <a:pt x="10" y="79"/>
                    </a:cubicBezTo>
                    <a:cubicBezTo>
                      <a:pt x="10" y="80"/>
                      <a:pt x="12" y="81"/>
                      <a:pt x="13" y="82"/>
                    </a:cubicBezTo>
                    <a:cubicBezTo>
                      <a:pt x="16" y="83"/>
                      <a:pt x="18" y="85"/>
                      <a:pt x="20" y="87"/>
                    </a:cubicBezTo>
                    <a:cubicBezTo>
                      <a:pt x="21" y="88"/>
                      <a:pt x="22" y="89"/>
                      <a:pt x="22" y="90"/>
                    </a:cubicBezTo>
                    <a:cubicBezTo>
                      <a:pt x="22" y="90"/>
                      <a:pt x="23" y="90"/>
                      <a:pt x="23" y="91"/>
                    </a:cubicBezTo>
                    <a:cubicBezTo>
                      <a:pt x="23" y="91"/>
                      <a:pt x="24" y="91"/>
                      <a:pt x="24" y="91"/>
                    </a:cubicBezTo>
                    <a:cubicBezTo>
                      <a:pt x="25" y="91"/>
                      <a:pt x="26" y="92"/>
                      <a:pt x="27" y="92"/>
                    </a:cubicBezTo>
                    <a:cubicBezTo>
                      <a:pt x="33" y="94"/>
                      <a:pt x="36" y="100"/>
                      <a:pt x="37" y="108"/>
                    </a:cubicBezTo>
                    <a:cubicBezTo>
                      <a:pt x="40" y="105"/>
                      <a:pt x="44" y="103"/>
                      <a:pt x="49" y="103"/>
                    </a:cubicBezTo>
                    <a:cubicBezTo>
                      <a:pt x="51" y="103"/>
                      <a:pt x="54" y="105"/>
                      <a:pt x="54" y="108"/>
                    </a:cubicBezTo>
                    <a:cubicBezTo>
                      <a:pt x="57" y="117"/>
                      <a:pt x="57" y="117"/>
                      <a:pt x="57" y="117"/>
                    </a:cubicBezTo>
                    <a:cubicBezTo>
                      <a:pt x="58" y="117"/>
                      <a:pt x="59" y="117"/>
                      <a:pt x="60" y="117"/>
                    </a:cubicBezTo>
                    <a:cubicBezTo>
                      <a:pt x="62" y="117"/>
                      <a:pt x="63" y="118"/>
                      <a:pt x="64" y="119"/>
                    </a:cubicBezTo>
                    <a:cubicBezTo>
                      <a:pt x="68" y="124"/>
                      <a:pt x="72" y="128"/>
                      <a:pt x="76" y="132"/>
                    </a:cubicBezTo>
                    <a:cubicBezTo>
                      <a:pt x="82" y="126"/>
                      <a:pt x="82" y="126"/>
                      <a:pt x="82" y="126"/>
                    </a:cubicBezTo>
                    <a:cubicBezTo>
                      <a:pt x="83" y="124"/>
                      <a:pt x="85" y="124"/>
                      <a:pt x="86" y="124"/>
                    </a:cubicBezTo>
                    <a:cubicBezTo>
                      <a:pt x="86" y="124"/>
                      <a:pt x="86" y="123"/>
                      <a:pt x="86" y="123"/>
                    </a:cubicBezTo>
                    <a:cubicBezTo>
                      <a:pt x="89" y="118"/>
                      <a:pt x="93" y="116"/>
                      <a:pt x="97" y="116"/>
                    </a:cubicBezTo>
                    <a:cubicBezTo>
                      <a:pt x="101" y="115"/>
                      <a:pt x="104" y="116"/>
                      <a:pt x="107" y="117"/>
                    </a:cubicBezTo>
                    <a:cubicBezTo>
                      <a:pt x="109" y="118"/>
                      <a:pt x="111" y="120"/>
                      <a:pt x="111" y="122"/>
                    </a:cubicBezTo>
                    <a:cubicBezTo>
                      <a:pt x="113" y="132"/>
                      <a:pt x="113" y="132"/>
                      <a:pt x="113" y="132"/>
                    </a:cubicBezTo>
                    <a:cubicBezTo>
                      <a:pt x="118" y="136"/>
                      <a:pt x="118" y="136"/>
                      <a:pt x="118" y="136"/>
                    </a:cubicBezTo>
                    <a:cubicBezTo>
                      <a:pt x="118" y="135"/>
                      <a:pt x="118" y="135"/>
                      <a:pt x="118" y="134"/>
                    </a:cubicBezTo>
                    <a:cubicBezTo>
                      <a:pt x="119" y="131"/>
                      <a:pt x="121" y="129"/>
                      <a:pt x="123" y="128"/>
                    </a:cubicBezTo>
                    <a:cubicBezTo>
                      <a:pt x="123" y="128"/>
                      <a:pt x="123" y="128"/>
                      <a:pt x="123" y="128"/>
                    </a:cubicBezTo>
                    <a:cubicBezTo>
                      <a:pt x="126" y="126"/>
                      <a:pt x="128" y="123"/>
                      <a:pt x="129" y="120"/>
                    </a:cubicBezTo>
                    <a:cubicBezTo>
                      <a:pt x="132" y="116"/>
                      <a:pt x="134" y="110"/>
                      <a:pt x="136" y="105"/>
                    </a:cubicBezTo>
                    <a:cubicBezTo>
                      <a:pt x="137" y="105"/>
                      <a:pt x="137" y="104"/>
                      <a:pt x="137" y="104"/>
                    </a:cubicBezTo>
                    <a:cubicBezTo>
                      <a:pt x="137" y="104"/>
                      <a:pt x="137" y="104"/>
                      <a:pt x="137" y="104"/>
                    </a:cubicBezTo>
                    <a:cubicBezTo>
                      <a:pt x="137" y="103"/>
                      <a:pt x="136" y="102"/>
                      <a:pt x="136" y="101"/>
                    </a:cubicBezTo>
                    <a:cubicBezTo>
                      <a:pt x="135" y="95"/>
                      <a:pt x="139" y="90"/>
                      <a:pt x="142" y="87"/>
                    </a:cubicBezTo>
                    <a:cubicBezTo>
                      <a:pt x="142" y="86"/>
                      <a:pt x="143" y="86"/>
                      <a:pt x="143" y="85"/>
                    </a:cubicBezTo>
                    <a:cubicBezTo>
                      <a:pt x="144" y="84"/>
                      <a:pt x="145" y="83"/>
                      <a:pt x="145" y="82"/>
                    </a:cubicBezTo>
                    <a:cubicBezTo>
                      <a:pt x="146" y="80"/>
                      <a:pt x="148" y="78"/>
                      <a:pt x="149" y="76"/>
                    </a:cubicBezTo>
                    <a:cubicBezTo>
                      <a:pt x="149" y="73"/>
                      <a:pt x="149" y="71"/>
                      <a:pt x="151" y="68"/>
                    </a:cubicBezTo>
                    <a:cubicBezTo>
                      <a:pt x="152" y="67"/>
                      <a:pt x="153" y="67"/>
                      <a:pt x="154" y="66"/>
                    </a:cubicBezTo>
                    <a:cubicBezTo>
                      <a:pt x="154" y="66"/>
                      <a:pt x="154" y="66"/>
                      <a:pt x="154" y="66"/>
                    </a:cubicBezTo>
                    <a:cubicBezTo>
                      <a:pt x="154" y="64"/>
                      <a:pt x="154" y="60"/>
                      <a:pt x="158" y="58"/>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nvGrpSpPr>
              <p:cNvPr id="247" name="Group 246">
                <a:extLst>
                  <a:ext uri="{FF2B5EF4-FFF2-40B4-BE49-F238E27FC236}">
                    <a16:creationId xmlns:a16="http://schemas.microsoft.com/office/drawing/2014/main" id="{6CDA26AA-75D2-43FF-99DC-CC4C7789FE28}"/>
                  </a:ext>
                </a:extLst>
              </p:cNvPr>
              <p:cNvGrpSpPr/>
              <p:nvPr/>
            </p:nvGrpSpPr>
            <p:grpSpPr>
              <a:xfrm>
                <a:off x="463324" y="4931752"/>
                <a:ext cx="1228738" cy="839397"/>
                <a:chOff x="4399010" y="5465804"/>
                <a:chExt cx="1638318" cy="1119196"/>
              </a:xfrm>
              <a:solidFill>
                <a:srgbClr val="92D050"/>
              </a:solidFill>
            </p:grpSpPr>
            <p:sp>
              <p:nvSpPr>
                <p:cNvPr id="308" name="Freeform 33">
                  <a:extLst>
                    <a:ext uri="{FF2B5EF4-FFF2-40B4-BE49-F238E27FC236}">
                      <a16:creationId xmlns:a16="http://schemas.microsoft.com/office/drawing/2014/main" id="{323A9BB8-6F53-4EE9-9717-62A44B82D660}"/>
                    </a:ext>
                  </a:extLst>
                </p:cNvPr>
                <p:cNvSpPr>
                  <a:spLocks/>
                </p:cNvSpPr>
                <p:nvPr/>
              </p:nvSpPr>
              <p:spPr bwMode="auto">
                <a:xfrm>
                  <a:off x="5129268" y="5465804"/>
                  <a:ext cx="908060" cy="930282"/>
                </a:xfrm>
                <a:custGeom>
                  <a:avLst/>
                  <a:gdLst>
                    <a:gd name="T0" fmla="*/ 339 w 350"/>
                    <a:gd name="T1" fmla="*/ 163 h 358"/>
                    <a:gd name="T2" fmla="*/ 337 w 350"/>
                    <a:gd name="T3" fmla="*/ 155 h 358"/>
                    <a:gd name="T4" fmla="*/ 303 w 350"/>
                    <a:gd name="T5" fmla="*/ 137 h 358"/>
                    <a:gd name="T6" fmla="*/ 289 w 350"/>
                    <a:gd name="T7" fmla="*/ 122 h 358"/>
                    <a:gd name="T8" fmla="*/ 262 w 350"/>
                    <a:gd name="T9" fmla="*/ 108 h 358"/>
                    <a:gd name="T10" fmla="*/ 258 w 350"/>
                    <a:gd name="T11" fmla="*/ 92 h 358"/>
                    <a:gd name="T12" fmla="*/ 234 w 350"/>
                    <a:gd name="T13" fmla="*/ 88 h 358"/>
                    <a:gd name="T14" fmla="*/ 213 w 350"/>
                    <a:gd name="T15" fmla="*/ 92 h 358"/>
                    <a:gd name="T16" fmla="*/ 213 w 350"/>
                    <a:gd name="T17" fmla="*/ 77 h 358"/>
                    <a:gd name="T18" fmla="*/ 187 w 350"/>
                    <a:gd name="T19" fmla="*/ 65 h 358"/>
                    <a:gd name="T20" fmla="*/ 165 w 350"/>
                    <a:gd name="T21" fmla="*/ 28 h 358"/>
                    <a:gd name="T22" fmla="*/ 180 w 350"/>
                    <a:gd name="T23" fmla="*/ 29 h 358"/>
                    <a:gd name="T24" fmla="*/ 184 w 350"/>
                    <a:gd name="T25" fmla="*/ 5 h 358"/>
                    <a:gd name="T26" fmla="*/ 118 w 350"/>
                    <a:gd name="T27" fmla="*/ 10 h 358"/>
                    <a:gd name="T28" fmla="*/ 89 w 350"/>
                    <a:gd name="T29" fmla="*/ 13 h 358"/>
                    <a:gd name="T30" fmla="*/ 78 w 350"/>
                    <a:gd name="T31" fmla="*/ 31 h 358"/>
                    <a:gd name="T32" fmla="*/ 70 w 350"/>
                    <a:gd name="T33" fmla="*/ 63 h 358"/>
                    <a:gd name="T34" fmla="*/ 28 w 350"/>
                    <a:gd name="T35" fmla="*/ 76 h 358"/>
                    <a:gd name="T36" fmla="*/ 0 w 350"/>
                    <a:gd name="T37" fmla="*/ 102 h 358"/>
                    <a:gd name="T38" fmla="*/ 19 w 350"/>
                    <a:gd name="T39" fmla="*/ 104 h 358"/>
                    <a:gd name="T40" fmla="*/ 23 w 350"/>
                    <a:gd name="T41" fmla="*/ 119 h 358"/>
                    <a:gd name="T42" fmla="*/ 11 w 350"/>
                    <a:gd name="T43" fmla="*/ 154 h 358"/>
                    <a:gd name="T44" fmla="*/ 25 w 350"/>
                    <a:gd name="T45" fmla="*/ 163 h 358"/>
                    <a:gd name="T46" fmla="*/ 29 w 350"/>
                    <a:gd name="T47" fmla="*/ 160 h 358"/>
                    <a:gd name="T48" fmla="*/ 33 w 350"/>
                    <a:gd name="T49" fmla="*/ 172 h 358"/>
                    <a:gd name="T50" fmla="*/ 42 w 350"/>
                    <a:gd name="T51" fmla="*/ 199 h 358"/>
                    <a:gd name="T52" fmla="*/ 46 w 350"/>
                    <a:gd name="T53" fmla="*/ 224 h 358"/>
                    <a:gd name="T54" fmla="*/ 47 w 350"/>
                    <a:gd name="T55" fmla="*/ 232 h 358"/>
                    <a:gd name="T56" fmla="*/ 54 w 350"/>
                    <a:gd name="T57" fmla="*/ 243 h 358"/>
                    <a:gd name="T58" fmla="*/ 67 w 350"/>
                    <a:gd name="T59" fmla="*/ 260 h 358"/>
                    <a:gd name="T60" fmla="*/ 60 w 350"/>
                    <a:gd name="T61" fmla="*/ 268 h 358"/>
                    <a:gd name="T62" fmla="*/ 61 w 350"/>
                    <a:gd name="T63" fmla="*/ 295 h 358"/>
                    <a:gd name="T64" fmla="*/ 75 w 350"/>
                    <a:gd name="T65" fmla="*/ 303 h 358"/>
                    <a:gd name="T66" fmla="*/ 110 w 350"/>
                    <a:gd name="T67" fmla="*/ 324 h 358"/>
                    <a:gd name="T68" fmla="*/ 148 w 350"/>
                    <a:gd name="T69" fmla="*/ 350 h 358"/>
                    <a:gd name="T70" fmla="*/ 177 w 350"/>
                    <a:gd name="T71" fmla="*/ 358 h 358"/>
                    <a:gd name="T72" fmla="*/ 219 w 350"/>
                    <a:gd name="T73" fmla="*/ 319 h 358"/>
                    <a:gd name="T74" fmla="*/ 227 w 350"/>
                    <a:gd name="T75" fmla="*/ 273 h 358"/>
                    <a:gd name="T76" fmla="*/ 245 w 350"/>
                    <a:gd name="T77" fmla="*/ 211 h 358"/>
                    <a:gd name="T78" fmla="*/ 314 w 350"/>
                    <a:gd name="T79" fmla="*/ 198 h 358"/>
                    <a:gd name="T80" fmla="*/ 341 w 350"/>
                    <a:gd name="T81" fmla="*/ 198 h 358"/>
                    <a:gd name="T82" fmla="*/ 343 w 350"/>
                    <a:gd name="T83" fmla="*/ 192 h 358"/>
                    <a:gd name="T84" fmla="*/ 344 w 350"/>
                    <a:gd name="T85" fmla="*/ 17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0" h="358">
                      <a:moveTo>
                        <a:pt x="344" y="171"/>
                      </a:moveTo>
                      <a:cubicBezTo>
                        <a:pt x="344" y="170"/>
                        <a:pt x="343" y="169"/>
                        <a:pt x="343" y="168"/>
                      </a:cubicBezTo>
                      <a:cubicBezTo>
                        <a:pt x="341" y="166"/>
                        <a:pt x="340" y="164"/>
                        <a:pt x="339" y="163"/>
                      </a:cubicBezTo>
                      <a:cubicBezTo>
                        <a:pt x="339" y="162"/>
                        <a:pt x="339" y="162"/>
                        <a:pt x="338" y="162"/>
                      </a:cubicBezTo>
                      <a:cubicBezTo>
                        <a:pt x="338" y="162"/>
                        <a:pt x="337" y="161"/>
                        <a:pt x="337" y="160"/>
                      </a:cubicBezTo>
                      <a:cubicBezTo>
                        <a:pt x="336" y="158"/>
                        <a:pt x="336" y="157"/>
                        <a:pt x="337" y="155"/>
                      </a:cubicBezTo>
                      <a:cubicBezTo>
                        <a:pt x="336" y="155"/>
                        <a:pt x="335" y="154"/>
                        <a:pt x="334" y="154"/>
                      </a:cubicBezTo>
                      <a:cubicBezTo>
                        <a:pt x="329" y="150"/>
                        <a:pt x="328" y="144"/>
                        <a:pt x="329" y="138"/>
                      </a:cubicBezTo>
                      <a:cubicBezTo>
                        <a:pt x="321" y="141"/>
                        <a:pt x="311" y="141"/>
                        <a:pt x="303" y="137"/>
                      </a:cubicBezTo>
                      <a:cubicBezTo>
                        <a:pt x="303" y="136"/>
                        <a:pt x="303" y="136"/>
                        <a:pt x="303" y="135"/>
                      </a:cubicBezTo>
                      <a:cubicBezTo>
                        <a:pt x="305" y="131"/>
                        <a:pt x="305" y="127"/>
                        <a:pt x="305" y="123"/>
                      </a:cubicBezTo>
                      <a:cubicBezTo>
                        <a:pt x="300" y="124"/>
                        <a:pt x="294" y="123"/>
                        <a:pt x="289" y="122"/>
                      </a:cubicBezTo>
                      <a:cubicBezTo>
                        <a:pt x="285" y="121"/>
                        <a:pt x="280" y="120"/>
                        <a:pt x="276" y="117"/>
                      </a:cubicBezTo>
                      <a:cubicBezTo>
                        <a:pt x="273" y="115"/>
                        <a:pt x="271" y="110"/>
                        <a:pt x="271" y="106"/>
                      </a:cubicBezTo>
                      <a:cubicBezTo>
                        <a:pt x="268" y="107"/>
                        <a:pt x="265" y="108"/>
                        <a:pt x="262" y="108"/>
                      </a:cubicBezTo>
                      <a:cubicBezTo>
                        <a:pt x="261" y="108"/>
                        <a:pt x="259" y="108"/>
                        <a:pt x="258" y="107"/>
                      </a:cubicBezTo>
                      <a:cubicBezTo>
                        <a:pt x="255" y="105"/>
                        <a:pt x="256" y="102"/>
                        <a:pt x="257" y="99"/>
                      </a:cubicBezTo>
                      <a:cubicBezTo>
                        <a:pt x="258" y="96"/>
                        <a:pt x="259" y="94"/>
                        <a:pt x="258" y="92"/>
                      </a:cubicBezTo>
                      <a:cubicBezTo>
                        <a:pt x="257" y="91"/>
                        <a:pt x="255" y="90"/>
                        <a:pt x="253" y="90"/>
                      </a:cubicBezTo>
                      <a:cubicBezTo>
                        <a:pt x="237" y="88"/>
                        <a:pt x="237" y="88"/>
                        <a:pt x="237" y="88"/>
                      </a:cubicBezTo>
                      <a:cubicBezTo>
                        <a:pt x="236" y="88"/>
                        <a:pt x="235" y="88"/>
                        <a:pt x="234" y="88"/>
                      </a:cubicBezTo>
                      <a:cubicBezTo>
                        <a:pt x="233" y="88"/>
                        <a:pt x="233" y="89"/>
                        <a:pt x="232" y="90"/>
                      </a:cubicBezTo>
                      <a:cubicBezTo>
                        <a:pt x="232" y="90"/>
                        <a:pt x="231" y="90"/>
                        <a:pt x="231" y="91"/>
                      </a:cubicBezTo>
                      <a:cubicBezTo>
                        <a:pt x="227" y="95"/>
                        <a:pt x="220" y="94"/>
                        <a:pt x="213" y="92"/>
                      </a:cubicBezTo>
                      <a:cubicBezTo>
                        <a:pt x="212" y="92"/>
                        <a:pt x="211" y="92"/>
                        <a:pt x="210" y="91"/>
                      </a:cubicBezTo>
                      <a:cubicBezTo>
                        <a:pt x="209" y="89"/>
                        <a:pt x="209" y="88"/>
                        <a:pt x="210" y="86"/>
                      </a:cubicBezTo>
                      <a:cubicBezTo>
                        <a:pt x="211" y="83"/>
                        <a:pt x="212" y="80"/>
                        <a:pt x="213" y="77"/>
                      </a:cubicBezTo>
                      <a:cubicBezTo>
                        <a:pt x="211" y="74"/>
                        <a:pt x="207" y="73"/>
                        <a:pt x="202" y="72"/>
                      </a:cubicBezTo>
                      <a:cubicBezTo>
                        <a:pt x="200" y="72"/>
                        <a:pt x="198" y="71"/>
                        <a:pt x="196" y="70"/>
                      </a:cubicBezTo>
                      <a:cubicBezTo>
                        <a:pt x="193" y="69"/>
                        <a:pt x="190" y="67"/>
                        <a:pt x="187" y="65"/>
                      </a:cubicBezTo>
                      <a:cubicBezTo>
                        <a:pt x="173" y="55"/>
                        <a:pt x="173" y="55"/>
                        <a:pt x="173" y="55"/>
                      </a:cubicBezTo>
                      <a:cubicBezTo>
                        <a:pt x="170" y="52"/>
                        <a:pt x="165" y="49"/>
                        <a:pt x="164" y="45"/>
                      </a:cubicBezTo>
                      <a:cubicBezTo>
                        <a:pt x="162" y="39"/>
                        <a:pt x="163" y="34"/>
                        <a:pt x="165" y="28"/>
                      </a:cubicBezTo>
                      <a:cubicBezTo>
                        <a:pt x="165" y="27"/>
                        <a:pt x="166" y="27"/>
                        <a:pt x="166" y="27"/>
                      </a:cubicBezTo>
                      <a:cubicBezTo>
                        <a:pt x="169" y="26"/>
                        <a:pt x="172" y="27"/>
                        <a:pt x="175" y="28"/>
                      </a:cubicBezTo>
                      <a:cubicBezTo>
                        <a:pt x="177" y="29"/>
                        <a:pt x="178" y="29"/>
                        <a:pt x="180" y="29"/>
                      </a:cubicBezTo>
                      <a:cubicBezTo>
                        <a:pt x="184" y="29"/>
                        <a:pt x="188" y="26"/>
                        <a:pt x="189" y="22"/>
                      </a:cubicBezTo>
                      <a:cubicBezTo>
                        <a:pt x="191" y="18"/>
                        <a:pt x="191" y="11"/>
                        <a:pt x="190" y="7"/>
                      </a:cubicBezTo>
                      <a:cubicBezTo>
                        <a:pt x="188" y="6"/>
                        <a:pt x="186" y="5"/>
                        <a:pt x="184" y="5"/>
                      </a:cubicBezTo>
                      <a:cubicBezTo>
                        <a:pt x="165" y="0"/>
                        <a:pt x="146" y="11"/>
                        <a:pt x="128" y="9"/>
                      </a:cubicBezTo>
                      <a:cubicBezTo>
                        <a:pt x="125" y="8"/>
                        <a:pt x="122" y="8"/>
                        <a:pt x="120" y="9"/>
                      </a:cubicBezTo>
                      <a:cubicBezTo>
                        <a:pt x="120" y="10"/>
                        <a:pt x="119" y="10"/>
                        <a:pt x="118" y="10"/>
                      </a:cubicBezTo>
                      <a:cubicBezTo>
                        <a:pt x="117" y="11"/>
                        <a:pt x="116" y="9"/>
                        <a:pt x="115" y="9"/>
                      </a:cubicBezTo>
                      <a:cubicBezTo>
                        <a:pt x="111" y="6"/>
                        <a:pt x="106" y="7"/>
                        <a:pt x="102" y="9"/>
                      </a:cubicBezTo>
                      <a:cubicBezTo>
                        <a:pt x="97" y="10"/>
                        <a:pt x="93" y="13"/>
                        <a:pt x="89" y="13"/>
                      </a:cubicBezTo>
                      <a:cubicBezTo>
                        <a:pt x="87" y="13"/>
                        <a:pt x="85" y="12"/>
                        <a:pt x="84" y="13"/>
                      </a:cubicBezTo>
                      <a:cubicBezTo>
                        <a:pt x="83" y="14"/>
                        <a:pt x="82" y="15"/>
                        <a:pt x="82" y="16"/>
                      </a:cubicBezTo>
                      <a:cubicBezTo>
                        <a:pt x="79" y="21"/>
                        <a:pt x="78" y="26"/>
                        <a:pt x="78" y="31"/>
                      </a:cubicBezTo>
                      <a:cubicBezTo>
                        <a:pt x="76" y="31"/>
                        <a:pt x="73" y="32"/>
                        <a:pt x="71" y="32"/>
                      </a:cubicBezTo>
                      <a:cubicBezTo>
                        <a:pt x="71" y="43"/>
                        <a:pt x="74" y="55"/>
                        <a:pt x="83" y="62"/>
                      </a:cubicBezTo>
                      <a:cubicBezTo>
                        <a:pt x="79" y="59"/>
                        <a:pt x="73" y="60"/>
                        <a:pt x="70" y="63"/>
                      </a:cubicBezTo>
                      <a:cubicBezTo>
                        <a:pt x="66" y="66"/>
                        <a:pt x="64" y="71"/>
                        <a:pt x="61" y="75"/>
                      </a:cubicBezTo>
                      <a:cubicBezTo>
                        <a:pt x="56" y="82"/>
                        <a:pt x="47" y="88"/>
                        <a:pt x="39" y="84"/>
                      </a:cubicBezTo>
                      <a:cubicBezTo>
                        <a:pt x="35" y="82"/>
                        <a:pt x="32" y="78"/>
                        <a:pt x="28" y="76"/>
                      </a:cubicBezTo>
                      <a:cubicBezTo>
                        <a:pt x="22" y="72"/>
                        <a:pt x="14" y="73"/>
                        <a:pt x="7" y="74"/>
                      </a:cubicBezTo>
                      <a:cubicBezTo>
                        <a:pt x="8" y="83"/>
                        <a:pt x="6" y="92"/>
                        <a:pt x="2" y="100"/>
                      </a:cubicBezTo>
                      <a:cubicBezTo>
                        <a:pt x="1" y="101"/>
                        <a:pt x="1" y="101"/>
                        <a:pt x="0" y="102"/>
                      </a:cubicBezTo>
                      <a:cubicBezTo>
                        <a:pt x="3" y="104"/>
                        <a:pt x="6" y="105"/>
                        <a:pt x="9" y="105"/>
                      </a:cubicBezTo>
                      <a:cubicBezTo>
                        <a:pt x="10" y="104"/>
                        <a:pt x="11" y="104"/>
                        <a:pt x="12" y="104"/>
                      </a:cubicBezTo>
                      <a:cubicBezTo>
                        <a:pt x="14" y="103"/>
                        <a:pt x="17" y="103"/>
                        <a:pt x="19" y="104"/>
                      </a:cubicBezTo>
                      <a:cubicBezTo>
                        <a:pt x="22" y="106"/>
                        <a:pt x="21" y="109"/>
                        <a:pt x="21" y="112"/>
                      </a:cubicBezTo>
                      <a:cubicBezTo>
                        <a:pt x="21" y="113"/>
                        <a:pt x="21" y="115"/>
                        <a:pt x="21" y="117"/>
                      </a:cubicBezTo>
                      <a:cubicBezTo>
                        <a:pt x="21" y="117"/>
                        <a:pt x="22" y="118"/>
                        <a:pt x="23" y="119"/>
                      </a:cubicBezTo>
                      <a:cubicBezTo>
                        <a:pt x="24" y="120"/>
                        <a:pt x="24" y="120"/>
                        <a:pt x="25" y="121"/>
                      </a:cubicBezTo>
                      <a:cubicBezTo>
                        <a:pt x="26" y="123"/>
                        <a:pt x="26" y="126"/>
                        <a:pt x="26" y="127"/>
                      </a:cubicBezTo>
                      <a:cubicBezTo>
                        <a:pt x="24" y="138"/>
                        <a:pt x="19" y="147"/>
                        <a:pt x="11" y="154"/>
                      </a:cubicBezTo>
                      <a:cubicBezTo>
                        <a:pt x="15" y="155"/>
                        <a:pt x="18" y="157"/>
                        <a:pt x="21" y="160"/>
                      </a:cubicBezTo>
                      <a:cubicBezTo>
                        <a:pt x="21" y="160"/>
                        <a:pt x="21" y="160"/>
                        <a:pt x="21" y="160"/>
                      </a:cubicBezTo>
                      <a:cubicBezTo>
                        <a:pt x="22" y="161"/>
                        <a:pt x="24" y="162"/>
                        <a:pt x="25" y="163"/>
                      </a:cubicBezTo>
                      <a:cubicBezTo>
                        <a:pt x="26" y="163"/>
                        <a:pt x="27" y="163"/>
                        <a:pt x="27" y="162"/>
                      </a:cubicBezTo>
                      <a:cubicBezTo>
                        <a:pt x="28" y="162"/>
                        <a:pt x="28" y="162"/>
                        <a:pt x="28" y="161"/>
                      </a:cubicBezTo>
                      <a:cubicBezTo>
                        <a:pt x="28" y="161"/>
                        <a:pt x="28" y="160"/>
                        <a:pt x="29" y="160"/>
                      </a:cubicBezTo>
                      <a:cubicBezTo>
                        <a:pt x="29" y="160"/>
                        <a:pt x="30" y="160"/>
                        <a:pt x="30" y="160"/>
                      </a:cubicBezTo>
                      <a:cubicBezTo>
                        <a:pt x="33" y="163"/>
                        <a:pt x="33" y="167"/>
                        <a:pt x="33" y="171"/>
                      </a:cubicBezTo>
                      <a:cubicBezTo>
                        <a:pt x="33" y="172"/>
                        <a:pt x="33" y="172"/>
                        <a:pt x="33" y="172"/>
                      </a:cubicBezTo>
                      <a:cubicBezTo>
                        <a:pt x="33" y="178"/>
                        <a:pt x="35" y="185"/>
                        <a:pt x="37" y="192"/>
                      </a:cubicBezTo>
                      <a:cubicBezTo>
                        <a:pt x="38" y="194"/>
                        <a:pt x="38" y="196"/>
                        <a:pt x="40" y="198"/>
                      </a:cubicBezTo>
                      <a:cubicBezTo>
                        <a:pt x="41" y="199"/>
                        <a:pt x="41" y="199"/>
                        <a:pt x="42" y="199"/>
                      </a:cubicBezTo>
                      <a:cubicBezTo>
                        <a:pt x="43" y="200"/>
                        <a:pt x="43" y="200"/>
                        <a:pt x="44" y="201"/>
                      </a:cubicBezTo>
                      <a:cubicBezTo>
                        <a:pt x="47" y="203"/>
                        <a:pt x="49" y="208"/>
                        <a:pt x="49" y="213"/>
                      </a:cubicBezTo>
                      <a:cubicBezTo>
                        <a:pt x="48" y="217"/>
                        <a:pt x="47" y="221"/>
                        <a:pt x="46" y="224"/>
                      </a:cubicBezTo>
                      <a:cubicBezTo>
                        <a:pt x="45" y="225"/>
                        <a:pt x="45" y="225"/>
                        <a:pt x="45" y="226"/>
                      </a:cubicBezTo>
                      <a:cubicBezTo>
                        <a:pt x="44" y="227"/>
                        <a:pt x="44" y="229"/>
                        <a:pt x="44" y="230"/>
                      </a:cubicBezTo>
                      <a:cubicBezTo>
                        <a:pt x="45" y="231"/>
                        <a:pt x="46" y="232"/>
                        <a:pt x="47" y="232"/>
                      </a:cubicBezTo>
                      <a:cubicBezTo>
                        <a:pt x="48" y="233"/>
                        <a:pt x="49" y="233"/>
                        <a:pt x="50" y="234"/>
                      </a:cubicBezTo>
                      <a:cubicBezTo>
                        <a:pt x="52" y="236"/>
                        <a:pt x="52" y="238"/>
                        <a:pt x="53" y="240"/>
                      </a:cubicBezTo>
                      <a:cubicBezTo>
                        <a:pt x="53" y="241"/>
                        <a:pt x="54" y="242"/>
                        <a:pt x="54" y="243"/>
                      </a:cubicBezTo>
                      <a:cubicBezTo>
                        <a:pt x="55" y="245"/>
                        <a:pt x="58" y="247"/>
                        <a:pt x="60" y="248"/>
                      </a:cubicBezTo>
                      <a:cubicBezTo>
                        <a:pt x="62" y="249"/>
                        <a:pt x="64" y="251"/>
                        <a:pt x="66" y="253"/>
                      </a:cubicBezTo>
                      <a:cubicBezTo>
                        <a:pt x="67" y="255"/>
                        <a:pt x="68" y="257"/>
                        <a:pt x="67" y="260"/>
                      </a:cubicBezTo>
                      <a:cubicBezTo>
                        <a:pt x="67" y="263"/>
                        <a:pt x="65" y="265"/>
                        <a:pt x="63" y="266"/>
                      </a:cubicBezTo>
                      <a:cubicBezTo>
                        <a:pt x="63" y="267"/>
                        <a:pt x="62" y="267"/>
                        <a:pt x="62" y="267"/>
                      </a:cubicBezTo>
                      <a:cubicBezTo>
                        <a:pt x="61" y="267"/>
                        <a:pt x="61" y="268"/>
                        <a:pt x="60" y="268"/>
                      </a:cubicBezTo>
                      <a:cubicBezTo>
                        <a:pt x="58" y="270"/>
                        <a:pt x="58" y="273"/>
                        <a:pt x="59" y="275"/>
                      </a:cubicBezTo>
                      <a:cubicBezTo>
                        <a:pt x="61" y="281"/>
                        <a:pt x="63" y="287"/>
                        <a:pt x="62" y="293"/>
                      </a:cubicBezTo>
                      <a:cubicBezTo>
                        <a:pt x="62" y="294"/>
                        <a:pt x="61" y="295"/>
                        <a:pt x="61" y="295"/>
                      </a:cubicBezTo>
                      <a:cubicBezTo>
                        <a:pt x="61" y="297"/>
                        <a:pt x="61" y="299"/>
                        <a:pt x="61" y="300"/>
                      </a:cubicBezTo>
                      <a:cubicBezTo>
                        <a:pt x="61" y="303"/>
                        <a:pt x="62" y="305"/>
                        <a:pt x="63" y="306"/>
                      </a:cubicBezTo>
                      <a:cubicBezTo>
                        <a:pt x="66" y="308"/>
                        <a:pt x="72" y="305"/>
                        <a:pt x="75" y="303"/>
                      </a:cubicBezTo>
                      <a:cubicBezTo>
                        <a:pt x="76" y="301"/>
                        <a:pt x="77" y="298"/>
                        <a:pt x="77" y="296"/>
                      </a:cubicBezTo>
                      <a:cubicBezTo>
                        <a:pt x="80" y="303"/>
                        <a:pt x="83" y="311"/>
                        <a:pt x="89" y="316"/>
                      </a:cubicBezTo>
                      <a:cubicBezTo>
                        <a:pt x="94" y="322"/>
                        <a:pt x="102" y="325"/>
                        <a:pt x="110" y="324"/>
                      </a:cubicBezTo>
                      <a:cubicBezTo>
                        <a:pt x="112" y="324"/>
                        <a:pt x="115" y="323"/>
                        <a:pt x="118" y="323"/>
                      </a:cubicBezTo>
                      <a:cubicBezTo>
                        <a:pt x="121" y="323"/>
                        <a:pt x="123" y="325"/>
                        <a:pt x="126" y="327"/>
                      </a:cubicBezTo>
                      <a:cubicBezTo>
                        <a:pt x="134" y="334"/>
                        <a:pt x="144" y="341"/>
                        <a:pt x="148" y="350"/>
                      </a:cubicBezTo>
                      <a:cubicBezTo>
                        <a:pt x="149" y="353"/>
                        <a:pt x="150" y="355"/>
                        <a:pt x="153" y="357"/>
                      </a:cubicBezTo>
                      <a:cubicBezTo>
                        <a:pt x="154" y="357"/>
                        <a:pt x="156" y="358"/>
                        <a:pt x="157" y="358"/>
                      </a:cubicBezTo>
                      <a:cubicBezTo>
                        <a:pt x="164" y="358"/>
                        <a:pt x="170" y="358"/>
                        <a:pt x="177" y="358"/>
                      </a:cubicBezTo>
                      <a:cubicBezTo>
                        <a:pt x="182" y="357"/>
                        <a:pt x="189" y="356"/>
                        <a:pt x="192" y="350"/>
                      </a:cubicBezTo>
                      <a:cubicBezTo>
                        <a:pt x="193" y="348"/>
                        <a:pt x="193" y="344"/>
                        <a:pt x="194" y="341"/>
                      </a:cubicBezTo>
                      <a:cubicBezTo>
                        <a:pt x="196" y="329"/>
                        <a:pt x="207" y="320"/>
                        <a:pt x="219" y="319"/>
                      </a:cubicBezTo>
                      <a:cubicBezTo>
                        <a:pt x="222" y="312"/>
                        <a:pt x="225" y="304"/>
                        <a:pt x="227" y="297"/>
                      </a:cubicBezTo>
                      <a:cubicBezTo>
                        <a:pt x="220" y="298"/>
                        <a:pt x="213" y="292"/>
                        <a:pt x="213" y="285"/>
                      </a:cubicBezTo>
                      <a:cubicBezTo>
                        <a:pt x="213" y="278"/>
                        <a:pt x="220" y="272"/>
                        <a:pt x="227" y="273"/>
                      </a:cubicBezTo>
                      <a:cubicBezTo>
                        <a:pt x="224" y="251"/>
                        <a:pt x="246" y="232"/>
                        <a:pt x="245" y="211"/>
                      </a:cubicBezTo>
                      <a:cubicBezTo>
                        <a:pt x="244" y="209"/>
                        <a:pt x="244" y="208"/>
                        <a:pt x="244" y="206"/>
                      </a:cubicBezTo>
                      <a:cubicBezTo>
                        <a:pt x="244" y="208"/>
                        <a:pt x="245" y="209"/>
                        <a:pt x="245" y="211"/>
                      </a:cubicBezTo>
                      <a:cubicBezTo>
                        <a:pt x="248" y="219"/>
                        <a:pt x="258" y="225"/>
                        <a:pt x="266" y="222"/>
                      </a:cubicBezTo>
                      <a:cubicBezTo>
                        <a:pt x="272" y="220"/>
                        <a:pt x="276" y="215"/>
                        <a:pt x="281" y="210"/>
                      </a:cubicBezTo>
                      <a:cubicBezTo>
                        <a:pt x="290" y="202"/>
                        <a:pt x="302" y="195"/>
                        <a:pt x="314" y="198"/>
                      </a:cubicBezTo>
                      <a:cubicBezTo>
                        <a:pt x="317" y="199"/>
                        <a:pt x="320" y="201"/>
                        <a:pt x="323" y="201"/>
                      </a:cubicBezTo>
                      <a:cubicBezTo>
                        <a:pt x="326" y="201"/>
                        <a:pt x="329" y="198"/>
                        <a:pt x="329" y="196"/>
                      </a:cubicBezTo>
                      <a:cubicBezTo>
                        <a:pt x="333" y="197"/>
                        <a:pt x="337" y="198"/>
                        <a:pt x="341" y="198"/>
                      </a:cubicBezTo>
                      <a:cubicBezTo>
                        <a:pt x="341" y="197"/>
                        <a:pt x="342" y="195"/>
                        <a:pt x="343" y="194"/>
                      </a:cubicBezTo>
                      <a:cubicBezTo>
                        <a:pt x="343" y="194"/>
                        <a:pt x="343" y="193"/>
                        <a:pt x="343" y="193"/>
                      </a:cubicBezTo>
                      <a:cubicBezTo>
                        <a:pt x="343" y="193"/>
                        <a:pt x="343" y="192"/>
                        <a:pt x="343" y="192"/>
                      </a:cubicBezTo>
                      <a:cubicBezTo>
                        <a:pt x="342" y="191"/>
                        <a:pt x="342" y="189"/>
                        <a:pt x="342" y="187"/>
                      </a:cubicBezTo>
                      <a:cubicBezTo>
                        <a:pt x="342" y="182"/>
                        <a:pt x="346" y="178"/>
                        <a:pt x="350" y="177"/>
                      </a:cubicBezTo>
                      <a:cubicBezTo>
                        <a:pt x="348" y="175"/>
                        <a:pt x="346" y="173"/>
                        <a:pt x="344"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9" name="Freeform 34">
                  <a:extLst>
                    <a:ext uri="{FF2B5EF4-FFF2-40B4-BE49-F238E27FC236}">
                      <a16:creationId xmlns:a16="http://schemas.microsoft.com/office/drawing/2014/main" id="{41125E06-BDE5-4370-87CB-2A54F80CA899}"/>
                    </a:ext>
                  </a:extLst>
                </p:cNvPr>
                <p:cNvSpPr>
                  <a:spLocks/>
                </p:cNvSpPr>
                <p:nvPr/>
              </p:nvSpPr>
              <p:spPr bwMode="auto">
                <a:xfrm>
                  <a:off x="4399010" y="5735681"/>
                  <a:ext cx="922348" cy="849319"/>
                </a:xfrm>
                <a:custGeom>
                  <a:avLst/>
                  <a:gdLst>
                    <a:gd name="T0" fmla="*/ 339 w 355"/>
                    <a:gd name="T1" fmla="*/ 196 h 327"/>
                    <a:gd name="T2" fmla="*/ 337 w 355"/>
                    <a:gd name="T3" fmla="*/ 172 h 327"/>
                    <a:gd name="T4" fmla="*/ 343 w 355"/>
                    <a:gd name="T5" fmla="*/ 160 h 327"/>
                    <a:gd name="T6" fmla="*/ 339 w 355"/>
                    <a:gd name="T7" fmla="*/ 146 h 327"/>
                    <a:gd name="T8" fmla="*/ 329 w 355"/>
                    <a:gd name="T9" fmla="*/ 132 h 327"/>
                    <a:gd name="T10" fmla="*/ 323 w 355"/>
                    <a:gd name="T11" fmla="*/ 121 h 327"/>
                    <a:gd name="T12" fmla="*/ 323 w 355"/>
                    <a:gd name="T13" fmla="*/ 98 h 327"/>
                    <a:gd name="T14" fmla="*/ 315 w 355"/>
                    <a:gd name="T15" fmla="*/ 88 h 327"/>
                    <a:gd name="T16" fmla="*/ 310 w 355"/>
                    <a:gd name="T17" fmla="*/ 59 h 327"/>
                    <a:gd name="T18" fmla="*/ 300 w 355"/>
                    <a:gd name="T19" fmla="*/ 58 h 327"/>
                    <a:gd name="T20" fmla="*/ 289 w 355"/>
                    <a:gd name="T21" fmla="*/ 50 h 327"/>
                    <a:gd name="T22" fmla="*/ 304 w 355"/>
                    <a:gd name="T23" fmla="*/ 18 h 327"/>
                    <a:gd name="T24" fmla="*/ 299 w 355"/>
                    <a:gd name="T25" fmla="*/ 7 h 327"/>
                    <a:gd name="T26" fmla="*/ 291 w 355"/>
                    <a:gd name="T27" fmla="*/ 3 h 327"/>
                    <a:gd name="T28" fmla="*/ 277 w 355"/>
                    <a:gd name="T29" fmla="*/ 6 h 327"/>
                    <a:gd name="T30" fmla="*/ 256 w 355"/>
                    <a:gd name="T31" fmla="*/ 62 h 327"/>
                    <a:gd name="T32" fmla="*/ 227 w 355"/>
                    <a:gd name="T33" fmla="*/ 101 h 327"/>
                    <a:gd name="T34" fmla="*/ 200 w 355"/>
                    <a:gd name="T35" fmla="*/ 114 h 327"/>
                    <a:gd name="T36" fmla="*/ 165 w 355"/>
                    <a:gd name="T37" fmla="*/ 126 h 327"/>
                    <a:gd name="T38" fmla="*/ 152 w 355"/>
                    <a:gd name="T39" fmla="*/ 172 h 327"/>
                    <a:gd name="T40" fmla="*/ 113 w 355"/>
                    <a:gd name="T41" fmla="*/ 202 h 327"/>
                    <a:gd name="T42" fmla="*/ 76 w 355"/>
                    <a:gd name="T43" fmla="*/ 231 h 327"/>
                    <a:gd name="T44" fmla="*/ 53 w 355"/>
                    <a:gd name="T45" fmla="*/ 232 h 327"/>
                    <a:gd name="T46" fmla="*/ 22 w 355"/>
                    <a:gd name="T47" fmla="*/ 248 h 327"/>
                    <a:gd name="T48" fmla="*/ 7 w 355"/>
                    <a:gd name="T49" fmla="*/ 273 h 327"/>
                    <a:gd name="T50" fmla="*/ 0 w 355"/>
                    <a:gd name="T51" fmla="*/ 283 h 327"/>
                    <a:gd name="T52" fmla="*/ 18 w 355"/>
                    <a:gd name="T53" fmla="*/ 293 h 327"/>
                    <a:gd name="T54" fmla="*/ 45 w 355"/>
                    <a:gd name="T55" fmla="*/ 273 h 327"/>
                    <a:gd name="T56" fmla="*/ 74 w 355"/>
                    <a:gd name="T57" fmla="*/ 279 h 327"/>
                    <a:gd name="T58" fmla="*/ 95 w 355"/>
                    <a:gd name="T59" fmla="*/ 290 h 327"/>
                    <a:gd name="T60" fmla="*/ 115 w 355"/>
                    <a:gd name="T61" fmla="*/ 327 h 327"/>
                    <a:gd name="T62" fmla="*/ 142 w 355"/>
                    <a:gd name="T63" fmla="*/ 308 h 327"/>
                    <a:gd name="T64" fmla="*/ 148 w 355"/>
                    <a:gd name="T65" fmla="*/ 296 h 327"/>
                    <a:gd name="T66" fmla="*/ 145 w 355"/>
                    <a:gd name="T67" fmla="*/ 271 h 327"/>
                    <a:gd name="T68" fmla="*/ 150 w 355"/>
                    <a:gd name="T69" fmla="*/ 259 h 327"/>
                    <a:gd name="T70" fmla="*/ 147 w 355"/>
                    <a:gd name="T71" fmla="*/ 260 h 327"/>
                    <a:gd name="T72" fmla="*/ 147 w 355"/>
                    <a:gd name="T73" fmla="*/ 258 h 327"/>
                    <a:gd name="T74" fmla="*/ 152 w 355"/>
                    <a:gd name="T75" fmla="*/ 258 h 327"/>
                    <a:gd name="T76" fmla="*/ 160 w 355"/>
                    <a:gd name="T77" fmla="*/ 262 h 327"/>
                    <a:gd name="T78" fmla="*/ 176 w 355"/>
                    <a:gd name="T79" fmla="*/ 248 h 327"/>
                    <a:gd name="T80" fmla="*/ 196 w 355"/>
                    <a:gd name="T81" fmla="*/ 240 h 327"/>
                    <a:gd name="T82" fmla="*/ 219 w 355"/>
                    <a:gd name="T83" fmla="*/ 216 h 327"/>
                    <a:gd name="T84" fmla="*/ 220 w 355"/>
                    <a:gd name="T85" fmla="*/ 209 h 327"/>
                    <a:gd name="T86" fmla="*/ 239 w 355"/>
                    <a:gd name="T87" fmla="*/ 210 h 327"/>
                    <a:gd name="T88" fmla="*/ 258 w 355"/>
                    <a:gd name="T89" fmla="*/ 206 h 327"/>
                    <a:gd name="T90" fmla="*/ 316 w 355"/>
                    <a:gd name="T91" fmla="*/ 196 h 327"/>
                    <a:gd name="T92" fmla="*/ 346 w 355"/>
                    <a:gd name="T93" fmla="*/ 205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5" h="327">
                      <a:moveTo>
                        <a:pt x="346" y="205"/>
                      </a:moveTo>
                      <a:cubicBezTo>
                        <a:pt x="345" y="205"/>
                        <a:pt x="344" y="204"/>
                        <a:pt x="343" y="204"/>
                      </a:cubicBezTo>
                      <a:cubicBezTo>
                        <a:pt x="341" y="202"/>
                        <a:pt x="339" y="200"/>
                        <a:pt x="339" y="196"/>
                      </a:cubicBezTo>
                      <a:cubicBezTo>
                        <a:pt x="339" y="194"/>
                        <a:pt x="339" y="193"/>
                        <a:pt x="340" y="191"/>
                      </a:cubicBezTo>
                      <a:cubicBezTo>
                        <a:pt x="340" y="190"/>
                        <a:pt x="340" y="189"/>
                        <a:pt x="340" y="189"/>
                      </a:cubicBezTo>
                      <a:cubicBezTo>
                        <a:pt x="341" y="183"/>
                        <a:pt x="340" y="177"/>
                        <a:pt x="337" y="172"/>
                      </a:cubicBezTo>
                      <a:cubicBezTo>
                        <a:pt x="336" y="168"/>
                        <a:pt x="337" y="164"/>
                        <a:pt x="339" y="162"/>
                      </a:cubicBezTo>
                      <a:cubicBezTo>
                        <a:pt x="340" y="162"/>
                        <a:pt x="341" y="161"/>
                        <a:pt x="341" y="161"/>
                      </a:cubicBezTo>
                      <a:cubicBezTo>
                        <a:pt x="342" y="161"/>
                        <a:pt x="342" y="161"/>
                        <a:pt x="343" y="160"/>
                      </a:cubicBezTo>
                      <a:cubicBezTo>
                        <a:pt x="344" y="159"/>
                        <a:pt x="345" y="158"/>
                        <a:pt x="346" y="156"/>
                      </a:cubicBezTo>
                      <a:cubicBezTo>
                        <a:pt x="346" y="154"/>
                        <a:pt x="346" y="151"/>
                        <a:pt x="345" y="150"/>
                      </a:cubicBezTo>
                      <a:cubicBezTo>
                        <a:pt x="343" y="148"/>
                        <a:pt x="341" y="147"/>
                        <a:pt x="339" y="146"/>
                      </a:cubicBezTo>
                      <a:cubicBezTo>
                        <a:pt x="337" y="144"/>
                        <a:pt x="334" y="143"/>
                        <a:pt x="333" y="140"/>
                      </a:cubicBezTo>
                      <a:cubicBezTo>
                        <a:pt x="332" y="139"/>
                        <a:pt x="332" y="138"/>
                        <a:pt x="331" y="136"/>
                      </a:cubicBezTo>
                      <a:cubicBezTo>
                        <a:pt x="331" y="134"/>
                        <a:pt x="330" y="133"/>
                        <a:pt x="329" y="132"/>
                      </a:cubicBezTo>
                      <a:cubicBezTo>
                        <a:pt x="328" y="131"/>
                        <a:pt x="328" y="131"/>
                        <a:pt x="327" y="130"/>
                      </a:cubicBezTo>
                      <a:cubicBezTo>
                        <a:pt x="325" y="129"/>
                        <a:pt x="324" y="129"/>
                        <a:pt x="323" y="127"/>
                      </a:cubicBezTo>
                      <a:cubicBezTo>
                        <a:pt x="322" y="125"/>
                        <a:pt x="323" y="123"/>
                        <a:pt x="323" y="121"/>
                      </a:cubicBezTo>
                      <a:cubicBezTo>
                        <a:pt x="324" y="120"/>
                        <a:pt x="324" y="120"/>
                        <a:pt x="324" y="119"/>
                      </a:cubicBezTo>
                      <a:cubicBezTo>
                        <a:pt x="325" y="116"/>
                        <a:pt x="327" y="112"/>
                        <a:pt x="327" y="109"/>
                      </a:cubicBezTo>
                      <a:cubicBezTo>
                        <a:pt x="327" y="106"/>
                        <a:pt x="327" y="101"/>
                        <a:pt x="323" y="98"/>
                      </a:cubicBezTo>
                      <a:cubicBezTo>
                        <a:pt x="323" y="98"/>
                        <a:pt x="322" y="98"/>
                        <a:pt x="322" y="97"/>
                      </a:cubicBezTo>
                      <a:cubicBezTo>
                        <a:pt x="321" y="97"/>
                        <a:pt x="320" y="96"/>
                        <a:pt x="319" y="96"/>
                      </a:cubicBezTo>
                      <a:cubicBezTo>
                        <a:pt x="317" y="94"/>
                        <a:pt x="316" y="91"/>
                        <a:pt x="315" y="88"/>
                      </a:cubicBezTo>
                      <a:cubicBezTo>
                        <a:pt x="314" y="82"/>
                        <a:pt x="312" y="75"/>
                        <a:pt x="311" y="67"/>
                      </a:cubicBezTo>
                      <a:cubicBezTo>
                        <a:pt x="312" y="67"/>
                        <a:pt x="312" y="67"/>
                        <a:pt x="312" y="67"/>
                      </a:cubicBezTo>
                      <a:cubicBezTo>
                        <a:pt x="312" y="64"/>
                        <a:pt x="312" y="61"/>
                        <a:pt x="310" y="59"/>
                      </a:cubicBezTo>
                      <a:cubicBezTo>
                        <a:pt x="310" y="60"/>
                        <a:pt x="310" y="60"/>
                        <a:pt x="310" y="60"/>
                      </a:cubicBezTo>
                      <a:cubicBezTo>
                        <a:pt x="308" y="61"/>
                        <a:pt x="307" y="61"/>
                        <a:pt x="305" y="61"/>
                      </a:cubicBezTo>
                      <a:cubicBezTo>
                        <a:pt x="303" y="60"/>
                        <a:pt x="302" y="59"/>
                        <a:pt x="300" y="58"/>
                      </a:cubicBezTo>
                      <a:cubicBezTo>
                        <a:pt x="300" y="57"/>
                        <a:pt x="300" y="57"/>
                        <a:pt x="300" y="57"/>
                      </a:cubicBezTo>
                      <a:cubicBezTo>
                        <a:pt x="297" y="55"/>
                        <a:pt x="293" y="53"/>
                        <a:pt x="289" y="51"/>
                      </a:cubicBezTo>
                      <a:cubicBezTo>
                        <a:pt x="289" y="51"/>
                        <a:pt x="289" y="51"/>
                        <a:pt x="289" y="50"/>
                      </a:cubicBezTo>
                      <a:cubicBezTo>
                        <a:pt x="288" y="50"/>
                        <a:pt x="289" y="49"/>
                        <a:pt x="289" y="49"/>
                      </a:cubicBezTo>
                      <a:cubicBezTo>
                        <a:pt x="297" y="43"/>
                        <a:pt x="303" y="33"/>
                        <a:pt x="304" y="23"/>
                      </a:cubicBezTo>
                      <a:cubicBezTo>
                        <a:pt x="304" y="22"/>
                        <a:pt x="304" y="20"/>
                        <a:pt x="304" y="18"/>
                      </a:cubicBezTo>
                      <a:cubicBezTo>
                        <a:pt x="303" y="18"/>
                        <a:pt x="303" y="17"/>
                        <a:pt x="302" y="16"/>
                      </a:cubicBezTo>
                      <a:cubicBezTo>
                        <a:pt x="301" y="15"/>
                        <a:pt x="300" y="15"/>
                        <a:pt x="300" y="13"/>
                      </a:cubicBezTo>
                      <a:cubicBezTo>
                        <a:pt x="299" y="11"/>
                        <a:pt x="299" y="9"/>
                        <a:pt x="299" y="7"/>
                      </a:cubicBezTo>
                      <a:cubicBezTo>
                        <a:pt x="300" y="5"/>
                        <a:pt x="300" y="3"/>
                        <a:pt x="299" y="2"/>
                      </a:cubicBezTo>
                      <a:cubicBezTo>
                        <a:pt x="297" y="1"/>
                        <a:pt x="295" y="2"/>
                        <a:pt x="293" y="2"/>
                      </a:cubicBezTo>
                      <a:cubicBezTo>
                        <a:pt x="292" y="2"/>
                        <a:pt x="292" y="3"/>
                        <a:pt x="291" y="3"/>
                      </a:cubicBezTo>
                      <a:cubicBezTo>
                        <a:pt x="287" y="3"/>
                        <a:pt x="283" y="1"/>
                        <a:pt x="280" y="0"/>
                      </a:cubicBezTo>
                      <a:cubicBezTo>
                        <a:pt x="280" y="0"/>
                        <a:pt x="280" y="0"/>
                        <a:pt x="280" y="0"/>
                      </a:cubicBezTo>
                      <a:cubicBezTo>
                        <a:pt x="279" y="2"/>
                        <a:pt x="277" y="4"/>
                        <a:pt x="277" y="6"/>
                      </a:cubicBezTo>
                      <a:cubicBezTo>
                        <a:pt x="275" y="10"/>
                        <a:pt x="276" y="16"/>
                        <a:pt x="276" y="21"/>
                      </a:cubicBezTo>
                      <a:cubicBezTo>
                        <a:pt x="276" y="31"/>
                        <a:pt x="276" y="41"/>
                        <a:pt x="272" y="52"/>
                      </a:cubicBezTo>
                      <a:cubicBezTo>
                        <a:pt x="266" y="51"/>
                        <a:pt x="260" y="57"/>
                        <a:pt x="256" y="62"/>
                      </a:cubicBezTo>
                      <a:cubicBezTo>
                        <a:pt x="252" y="68"/>
                        <a:pt x="249" y="75"/>
                        <a:pt x="243" y="78"/>
                      </a:cubicBezTo>
                      <a:cubicBezTo>
                        <a:pt x="240" y="80"/>
                        <a:pt x="235" y="81"/>
                        <a:pt x="232" y="83"/>
                      </a:cubicBezTo>
                      <a:cubicBezTo>
                        <a:pt x="227" y="88"/>
                        <a:pt x="227" y="95"/>
                        <a:pt x="227" y="101"/>
                      </a:cubicBezTo>
                      <a:cubicBezTo>
                        <a:pt x="226" y="103"/>
                        <a:pt x="226" y="105"/>
                        <a:pt x="225" y="106"/>
                      </a:cubicBezTo>
                      <a:cubicBezTo>
                        <a:pt x="223" y="110"/>
                        <a:pt x="217" y="110"/>
                        <a:pt x="212" y="110"/>
                      </a:cubicBezTo>
                      <a:cubicBezTo>
                        <a:pt x="208" y="109"/>
                        <a:pt x="202" y="110"/>
                        <a:pt x="200" y="114"/>
                      </a:cubicBezTo>
                      <a:cubicBezTo>
                        <a:pt x="197" y="114"/>
                        <a:pt x="193" y="113"/>
                        <a:pt x="190" y="112"/>
                      </a:cubicBezTo>
                      <a:cubicBezTo>
                        <a:pt x="188" y="117"/>
                        <a:pt x="185" y="122"/>
                        <a:pt x="181" y="125"/>
                      </a:cubicBezTo>
                      <a:cubicBezTo>
                        <a:pt x="176" y="128"/>
                        <a:pt x="170" y="129"/>
                        <a:pt x="165" y="126"/>
                      </a:cubicBezTo>
                      <a:cubicBezTo>
                        <a:pt x="165" y="134"/>
                        <a:pt x="164" y="142"/>
                        <a:pt x="164" y="150"/>
                      </a:cubicBezTo>
                      <a:cubicBezTo>
                        <a:pt x="163" y="154"/>
                        <a:pt x="163" y="158"/>
                        <a:pt x="161" y="161"/>
                      </a:cubicBezTo>
                      <a:cubicBezTo>
                        <a:pt x="157" y="165"/>
                        <a:pt x="151" y="167"/>
                        <a:pt x="152" y="172"/>
                      </a:cubicBezTo>
                      <a:cubicBezTo>
                        <a:pt x="147" y="171"/>
                        <a:pt x="139" y="170"/>
                        <a:pt x="137" y="175"/>
                      </a:cubicBezTo>
                      <a:cubicBezTo>
                        <a:pt x="136" y="177"/>
                        <a:pt x="136" y="180"/>
                        <a:pt x="137" y="183"/>
                      </a:cubicBezTo>
                      <a:cubicBezTo>
                        <a:pt x="137" y="194"/>
                        <a:pt x="125" y="204"/>
                        <a:pt x="113" y="202"/>
                      </a:cubicBezTo>
                      <a:cubicBezTo>
                        <a:pt x="116" y="208"/>
                        <a:pt x="111" y="214"/>
                        <a:pt x="106" y="218"/>
                      </a:cubicBezTo>
                      <a:cubicBezTo>
                        <a:pt x="101" y="221"/>
                        <a:pt x="95" y="224"/>
                        <a:pt x="92" y="229"/>
                      </a:cubicBezTo>
                      <a:cubicBezTo>
                        <a:pt x="87" y="226"/>
                        <a:pt x="80" y="227"/>
                        <a:pt x="76" y="231"/>
                      </a:cubicBezTo>
                      <a:cubicBezTo>
                        <a:pt x="71" y="235"/>
                        <a:pt x="70" y="241"/>
                        <a:pt x="72" y="246"/>
                      </a:cubicBezTo>
                      <a:cubicBezTo>
                        <a:pt x="67" y="244"/>
                        <a:pt x="62" y="241"/>
                        <a:pt x="58" y="237"/>
                      </a:cubicBezTo>
                      <a:cubicBezTo>
                        <a:pt x="57" y="235"/>
                        <a:pt x="56" y="233"/>
                        <a:pt x="53" y="232"/>
                      </a:cubicBezTo>
                      <a:cubicBezTo>
                        <a:pt x="51" y="231"/>
                        <a:pt x="48" y="232"/>
                        <a:pt x="45" y="233"/>
                      </a:cubicBezTo>
                      <a:cubicBezTo>
                        <a:pt x="38" y="235"/>
                        <a:pt x="31" y="240"/>
                        <a:pt x="25" y="246"/>
                      </a:cubicBezTo>
                      <a:cubicBezTo>
                        <a:pt x="24" y="247"/>
                        <a:pt x="23" y="248"/>
                        <a:pt x="22" y="248"/>
                      </a:cubicBezTo>
                      <a:cubicBezTo>
                        <a:pt x="20" y="249"/>
                        <a:pt x="19" y="248"/>
                        <a:pt x="17" y="248"/>
                      </a:cubicBezTo>
                      <a:cubicBezTo>
                        <a:pt x="12" y="247"/>
                        <a:pt x="9" y="254"/>
                        <a:pt x="8" y="259"/>
                      </a:cubicBezTo>
                      <a:cubicBezTo>
                        <a:pt x="8" y="265"/>
                        <a:pt x="7" y="267"/>
                        <a:pt x="7" y="273"/>
                      </a:cubicBezTo>
                      <a:cubicBezTo>
                        <a:pt x="6" y="276"/>
                        <a:pt x="6" y="276"/>
                        <a:pt x="6" y="276"/>
                      </a:cubicBezTo>
                      <a:cubicBezTo>
                        <a:pt x="5" y="278"/>
                        <a:pt x="3" y="279"/>
                        <a:pt x="1" y="281"/>
                      </a:cubicBezTo>
                      <a:cubicBezTo>
                        <a:pt x="0" y="282"/>
                        <a:pt x="0" y="282"/>
                        <a:pt x="0" y="283"/>
                      </a:cubicBezTo>
                      <a:cubicBezTo>
                        <a:pt x="0" y="284"/>
                        <a:pt x="0" y="284"/>
                        <a:pt x="0" y="284"/>
                      </a:cubicBezTo>
                      <a:cubicBezTo>
                        <a:pt x="2" y="288"/>
                        <a:pt x="4" y="291"/>
                        <a:pt x="8" y="293"/>
                      </a:cubicBezTo>
                      <a:cubicBezTo>
                        <a:pt x="11" y="294"/>
                        <a:pt x="15" y="294"/>
                        <a:pt x="18" y="293"/>
                      </a:cubicBezTo>
                      <a:cubicBezTo>
                        <a:pt x="24" y="292"/>
                        <a:pt x="30" y="291"/>
                        <a:pt x="35" y="289"/>
                      </a:cubicBezTo>
                      <a:cubicBezTo>
                        <a:pt x="39" y="287"/>
                        <a:pt x="43" y="285"/>
                        <a:pt x="44" y="281"/>
                      </a:cubicBezTo>
                      <a:cubicBezTo>
                        <a:pt x="45" y="279"/>
                        <a:pt x="44" y="276"/>
                        <a:pt x="45" y="273"/>
                      </a:cubicBezTo>
                      <a:cubicBezTo>
                        <a:pt x="46" y="270"/>
                        <a:pt x="49" y="268"/>
                        <a:pt x="52" y="267"/>
                      </a:cubicBezTo>
                      <a:cubicBezTo>
                        <a:pt x="55" y="267"/>
                        <a:pt x="58" y="267"/>
                        <a:pt x="61" y="267"/>
                      </a:cubicBezTo>
                      <a:cubicBezTo>
                        <a:pt x="62" y="274"/>
                        <a:pt x="68" y="278"/>
                        <a:pt x="74" y="279"/>
                      </a:cubicBezTo>
                      <a:cubicBezTo>
                        <a:pt x="77" y="280"/>
                        <a:pt x="80" y="279"/>
                        <a:pt x="82" y="281"/>
                      </a:cubicBezTo>
                      <a:cubicBezTo>
                        <a:pt x="85" y="283"/>
                        <a:pt x="88" y="285"/>
                        <a:pt x="92" y="287"/>
                      </a:cubicBezTo>
                      <a:cubicBezTo>
                        <a:pt x="93" y="288"/>
                        <a:pt x="94" y="289"/>
                        <a:pt x="95" y="290"/>
                      </a:cubicBezTo>
                      <a:cubicBezTo>
                        <a:pt x="98" y="293"/>
                        <a:pt x="98" y="298"/>
                        <a:pt x="98" y="302"/>
                      </a:cubicBezTo>
                      <a:cubicBezTo>
                        <a:pt x="99" y="307"/>
                        <a:pt x="99" y="313"/>
                        <a:pt x="102" y="317"/>
                      </a:cubicBezTo>
                      <a:cubicBezTo>
                        <a:pt x="104" y="322"/>
                        <a:pt x="109" y="326"/>
                        <a:pt x="115" y="327"/>
                      </a:cubicBezTo>
                      <a:cubicBezTo>
                        <a:pt x="119" y="321"/>
                        <a:pt x="123" y="316"/>
                        <a:pt x="127" y="311"/>
                      </a:cubicBezTo>
                      <a:cubicBezTo>
                        <a:pt x="130" y="312"/>
                        <a:pt x="133" y="313"/>
                        <a:pt x="136" y="313"/>
                      </a:cubicBezTo>
                      <a:cubicBezTo>
                        <a:pt x="139" y="312"/>
                        <a:pt x="142" y="310"/>
                        <a:pt x="142" y="308"/>
                      </a:cubicBezTo>
                      <a:cubicBezTo>
                        <a:pt x="143" y="306"/>
                        <a:pt x="143" y="303"/>
                        <a:pt x="144" y="302"/>
                      </a:cubicBezTo>
                      <a:cubicBezTo>
                        <a:pt x="145" y="301"/>
                        <a:pt x="147" y="300"/>
                        <a:pt x="147" y="299"/>
                      </a:cubicBezTo>
                      <a:cubicBezTo>
                        <a:pt x="148" y="298"/>
                        <a:pt x="148" y="297"/>
                        <a:pt x="148" y="296"/>
                      </a:cubicBezTo>
                      <a:cubicBezTo>
                        <a:pt x="147" y="290"/>
                        <a:pt x="143" y="284"/>
                        <a:pt x="137" y="280"/>
                      </a:cubicBezTo>
                      <a:cubicBezTo>
                        <a:pt x="139" y="281"/>
                        <a:pt x="142" y="280"/>
                        <a:pt x="143" y="278"/>
                      </a:cubicBezTo>
                      <a:cubicBezTo>
                        <a:pt x="144" y="276"/>
                        <a:pt x="144" y="273"/>
                        <a:pt x="145" y="271"/>
                      </a:cubicBezTo>
                      <a:cubicBezTo>
                        <a:pt x="146" y="270"/>
                        <a:pt x="148" y="268"/>
                        <a:pt x="149" y="267"/>
                      </a:cubicBezTo>
                      <a:cubicBezTo>
                        <a:pt x="151" y="266"/>
                        <a:pt x="152" y="264"/>
                        <a:pt x="152" y="262"/>
                      </a:cubicBezTo>
                      <a:cubicBezTo>
                        <a:pt x="152" y="261"/>
                        <a:pt x="151" y="259"/>
                        <a:pt x="150" y="259"/>
                      </a:cubicBezTo>
                      <a:cubicBezTo>
                        <a:pt x="150" y="259"/>
                        <a:pt x="150" y="259"/>
                        <a:pt x="150" y="259"/>
                      </a:cubicBezTo>
                      <a:cubicBezTo>
                        <a:pt x="150" y="260"/>
                        <a:pt x="150" y="260"/>
                        <a:pt x="149" y="260"/>
                      </a:cubicBezTo>
                      <a:cubicBezTo>
                        <a:pt x="147" y="260"/>
                        <a:pt x="147" y="260"/>
                        <a:pt x="147" y="260"/>
                      </a:cubicBezTo>
                      <a:cubicBezTo>
                        <a:pt x="147" y="260"/>
                        <a:pt x="147" y="260"/>
                        <a:pt x="147" y="260"/>
                      </a:cubicBezTo>
                      <a:cubicBezTo>
                        <a:pt x="147" y="260"/>
                        <a:pt x="146" y="260"/>
                        <a:pt x="146" y="260"/>
                      </a:cubicBezTo>
                      <a:cubicBezTo>
                        <a:pt x="146" y="259"/>
                        <a:pt x="146" y="258"/>
                        <a:pt x="147" y="258"/>
                      </a:cubicBezTo>
                      <a:cubicBezTo>
                        <a:pt x="148" y="258"/>
                        <a:pt x="148" y="258"/>
                        <a:pt x="149" y="258"/>
                      </a:cubicBezTo>
                      <a:cubicBezTo>
                        <a:pt x="150" y="258"/>
                        <a:pt x="150" y="258"/>
                        <a:pt x="150" y="259"/>
                      </a:cubicBezTo>
                      <a:cubicBezTo>
                        <a:pt x="151" y="259"/>
                        <a:pt x="151" y="259"/>
                        <a:pt x="152" y="258"/>
                      </a:cubicBezTo>
                      <a:cubicBezTo>
                        <a:pt x="153" y="255"/>
                        <a:pt x="153" y="251"/>
                        <a:pt x="153" y="247"/>
                      </a:cubicBezTo>
                      <a:cubicBezTo>
                        <a:pt x="156" y="247"/>
                        <a:pt x="159" y="244"/>
                        <a:pt x="160" y="241"/>
                      </a:cubicBezTo>
                      <a:cubicBezTo>
                        <a:pt x="160" y="248"/>
                        <a:pt x="160" y="255"/>
                        <a:pt x="160" y="262"/>
                      </a:cubicBezTo>
                      <a:cubicBezTo>
                        <a:pt x="163" y="261"/>
                        <a:pt x="167" y="260"/>
                        <a:pt x="170" y="260"/>
                      </a:cubicBezTo>
                      <a:cubicBezTo>
                        <a:pt x="171" y="259"/>
                        <a:pt x="172" y="259"/>
                        <a:pt x="173" y="258"/>
                      </a:cubicBezTo>
                      <a:cubicBezTo>
                        <a:pt x="176" y="256"/>
                        <a:pt x="173" y="250"/>
                        <a:pt x="176" y="248"/>
                      </a:cubicBezTo>
                      <a:cubicBezTo>
                        <a:pt x="176" y="247"/>
                        <a:pt x="177" y="247"/>
                        <a:pt x="178" y="247"/>
                      </a:cubicBezTo>
                      <a:cubicBezTo>
                        <a:pt x="181" y="247"/>
                        <a:pt x="184" y="248"/>
                        <a:pt x="186" y="250"/>
                      </a:cubicBezTo>
                      <a:cubicBezTo>
                        <a:pt x="191" y="248"/>
                        <a:pt x="191" y="242"/>
                        <a:pt x="196" y="240"/>
                      </a:cubicBezTo>
                      <a:cubicBezTo>
                        <a:pt x="200" y="238"/>
                        <a:pt x="206" y="242"/>
                        <a:pt x="210" y="240"/>
                      </a:cubicBezTo>
                      <a:cubicBezTo>
                        <a:pt x="214" y="238"/>
                        <a:pt x="215" y="232"/>
                        <a:pt x="215" y="228"/>
                      </a:cubicBezTo>
                      <a:cubicBezTo>
                        <a:pt x="215" y="224"/>
                        <a:pt x="215" y="219"/>
                        <a:pt x="219" y="216"/>
                      </a:cubicBezTo>
                      <a:cubicBezTo>
                        <a:pt x="220" y="216"/>
                        <a:pt x="221" y="215"/>
                        <a:pt x="222" y="215"/>
                      </a:cubicBezTo>
                      <a:cubicBezTo>
                        <a:pt x="223" y="214"/>
                        <a:pt x="223" y="212"/>
                        <a:pt x="222" y="211"/>
                      </a:cubicBezTo>
                      <a:cubicBezTo>
                        <a:pt x="221" y="212"/>
                        <a:pt x="220" y="211"/>
                        <a:pt x="220" y="209"/>
                      </a:cubicBezTo>
                      <a:cubicBezTo>
                        <a:pt x="220" y="208"/>
                        <a:pt x="221" y="207"/>
                        <a:pt x="222" y="206"/>
                      </a:cubicBezTo>
                      <a:cubicBezTo>
                        <a:pt x="227" y="203"/>
                        <a:pt x="234" y="201"/>
                        <a:pt x="240" y="203"/>
                      </a:cubicBezTo>
                      <a:cubicBezTo>
                        <a:pt x="239" y="205"/>
                        <a:pt x="239" y="208"/>
                        <a:pt x="239" y="210"/>
                      </a:cubicBezTo>
                      <a:cubicBezTo>
                        <a:pt x="241" y="211"/>
                        <a:pt x="243" y="209"/>
                        <a:pt x="243" y="208"/>
                      </a:cubicBezTo>
                      <a:cubicBezTo>
                        <a:pt x="247" y="209"/>
                        <a:pt x="252" y="210"/>
                        <a:pt x="255" y="208"/>
                      </a:cubicBezTo>
                      <a:cubicBezTo>
                        <a:pt x="256" y="207"/>
                        <a:pt x="257" y="207"/>
                        <a:pt x="258" y="206"/>
                      </a:cubicBezTo>
                      <a:cubicBezTo>
                        <a:pt x="259" y="206"/>
                        <a:pt x="262" y="207"/>
                        <a:pt x="263" y="207"/>
                      </a:cubicBezTo>
                      <a:cubicBezTo>
                        <a:pt x="269" y="209"/>
                        <a:pt x="277" y="211"/>
                        <a:pt x="281" y="207"/>
                      </a:cubicBezTo>
                      <a:cubicBezTo>
                        <a:pt x="290" y="199"/>
                        <a:pt x="304" y="195"/>
                        <a:pt x="316" y="196"/>
                      </a:cubicBezTo>
                      <a:cubicBezTo>
                        <a:pt x="329" y="197"/>
                        <a:pt x="341" y="204"/>
                        <a:pt x="348" y="214"/>
                      </a:cubicBezTo>
                      <a:cubicBezTo>
                        <a:pt x="351" y="210"/>
                        <a:pt x="353" y="207"/>
                        <a:pt x="355" y="203"/>
                      </a:cubicBezTo>
                      <a:cubicBezTo>
                        <a:pt x="352" y="204"/>
                        <a:pt x="349" y="205"/>
                        <a:pt x="346" y="2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10" name="Freeform 35">
                  <a:extLst>
                    <a:ext uri="{FF2B5EF4-FFF2-40B4-BE49-F238E27FC236}">
                      <a16:creationId xmlns:a16="http://schemas.microsoft.com/office/drawing/2014/main" id="{308FBDB4-8BAB-4412-AB8E-720A0550867C}"/>
                    </a:ext>
                  </a:extLst>
                </p:cNvPr>
                <p:cNvSpPr>
                  <a:spLocks/>
                </p:cNvSpPr>
                <p:nvPr/>
              </p:nvSpPr>
              <p:spPr bwMode="auto">
                <a:xfrm>
                  <a:off x="5554722" y="5486442"/>
                  <a:ext cx="461968" cy="376240"/>
                </a:xfrm>
                <a:custGeom>
                  <a:avLst/>
                  <a:gdLst>
                    <a:gd name="T0" fmla="*/ 16 w 178"/>
                    <a:gd name="T1" fmla="*/ 24 h 145"/>
                    <a:gd name="T2" fmla="*/ 10 w 178"/>
                    <a:gd name="T3" fmla="*/ 22 h 145"/>
                    <a:gd name="T4" fmla="*/ 3 w 178"/>
                    <a:gd name="T5" fmla="*/ 21 h 145"/>
                    <a:gd name="T6" fmla="*/ 2 w 178"/>
                    <a:gd name="T7" fmla="*/ 36 h 145"/>
                    <a:gd name="T8" fmla="*/ 11 w 178"/>
                    <a:gd name="T9" fmla="*/ 45 h 145"/>
                    <a:gd name="T10" fmla="*/ 25 w 178"/>
                    <a:gd name="T11" fmla="*/ 55 h 145"/>
                    <a:gd name="T12" fmla="*/ 33 w 178"/>
                    <a:gd name="T13" fmla="*/ 60 h 145"/>
                    <a:gd name="T14" fmla="*/ 39 w 178"/>
                    <a:gd name="T15" fmla="*/ 62 h 145"/>
                    <a:gd name="T16" fmla="*/ 51 w 178"/>
                    <a:gd name="T17" fmla="*/ 68 h 145"/>
                    <a:gd name="T18" fmla="*/ 51 w 178"/>
                    <a:gd name="T19" fmla="*/ 69 h 145"/>
                    <a:gd name="T20" fmla="*/ 48 w 178"/>
                    <a:gd name="T21" fmla="*/ 79 h 145"/>
                    <a:gd name="T22" fmla="*/ 48 w 178"/>
                    <a:gd name="T23" fmla="*/ 81 h 145"/>
                    <a:gd name="T24" fmla="*/ 50 w 178"/>
                    <a:gd name="T25" fmla="*/ 82 h 145"/>
                    <a:gd name="T26" fmla="*/ 65 w 178"/>
                    <a:gd name="T27" fmla="*/ 81 h 145"/>
                    <a:gd name="T28" fmla="*/ 66 w 178"/>
                    <a:gd name="T29" fmla="*/ 80 h 145"/>
                    <a:gd name="T30" fmla="*/ 69 w 178"/>
                    <a:gd name="T31" fmla="*/ 78 h 145"/>
                    <a:gd name="T32" fmla="*/ 73 w 178"/>
                    <a:gd name="T33" fmla="*/ 78 h 145"/>
                    <a:gd name="T34" fmla="*/ 89 w 178"/>
                    <a:gd name="T35" fmla="*/ 80 h 145"/>
                    <a:gd name="T36" fmla="*/ 95 w 178"/>
                    <a:gd name="T37" fmla="*/ 83 h 145"/>
                    <a:gd name="T38" fmla="*/ 95 w 178"/>
                    <a:gd name="T39" fmla="*/ 91 h 145"/>
                    <a:gd name="T40" fmla="*/ 95 w 178"/>
                    <a:gd name="T41" fmla="*/ 97 h 145"/>
                    <a:gd name="T42" fmla="*/ 98 w 178"/>
                    <a:gd name="T43" fmla="*/ 97 h 145"/>
                    <a:gd name="T44" fmla="*/ 109 w 178"/>
                    <a:gd name="T45" fmla="*/ 95 h 145"/>
                    <a:gd name="T46" fmla="*/ 110 w 178"/>
                    <a:gd name="T47" fmla="*/ 96 h 145"/>
                    <a:gd name="T48" fmla="*/ 110 w 178"/>
                    <a:gd name="T49" fmla="*/ 97 h 145"/>
                    <a:gd name="T50" fmla="*/ 113 w 178"/>
                    <a:gd name="T51" fmla="*/ 107 h 145"/>
                    <a:gd name="T52" fmla="*/ 125 w 178"/>
                    <a:gd name="T53" fmla="*/ 111 h 145"/>
                    <a:gd name="T54" fmla="*/ 142 w 178"/>
                    <a:gd name="T55" fmla="*/ 112 h 145"/>
                    <a:gd name="T56" fmla="*/ 143 w 178"/>
                    <a:gd name="T57" fmla="*/ 112 h 145"/>
                    <a:gd name="T58" fmla="*/ 144 w 178"/>
                    <a:gd name="T59" fmla="*/ 113 h 145"/>
                    <a:gd name="T60" fmla="*/ 141 w 178"/>
                    <a:gd name="T61" fmla="*/ 127 h 145"/>
                    <a:gd name="T62" fmla="*/ 165 w 178"/>
                    <a:gd name="T63" fmla="*/ 127 h 145"/>
                    <a:gd name="T64" fmla="*/ 166 w 178"/>
                    <a:gd name="T65" fmla="*/ 127 h 145"/>
                    <a:gd name="T66" fmla="*/ 167 w 178"/>
                    <a:gd name="T67" fmla="*/ 128 h 145"/>
                    <a:gd name="T68" fmla="*/ 171 w 178"/>
                    <a:gd name="T69" fmla="*/ 144 h 145"/>
                    <a:gd name="T70" fmla="*/ 174 w 178"/>
                    <a:gd name="T71" fmla="*/ 145 h 145"/>
                    <a:gd name="T72" fmla="*/ 174 w 178"/>
                    <a:gd name="T73" fmla="*/ 145 h 145"/>
                    <a:gd name="T74" fmla="*/ 175 w 178"/>
                    <a:gd name="T75" fmla="*/ 145 h 145"/>
                    <a:gd name="T76" fmla="*/ 178 w 178"/>
                    <a:gd name="T77" fmla="*/ 51 h 145"/>
                    <a:gd name="T78" fmla="*/ 168 w 178"/>
                    <a:gd name="T79" fmla="*/ 17 h 145"/>
                    <a:gd name="T80" fmla="*/ 139 w 178"/>
                    <a:gd name="T81" fmla="*/ 14 h 145"/>
                    <a:gd name="T82" fmla="*/ 110 w 178"/>
                    <a:gd name="T83" fmla="*/ 19 h 145"/>
                    <a:gd name="T84" fmla="*/ 101 w 178"/>
                    <a:gd name="T85" fmla="*/ 19 h 145"/>
                    <a:gd name="T86" fmla="*/ 89 w 178"/>
                    <a:gd name="T87" fmla="*/ 12 h 145"/>
                    <a:gd name="T88" fmla="*/ 76 w 178"/>
                    <a:gd name="T89" fmla="*/ 4 h 145"/>
                    <a:gd name="T90" fmla="*/ 70 w 178"/>
                    <a:gd name="T91" fmla="*/ 2 h 145"/>
                    <a:gd name="T92" fmla="*/ 53 w 178"/>
                    <a:gd name="T93" fmla="*/ 6 h 145"/>
                    <a:gd name="T94" fmla="*/ 29 w 178"/>
                    <a:gd name="T95" fmla="*/ 0 h 145"/>
                    <a:gd name="T96" fmla="*/ 27 w 178"/>
                    <a:gd name="T97" fmla="*/ 15 h 145"/>
                    <a:gd name="T98" fmla="*/ 16 w 178"/>
                    <a:gd name="T99" fmla="*/ 2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8" h="145">
                      <a:moveTo>
                        <a:pt x="16" y="24"/>
                      </a:moveTo>
                      <a:cubicBezTo>
                        <a:pt x="14" y="24"/>
                        <a:pt x="12" y="23"/>
                        <a:pt x="10" y="22"/>
                      </a:cubicBezTo>
                      <a:cubicBezTo>
                        <a:pt x="7" y="21"/>
                        <a:pt x="5" y="21"/>
                        <a:pt x="3" y="21"/>
                      </a:cubicBezTo>
                      <a:cubicBezTo>
                        <a:pt x="1" y="26"/>
                        <a:pt x="0" y="31"/>
                        <a:pt x="2" y="36"/>
                      </a:cubicBezTo>
                      <a:cubicBezTo>
                        <a:pt x="3" y="40"/>
                        <a:pt x="7" y="43"/>
                        <a:pt x="11" y="45"/>
                      </a:cubicBezTo>
                      <a:cubicBezTo>
                        <a:pt x="25" y="55"/>
                        <a:pt x="25" y="55"/>
                        <a:pt x="25" y="55"/>
                      </a:cubicBezTo>
                      <a:cubicBezTo>
                        <a:pt x="27" y="57"/>
                        <a:pt x="30" y="59"/>
                        <a:pt x="33" y="60"/>
                      </a:cubicBezTo>
                      <a:cubicBezTo>
                        <a:pt x="35" y="61"/>
                        <a:pt x="37" y="61"/>
                        <a:pt x="39" y="62"/>
                      </a:cubicBezTo>
                      <a:cubicBezTo>
                        <a:pt x="44" y="63"/>
                        <a:pt x="49" y="64"/>
                        <a:pt x="51" y="68"/>
                      </a:cubicBezTo>
                      <a:cubicBezTo>
                        <a:pt x="52" y="69"/>
                        <a:pt x="52" y="69"/>
                        <a:pt x="51" y="69"/>
                      </a:cubicBezTo>
                      <a:cubicBezTo>
                        <a:pt x="50" y="72"/>
                        <a:pt x="49" y="76"/>
                        <a:pt x="48" y="79"/>
                      </a:cubicBezTo>
                      <a:cubicBezTo>
                        <a:pt x="48" y="80"/>
                        <a:pt x="48" y="81"/>
                        <a:pt x="48" y="81"/>
                      </a:cubicBezTo>
                      <a:cubicBezTo>
                        <a:pt x="48" y="82"/>
                        <a:pt x="49" y="82"/>
                        <a:pt x="50" y="82"/>
                      </a:cubicBezTo>
                      <a:cubicBezTo>
                        <a:pt x="55" y="83"/>
                        <a:pt x="62" y="84"/>
                        <a:pt x="65" y="81"/>
                      </a:cubicBezTo>
                      <a:cubicBezTo>
                        <a:pt x="66" y="81"/>
                        <a:pt x="66" y="80"/>
                        <a:pt x="66" y="80"/>
                      </a:cubicBezTo>
                      <a:cubicBezTo>
                        <a:pt x="67" y="79"/>
                        <a:pt x="68" y="78"/>
                        <a:pt x="69" y="78"/>
                      </a:cubicBezTo>
                      <a:cubicBezTo>
                        <a:pt x="70" y="77"/>
                        <a:pt x="72" y="77"/>
                        <a:pt x="73" y="78"/>
                      </a:cubicBezTo>
                      <a:cubicBezTo>
                        <a:pt x="89" y="80"/>
                        <a:pt x="89" y="80"/>
                        <a:pt x="89" y="80"/>
                      </a:cubicBezTo>
                      <a:cubicBezTo>
                        <a:pt x="91" y="80"/>
                        <a:pt x="94" y="81"/>
                        <a:pt x="95" y="83"/>
                      </a:cubicBezTo>
                      <a:cubicBezTo>
                        <a:pt x="97" y="85"/>
                        <a:pt x="96" y="88"/>
                        <a:pt x="95" y="91"/>
                      </a:cubicBezTo>
                      <a:cubicBezTo>
                        <a:pt x="94" y="94"/>
                        <a:pt x="94" y="96"/>
                        <a:pt x="95" y="97"/>
                      </a:cubicBezTo>
                      <a:cubicBezTo>
                        <a:pt x="96" y="97"/>
                        <a:pt x="97" y="97"/>
                        <a:pt x="98" y="97"/>
                      </a:cubicBezTo>
                      <a:cubicBezTo>
                        <a:pt x="102" y="97"/>
                        <a:pt x="105" y="96"/>
                        <a:pt x="109" y="95"/>
                      </a:cubicBezTo>
                      <a:cubicBezTo>
                        <a:pt x="109" y="95"/>
                        <a:pt x="109" y="95"/>
                        <a:pt x="110" y="96"/>
                      </a:cubicBezTo>
                      <a:cubicBezTo>
                        <a:pt x="110" y="96"/>
                        <a:pt x="110" y="96"/>
                        <a:pt x="110" y="97"/>
                      </a:cubicBezTo>
                      <a:cubicBezTo>
                        <a:pt x="108" y="100"/>
                        <a:pt x="111" y="105"/>
                        <a:pt x="113" y="107"/>
                      </a:cubicBezTo>
                      <a:cubicBezTo>
                        <a:pt x="117" y="109"/>
                        <a:pt x="121" y="110"/>
                        <a:pt x="125" y="111"/>
                      </a:cubicBezTo>
                      <a:cubicBezTo>
                        <a:pt x="131" y="112"/>
                        <a:pt x="137" y="114"/>
                        <a:pt x="142" y="112"/>
                      </a:cubicBezTo>
                      <a:cubicBezTo>
                        <a:pt x="142" y="112"/>
                        <a:pt x="143" y="112"/>
                        <a:pt x="143" y="112"/>
                      </a:cubicBezTo>
                      <a:cubicBezTo>
                        <a:pt x="143" y="112"/>
                        <a:pt x="144" y="113"/>
                        <a:pt x="144" y="113"/>
                      </a:cubicBezTo>
                      <a:cubicBezTo>
                        <a:pt x="144" y="118"/>
                        <a:pt x="143" y="123"/>
                        <a:pt x="141" y="127"/>
                      </a:cubicBezTo>
                      <a:cubicBezTo>
                        <a:pt x="149" y="131"/>
                        <a:pt x="158" y="131"/>
                        <a:pt x="165" y="127"/>
                      </a:cubicBezTo>
                      <a:cubicBezTo>
                        <a:pt x="166" y="127"/>
                        <a:pt x="166" y="127"/>
                        <a:pt x="166" y="127"/>
                      </a:cubicBezTo>
                      <a:cubicBezTo>
                        <a:pt x="167" y="127"/>
                        <a:pt x="167" y="128"/>
                        <a:pt x="167" y="128"/>
                      </a:cubicBezTo>
                      <a:cubicBezTo>
                        <a:pt x="167" y="134"/>
                        <a:pt x="167" y="141"/>
                        <a:pt x="171" y="144"/>
                      </a:cubicBezTo>
                      <a:cubicBezTo>
                        <a:pt x="172" y="144"/>
                        <a:pt x="173" y="145"/>
                        <a:pt x="174" y="145"/>
                      </a:cubicBezTo>
                      <a:cubicBezTo>
                        <a:pt x="174" y="145"/>
                        <a:pt x="174" y="145"/>
                        <a:pt x="174" y="145"/>
                      </a:cubicBezTo>
                      <a:cubicBezTo>
                        <a:pt x="174" y="145"/>
                        <a:pt x="175" y="145"/>
                        <a:pt x="175" y="145"/>
                      </a:cubicBezTo>
                      <a:cubicBezTo>
                        <a:pt x="178" y="51"/>
                        <a:pt x="178" y="51"/>
                        <a:pt x="178" y="51"/>
                      </a:cubicBezTo>
                      <a:cubicBezTo>
                        <a:pt x="168" y="17"/>
                        <a:pt x="168" y="17"/>
                        <a:pt x="168" y="17"/>
                      </a:cubicBezTo>
                      <a:cubicBezTo>
                        <a:pt x="158" y="16"/>
                        <a:pt x="149" y="14"/>
                        <a:pt x="139" y="14"/>
                      </a:cubicBezTo>
                      <a:cubicBezTo>
                        <a:pt x="129" y="15"/>
                        <a:pt x="120" y="17"/>
                        <a:pt x="110" y="19"/>
                      </a:cubicBezTo>
                      <a:cubicBezTo>
                        <a:pt x="107" y="19"/>
                        <a:pt x="104" y="20"/>
                        <a:pt x="101" y="19"/>
                      </a:cubicBezTo>
                      <a:cubicBezTo>
                        <a:pt x="96" y="19"/>
                        <a:pt x="93" y="15"/>
                        <a:pt x="89" y="12"/>
                      </a:cubicBezTo>
                      <a:cubicBezTo>
                        <a:pt x="85" y="9"/>
                        <a:pt x="80" y="7"/>
                        <a:pt x="76" y="4"/>
                      </a:cubicBezTo>
                      <a:cubicBezTo>
                        <a:pt x="74" y="3"/>
                        <a:pt x="72" y="2"/>
                        <a:pt x="70" y="2"/>
                      </a:cubicBezTo>
                      <a:cubicBezTo>
                        <a:pt x="65" y="0"/>
                        <a:pt x="59" y="5"/>
                        <a:pt x="53" y="6"/>
                      </a:cubicBezTo>
                      <a:cubicBezTo>
                        <a:pt x="45" y="8"/>
                        <a:pt x="37" y="4"/>
                        <a:pt x="29" y="0"/>
                      </a:cubicBezTo>
                      <a:cubicBezTo>
                        <a:pt x="29" y="6"/>
                        <a:pt x="29" y="11"/>
                        <a:pt x="27" y="15"/>
                      </a:cubicBezTo>
                      <a:cubicBezTo>
                        <a:pt x="26" y="19"/>
                        <a:pt x="22" y="24"/>
                        <a:pt x="1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48" name="Group 247">
                <a:extLst>
                  <a:ext uri="{FF2B5EF4-FFF2-40B4-BE49-F238E27FC236}">
                    <a16:creationId xmlns:a16="http://schemas.microsoft.com/office/drawing/2014/main" id="{F3A24204-6F79-49F4-BAC8-8E06F9974EA6}"/>
                  </a:ext>
                </a:extLst>
              </p:cNvPr>
              <p:cNvGrpSpPr/>
              <p:nvPr/>
            </p:nvGrpSpPr>
            <p:grpSpPr>
              <a:xfrm>
                <a:off x="2552894" y="5080581"/>
                <a:ext cx="794155" cy="291705"/>
                <a:chOff x="7185103" y="5664243"/>
                <a:chExt cx="1058874" cy="388940"/>
              </a:xfrm>
              <a:solidFill>
                <a:srgbClr val="92D050"/>
              </a:solidFill>
            </p:grpSpPr>
            <p:sp>
              <p:nvSpPr>
                <p:cNvPr id="306" name="Freeform 32">
                  <a:extLst>
                    <a:ext uri="{FF2B5EF4-FFF2-40B4-BE49-F238E27FC236}">
                      <a16:creationId xmlns:a16="http://schemas.microsoft.com/office/drawing/2014/main" id="{5772993F-56E4-48C7-98AD-A333A6581857}"/>
                    </a:ext>
                  </a:extLst>
                </p:cNvPr>
                <p:cNvSpPr>
                  <a:spLocks/>
                </p:cNvSpPr>
                <p:nvPr/>
              </p:nvSpPr>
              <p:spPr bwMode="auto">
                <a:xfrm>
                  <a:off x="7628020" y="5686468"/>
                  <a:ext cx="615957" cy="366715"/>
                </a:xfrm>
                <a:custGeom>
                  <a:avLst/>
                  <a:gdLst>
                    <a:gd name="T0" fmla="*/ 230 w 237"/>
                    <a:gd name="T1" fmla="*/ 61 h 141"/>
                    <a:gd name="T2" fmla="*/ 214 w 237"/>
                    <a:gd name="T3" fmla="*/ 58 h 141"/>
                    <a:gd name="T4" fmla="*/ 210 w 237"/>
                    <a:gd name="T5" fmla="*/ 54 h 141"/>
                    <a:gd name="T6" fmla="*/ 188 w 237"/>
                    <a:gd name="T7" fmla="*/ 57 h 141"/>
                    <a:gd name="T8" fmla="*/ 176 w 237"/>
                    <a:gd name="T9" fmla="*/ 49 h 141"/>
                    <a:gd name="T10" fmla="*/ 171 w 237"/>
                    <a:gd name="T11" fmla="*/ 47 h 141"/>
                    <a:gd name="T12" fmla="*/ 159 w 237"/>
                    <a:gd name="T13" fmla="*/ 36 h 141"/>
                    <a:gd name="T14" fmla="*/ 157 w 237"/>
                    <a:gd name="T15" fmla="*/ 33 h 141"/>
                    <a:gd name="T16" fmla="*/ 148 w 237"/>
                    <a:gd name="T17" fmla="*/ 26 h 141"/>
                    <a:gd name="T18" fmla="*/ 140 w 237"/>
                    <a:gd name="T19" fmla="*/ 26 h 141"/>
                    <a:gd name="T20" fmla="*/ 136 w 237"/>
                    <a:gd name="T21" fmla="*/ 16 h 141"/>
                    <a:gd name="T22" fmla="*/ 132 w 237"/>
                    <a:gd name="T23" fmla="*/ 12 h 141"/>
                    <a:gd name="T24" fmla="*/ 120 w 237"/>
                    <a:gd name="T25" fmla="*/ 13 h 141"/>
                    <a:gd name="T26" fmla="*/ 115 w 237"/>
                    <a:gd name="T27" fmla="*/ 10 h 141"/>
                    <a:gd name="T28" fmla="*/ 94 w 237"/>
                    <a:gd name="T29" fmla="*/ 11 h 141"/>
                    <a:gd name="T30" fmla="*/ 87 w 237"/>
                    <a:gd name="T31" fmla="*/ 2 h 141"/>
                    <a:gd name="T32" fmla="*/ 68 w 237"/>
                    <a:gd name="T33" fmla="*/ 1 h 141"/>
                    <a:gd name="T34" fmla="*/ 55 w 237"/>
                    <a:gd name="T35" fmla="*/ 10 h 141"/>
                    <a:gd name="T36" fmla="*/ 51 w 237"/>
                    <a:gd name="T37" fmla="*/ 14 h 141"/>
                    <a:gd name="T38" fmla="*/ 62 w 237"/>
                    <a:gd name="T39" fmla="*/ 22 h 141"/>
                    <a:gd name="T40" fmla="*/ 58 w 237"/>
                    <a:gd name="T41" fmla="*/ 28 h 141"/>
                    <a:gd name="T42" fmla="*/ 56 w 237"/>
                    <a:gd name="T43" fmla="*/ 37 h 141"/>
                    <a:gd name="T44" fmla="*/ 57 w 237"/>
                    <a:gd name="T45" fmla="*/ 39 h 141"/>
                    <a:gd name="T46" fmla="*/ 54 w 237"/>
                    <a:gd name="T47" fmla="*/ 50 h 141"/>
                    <a:gd name="T48" fmla="*/ 46 w 237"/>
                    <a:gd name="T49" fmla="*/ 50 h 141"/>
                    <a:gd name="T50" fmla="*/ 44 w 237"/>
                    <a:gd name="T51" fmla="*/ 46 h 141"/>
                    <a:gd name="T52" fmla="*/ 29 w 237"/>
                    <a:gd name="T53" fmla="*/ 55 h 141"/>
                    <a:gd name="T54" fmla="*/ 33 w 237"/>
                    <a:gd name="T55" fmla="*/ 58 h 141"/>
                    <a:gd name="T56" fmla="*/ 20 w 237"/>
                    <a:gd name="T57" fmla="*/ 86 h 141"/>
                    <a:gd name="T58" fmla="*/ 4 w 237"/>
                    <a:gd name="T59" fmla="*/ 86 h 141"/>
                    <a:gd name="T60" fmla="*/ 11 w 237"/>
                    <a:gd name="T61" fmla="*/ 101 h 141"/>
                    <a:gd name="T62" fmla="*/ 71 w 237"/>
                    <a:gd name="T63" fmla="*/ 122 h 141"/>
                    <a:gd name="T64" fmla="*/ 99 w 237"/>
                    <a:gd name="T65" fmla="*/ 132 h 141"/>
                    <a:gd name="T66" fmla="*/ 108 w 237"/>
                    <a:gd name="T67" fmla="*/ 138 h 141"/>
                    <a:gd name="T68" fmla="*/ 147 w 237"/>
                    <a:gd name="T69" fmla="*/ 109 h 141"/>
                    <a:gd name="T70" fmla="*/ 235 w 237"/>
                    <a:gd name="T71" fmla="*/ 78 h 141"/>
                    <a:gd name="T72" fmla="*/ 236 w 237"/>
                    <a:gd name="T73" fmla="*/ 7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141">
                      <a:moveTo>
                        <a:pt x="234" y="65"/>
                      </a:moveTo>
                      <a:cubicBezTo>
                        <a:pt x="233" y="63"/>
                        <a:pt x="231" y="62"/>
                        <a:pt x="230" y="61"/>
                      </a:cubicBezTo>
                      <a:cubicBezTo>
                        <a:pt x="229" y="61"/>
                        <a:pt x="228" y="61"/>
                        <a:pt x="226" y="61"/>
                      </a:cubicBezTo>
                      <a:cubicBezTo>
                        <a:pt x="223" y="62"/>
                        <a:pt x="218" y="62"/>
                        <a:pt x="214" y="58"/>
                      </a:cubicBezTo>
                      <a:cubicBezTo>
                        <a:pt x="213" y="57"/>
                        <a:pt x="212" y="56"/>
                        <a:pt x="211" y="55"/>
                      </a:cubicBezTo>
                      <a:cubicBezTo>
                        <a:pt x="211" y="54"/>
                        <a:pt x="210" y="54"/>
                        <a:pt x="210" y="54"/>
                      </a:cubicBezTo>
                      <a:cubicBezTo>
                        <a:pt x="209" y="53"/>
                        <a:pt x="206" y="53"/>
                        <a:pt x="200" y="56"/>
                      </a:cubicBezTo>
                      <a:cubicBezTo>
                        <a:pt x="196" y="57"/>
                        <a:pt x="192" y="58"/>
                        <a:pt x="188" y="57"/>
                      </a:cubicBezTo>
                      <a:cubicBezTo>
                        <a:pt x="183" y="56"/>
                        <a:pt x="181" y="53"/>
                        <a:pt x="178" y="51"/>
                      </a:cubicBezTo>
                      <a:cubicBezTo>
                        <a:pt x="177" y="50"/>
                        <a:pt x="177" y="50"/>
                        <a:pt x="176" y="49"/>
                      </a:cubicBezTo>
                      <a:cubicBezTo>
                        <a:pt x="175" y="48"/>
                        <a:pt x="174" y="48"/>
                        <a:pt x="172" y="47"/>
                      </a:cubicBezTo>
                      <a:cubicBezTo>
                        <a:pt x="172" y="47"/>
                        <a:pt x="172" y="47"/>
                        <a:pt x="171" y="47"/>
                      </a:cubicBezTo>
                      <a:cubicBezTo>
                        <a:pt x="170" y="47"/>
                        <a:pt x="168" y="46"/>
                        <a:pt x="166" y="45"/>
                      </a:cubicBezTo>
                      <a:cubicBezTo>
                        <a:pt x="162" y="43"/>
                        <a:pt x="160" y="39"/>
                        <a:pt x="159" y="36"/>
                      </a:cubicBezTo>
                      <a:cubicBezTo>
                        <a:pt x="159" y="35"/>
                        <a:pt x="158" y="34"/>
                        <a:pt x="158" y="34"/>
                      </a:cubicBezTo>
                      <a:cubicBezTo>
                        <a:pt x="158" y="34"/>
                        <a:pt x="157" y="33"/>
                        <a:pt x="157" y="33"/>
                      </a:cubicBezTo>
                      <a:cubicBezTo>
                        <a:pt x="155" y="33"/>
                        <a:pt x="154" y="32"/>
                        <a:pt x="152" y="31"/>
                      </a:cubicBezTo>
                      <a:cubicBezTo>
                        <a:pt x="150" y="30"/>
                        <a:pt x="149" y="28"/>
                        <a:pt x="148" y="26"/>
                      </a:cubicBezTo>
                      <a:cubicBezTo>
                        <a:pt x="147" y="26"/>
                        <a:pt x="146" y="26"/>
                        <a:pt x="146" y="26"/>
                      </a:cubicBezTo>
                      <a:cubicBezTo>
                        <a:pt x="144" y="27"/>
                        <a:pt x="142" y="27"/>
                        <a:pt x="140" y="26"/>
                      </a:cubicBezTo>
                      <a:cubicBezTo>
                        <a:pt x="138" y="25"/>
                        <a:pt x="137" y="24"/>
                        <a:pt x="137" y="22"/>
                      </a:cubicBezTo>
                      <a:cubicBezTo>
                        <a:pt x="136" y="20"/>
                        <a:pt x="136" y="18"/>
                        <a:pt x="136" y="16"/>
                      </a:cubicBezTo>
                      <a:cubicBezTo>
                        <a:pt x="135" y="16"/>
                        <a:pt x="135" y="15"/>
                        <a:pt x="134" y="15"/>
                      </a:cubicBezTo>
                      <a:cubicBezTo>
                        <a:pt x="133" y="14"/>
                        <a:pt x="132" y="13"/>
                        <a:pt x="132" y="12"/>
                      </a:cubicBezTo>
                      <a:cubicBezTo>
                        <a:pt x="131" y="12"/>
                        <a:pt x="131" y="12"/>
                        <a:pt x="131" y="12"/>
                      </a:cubicBezTo>
                      <a:cubicBezTo>
                        <a:pt x="128" y="13"/>
                        <a:pt x="125" y="14"/>
                        <a:pt x="120" y="13"/>
                      </a:cubicBezTo>
                      <a:cubicBezTo>
                        <a:pt x="118" y="13"/>
                        <a:pt x="117" y="12"/>
                        <a:pt x="116" y="11"/>
                      </a:cubicBezTo>
                      <a:cubicBezTo>
                        <a:pt x="115" y="11"/>
                        <a:pt x="115" y="10"/>
                        <a:pt x="115" y="10"/>
                      </a:cubicBezTo>
                      <a:cubicBezTo>
                        <a:pt x="114" y="10"/>
                        <a:pt x="111" y="11"/>
                        <a:pt x="110" y="11"/>
                      </a:cubicBezTo>
                      <a:cubicBezTo>
                        <a:pt x="105" y="13"/>
                        <a:pt x="99" y="15"/>
                        <a:pt x="94" y="11"/>
                      </a:cubicBezTo>
                      <a:cubicBezTo>
                        <a:pt x="91" y="8"/>
                        <a:pt x="89" y="5"/>
                        <a:pt x="89" y="1"/>
                      </a:cubicBezTo>
                      <a:cubicBezTo>
                        <a:pt x="89" y="1"/>
                        <a:pt x="88" y="2"/>
                        <a:pt x="87" y="2"/>
                      </a:cubicBezTo>
                      <a:cubicBezTo>
                        <a:pt x="82" y="3"/>
                        <a:pt x="75" y="4"/>
                        <a:pt x="68" y="0"/>
                      </a:cubicBezTo>
                      <a:cubicBezTo>
                        <a:pt x="68" y="1"/>
                        <a:pt x="68" y="1"/>
                        <a:pt x="68" y="1"/>
                      </a:cubicBezTo>
                      <a:cubicBezTo>
                        <a:pt x="69" y="3"/>
                        <a:pt x="68" y="6"/>
                        <a:pt x="63" y="7"/>
                      </a:cubicBezTo>
                      <a:cubicBezTo>
                        <a:pt x="55" y="10"/>
                        <a:pt x="55" y="10"/>
                        <a:pt x="55" y="10"/>
                      </a:cubicBezTo>
                      <a:cubicBezTo>
                        <a:pt x="52" y="11"/>
                        <a:pt x="51" y="12"/>
                        <a:pt x="51" y="13"/>
                      </a:cubicBezTo>
                      <a:cubicBezTo>
                        <a:pt x="51" y="13"/>
                        <a:pt x="51" y="14"/>
                        <a:pt x="51" y="14"/>
                      </a:cubicBezTo>
                      <a:cubicBezTo>
                        <a:pt x="53" y="18"/>
                        <a:pt x="57" y="20"/>
                        <a:pt x="61" y="21"/>
                      </a:cubicBezTo>
                      <a:cubicBezTo>
                        <a:pt x="61" y="21"/>
                        <a:pt x="62" y="21"/>
                        <a:pt x="62" y="22"/>
                      </a:cubicBezTo>
                      <a:cubicBezTo>
                        <a:pt x="62" y="22"/>
                        <a:pt x="62" y="22"/>
                        <a:pt x="62" y="22"/>
                      </a:cubicBezTo>
                      <a:cubicBezTo>
                        <a:pt x="61" y="25"/>
                        <a:pt x="60" y="27"/>
                        <a:pt x="58" y="28"/>
                      </a:cubicBezTo>
                      <a:cubicBezTo>
                        <a:pt x="58" y="29"/>
                        <a:pt x="57" y="30"/>
                        <a:pt x="57" y="30"/>
                      </a:cubicBezTo>
                      <a:cubicBezTo>
                        <a:pt x="55" y="32"/>
                        <a:pt x="54" y="35"/>
                        <a:pt x="56" y="37"/>
                      </a:cubicBezTo>
                      <a:cubicBezTo>
                        <a:pt x="56" y="37"/>
                        <a:pt x="56" y="38"/>
                        <a:pt x="56" y="38"/>
                      </a:cubicBezTo>
                      <a:cubicBezTo>
                        <a:pt x="57" y="38"/>
                        <a:pt x="57" y="39"/>
                        <a:pt x="57" y="39"/>
                      </a:cubicBezTo>
                      <a:cubicBezTo>
                        <a:pt x="58" y="41"/>
                        <a:pt x="58" y="42"/>
                        <a:pt x="57" y="43"/>
                      </a:cubicBezTo>
                      <a:cubicBezTo>
                        <a:pt x="57" y="45"/>
                        <a:pt x="56" y="48"/>
                        <a:pt x="54" y="50"/>
                      </a:cubicBezTo>
                      <a:cubicBezTo>
                        <a:pt x="53" y="51"/>
                        <a:pt x="51" y="52"/>
                        <a:pt x="49" y="52"/>
                      </a:cubicBezTo>
                      <a:cubicBezTo>
                        <a:pt x="48" y="52"/>
                        <a:pt x="47" y="51"/>
                        <a:pt x="46" y="50"/>
                      </a:cubicBezTo>
                      <a:cubicBezTo>
                        <a:pt x="45" y="49"/>
                        <a:pt x="44" y="48"/>
                        <a:pt x="44" y="47"/>
                      </a:cubicBezTo>
                      <a:cubicBezTo>
                        <a:pt x="44" y="46"/>
                        <a:pt x="44" y="46"/>
                        <a:pt x="44" y="46"/>
                      </a:cubicBezTo>
                      <a:cubicBezTo>
                        <a:pt x="42" y="49"/>
                        <a:pt x="37" y="50"/>
                        <a:pt x="35" y="51"/>
                      </a:cubicBezTo>
                      <a:cubicBezTo>
                        <a:pt x="34" y="51"/>
                        <a:pt x="29" y="52"/>
                        <a:pt x="29" y="55"/>
                      </a:cubicBezTo>
                      <a:cubicBezTo>
                        <a:pt x="32" y="57"/>
                        <a:pt x="32" y="57"/>
                        <a:pt x="32" y="57"/>
                      </a:cubicBezTo>
                      <a:cubicBezTo>
                        <a:pt x="33" y="57"/>
                        <a:pt x="33" y="58"/>
                        <a:pt x="33" y="58"/>
                      </a:cubicBezTo>
                      <a:cubicBezTo>
                        <a:pt x="29" y="71"/>
                        <a:pt x="29" y="71"/>
                        <a:pt x="29" y="71"/>
                      </a:cubicBezTo>
                      <a:cubicBezTo>
                        <a:pt x="27" y="76"/>
                        <a:pt x="25" y="82"/>
                        <a:pt x="20" y="86"/>
                      </a:cubicBezTo>
                      <a:cubicBezTo>
                        <a:pt x="17" y="89"/>
                        <a:pt x="13" y="90"/>
                        <a:pt x="10" y="89"/>
                      </a:cubicBezTo>
                      <a:cubicBezTo>
                        <a:pt x="7" y="89"/>
                        <a:pt x="5" y="88"/>
                        <a:pt x="4" y="86"/>
                      </a:cubicBezTo>
                      <a:cubicBezTo>
                        <a:pt x="0" y="90"/>
                        <a:pt x="0" y="97"/>
                        <a:pt x="2" y="101"/>
                      </a:cubicBezTo>
                      <a:cubicBezTo>
                        <a:pt x="5" y="101"/>
                        <a:pt x="8" y="101"/>
                        <a:pt x="11" y="101"/>
                      </a:cubicBezTo>
                      <a:cubicBezTo>
                        <a:pt x="24" y="102"/>
                        <a:pt x="36" y="108"/>
                        <a:pt x="48" y="113"/>
                      </a:cubicBezTo>
                      <a:cubicBezTo>
                        <a:pt x="55" y="116"/>
                        <a:pt x="63" y="119"/>
                        <a:pt x="71" y="122"/>
                      </a:cubicBezTo>
                      <a:cubicBezTo>
                        <a:pt x="74" y="123"/>
                        <a:pt x="76" y="124"/>
                        <a:pt x="79" y="125"/>
                      </a:cubicBezTo>
                      <a:cubicBezTo>
                        <a:pt x="86" y="128"/>
                        <a:pt x="93" y="130"/>
                        <a:pt x="99" y="132"/>
                      </a:cubicBezTo>
                      <a:cubicBezTo>
                        <a:pt x="101" y="132"/>
                        <a:pt x="104" y="133"/>
                        <a:pt x="105" y="134"/>
                      </a:cubicBezTo>
                      <a:cubicBezTo>
                        <a:pt x="106" y="135"/>
                        <a:pt x="107" y="137"/>
                        <a:pt x="108" y="138"/>
                      </a:cubicBezTo>
                      <a:cubicBezTo>
                        <a:pt x="109" y="140"/>
                        <a:pt x="110" y="141"/>
                        <a:pt x="111" y="139"/>
                      </a:cubicBezTo>
                      <a:cubicBezTo>
                        <a:pt x="122" y="127"/>
                        <a:pt x="133" y="115"/>
                        <a:pt x="147" y="109"/>
                      </a:cubicBezTo>
                      <a:cubicBezTo>
                        <a:pt x="172" y="98"/>
                        <a:pt x="204" y="106"/>
                        <a:pt x="223" y="88"/>
                      </a:cubicBezTo>
                      <a:cubicBezTo>
                        <a:pt x="227" y="85"/>
                        <a:pt x="230" y="80"/>
                        <a:pt x="235" y="78"/>
                      </a:cubicBezTo>
                      <a:cubicBezTo>
                        <a:pt x="235" y="78"/>
                        <a:pt x="236" y="78"/>
                        <a:pt x="237" y="78"/>
                      </a:cubicBezTo>
                      <a:cubicBezTo>
                        <a:pt x="237" y="77"/>
                        <a:pt x="236" y="76"/>
                        <a:pt x="236" y="75"/>
                      </a:cubicBezTo>
                      <a:cubicBezTo>
                        <a:pt x="236" y="71"/>
                        <a:pt x="235" y="68"/>
                        <a:pt x="23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7" name="Freeform 36">
                  <a:extLst>
                    <a:ext uri="{FF2B5EF4-FFF2-40B4-BE49-F238E27FC236}">
                      <a16:creationId xmlns:a16="http://schemas.microsoft.com/office/drawing/2014/main" id="{A80ED1D2-4B66-410B-A170-66DA9F5D7A4B}"/>
                    </a:ext>
                  </a:extLst>
                </p:cNvPr>
                <p:cNvSpPr>
                  <a:spLocks/>
                </p:cNvSpPr>
                <p:nvPr/>
              </p:nvSpPr>
              <p:spPr bwMode="auto">
                <a:xfrm>
                  <a:off x="7185103" y="5664243"/>
                  <a:ext cx="614369" cy="365128"/>
                </a:xfrm>
                <a:custGeom>
                  <a:avLst/>
                  <a:gdLst>
                    <a:gd name="T0" fmla="*/ 175 w 237"/>
                    <a:gd name="T1" fmla="*/ 92 h 141"/>
                    <a:gd name="T2" fmla="*/ 181 w 237"/>
                    <a:gd name="T3" fmla="*/ 96 h 141"/>
                    <a:gd name="T4" fmla="*/ 197 w 237"/>
                    <a:gd name="T5" fmla="*/ 79 h 141"/>
                    <a:gd name="T6" fmla="*/ 198 w 237"/>
                    <a:gd name="T7" fmla="*/ 66 h 141"/>
                    <a:gd name="T8" fmla="*/ 206 w 237"/>
                    <a:gd name="T9" fmla="*/ 57 h 141"/>
                    <a:gd name="T10" fmla="*/ 213 w 237"/>
                    <a:gd name="T11" fmla="*/ 51 h 141"/>
                    <a:gd name="T12" fmla="*/ 217 w 237"/>
                    <a:gd name="T13" fmla="*/ 55 h 141"/>
                    <a:gd name="T14" fmla="*/ 220 w 237"/>
                    <a:gd name="T15" fmla="*/ 59 h 141"/>
                    <a:gd name="T16" fmla="*/ 226 w 237"/>
                    <a:gd name="T17" fmla="*/ 51 h 141"/>
                    <a:gd name="T18" fmla="*/ 225 w 237"/>
                    <a:gd name="T19" fmla="*/ 48 h 141"/>
                    <a:gd name="T20" fmla="*/ 226 w 237"/>
                    <a:gd name="T21" fmla="*/ 38 h 141"/>
                    <a:gd name="T22" fmla="*/ 230 w 237"/>
                    <a:gd name="T23" fmla="*/ 32 h 141"/>
                    <a:gd name="T24" fmla="*/ 219 w 237"/>
                    <a:gd name="T25" fmla="*/ 22 h 141"/>
                    <a:gd name="T26" fmla="*/ 233 w 237"/>
                    <a:gd name="T27" fmla="*/ 14 h 141"/>
                    <a:gd name="T28" fmla="*/ 236 w 237"/>
                    <a:gd name="T29" fmla="*/ 9 h 141"/>
                    <a:gd name="T30" fmla="*/ 199 w 237"/>
                    <a:gd name="T31" fmla="*/ 6 h 141"/>
                    <a:gd name="T32" fmla="*/ 192 w 237"/>
                    <a:gd name="T33" fmla="*/ 0 h 141"/>
                    <a:gd name="T34" fmla="*/ 158 w 237"/>
                    <a:gd name="T35" fmla="*/ 13 h 141"/>
                    <a:gd name="T36" fmla="*/ 130 w 237"/>
                    <a:gd name="T37" fmla="*/ 19 h 141"/>
                    <a:gd name="T38" fmla="*/ 109 w 237"/>
                    <a:gd name="T39" fmla="*/ 23 h 141"/>
                    <a:gd name="T40" fmla="*/ 88 w 237"/>
                    <a:gd name="T41" fmla="*/ 28 h 141"/>
                    <a:gd name="T42" fmla="*/ 55 w 237"/>
                    <a:gd name="T43" fmla="*/ 18 h 141"/>
                    <a:gd name="T44" fmla="*/ 38 w 237"/>
                    <a:gd name="T45" fmla="*/ 25 h 141"/>
                    <a:gd name="T46" fmla="*/ 37 w 237"/>
                    <a:gd name="T47" fmla="*/ 25 h 141"/>
                    <a:gd name="T48" fmla="*/ 27 w 237"/>
                    <a:gd name="T49" fmla="*/ 36 h 141"/>
                    <a:gd name="T50" fmla="*/ 26 w 237"/>
                    <a:gd name="T51" fmla="*/ 38 h 141"/>
                    <a:gd name="T52" fmla="*/ 18 w 237"/>
                    <a:gd name="T53" fmla="*/ 50 h 141"/>
                    <a:gd name="T54" fmla="*/ 18 w 237"/>
                    <a:gd name="T55" fmla="*/ 70 h 141"/>
                    <a:gd name="T56" fmla="*/ 15 w 237"/>
                    <a:gd name="T57" fmla="*/ 102 h 141"/>
                    <a:gd name="T58" fmla="*/ 6 w 237"/>
                    <a:gd name="T59" fmla="*/ 107 h 141"/>
                    <a:gd name="T60" fmla="*/ 19 w 237"/>
                    <a:gd name="T61" fmla="*/ 118 h 141"/>
                    <a:gd name="T62" fmla="*/ 27 w 237"/>
                    <a:gd name="T63" fmla="*/ 111 h 141"/>
                    <a:gd name="T64" fmla="*/ 26 w 237"/>
                    <a:gd name="T65" fmla="*/ 118 h 141"/>
                    <a:gd name="T66" fmla="*/ 58 w 237"/>
                    <a:gd name="T67" fmla="*/ 127 h 141"/>
                    <a:gd name="T68" fmla="*/ 147 w 237"/>
                    <a:gd name="T69" fmla="*/ 116 h 141"/>
                    <a:gd name="T70" fmla="*/ 170 w 237"/>
                    <a:gd name="T71" fmla="*/ 111 h 141"/>
                    <a:gd name="T72" fmla="*/ 174 w 237"/>
                    <a:gd name="T73" fmla="*/ 9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141">
                      <a:moveTo>
                        <a:pt x="174" y="93"/>
                      </a:moveTo>
                      <a:cubicBezTo>
                        <a:pt x="174" y="92"/>
                        <a:pt x="175" y="92"/>
                        <a:pt x="175" y="92"/>
                      </a:cubicBezTo>
                      <a:cubicBezTo>
                        <a:pt x="175" y="92"/>
                        <a:pt x="176" y="93"/>
                        <a:pt x="176" y="93"/>
                      </a:cubicBezTo>
                      <a:cubicBezTo>
                        <a:pt x="177" y="95"/>
                        <a:pt x="179" y="96"/>
                        <a:pt x="181" y="96"/>
                      </a:cubicBezTo>
                      <a:cubicBezTo>
                        <a:pt x="184" y="96"/>
                        <a:pt x="187" y="95"/>
                        <a:pt x="190" y="93"/>
                      </a:cubicBezTo>
                      <a:cubicBezTo>
                        <a:pt x="194" y="90"/>
                        <a:pt x="196" y="84"/>
                        <a:pt x="197" y="79"/>
                      </a:cubicBezTo>
                      <a:cubicBezTo>
                        <a:pt x="201" y="67"/>
                        <a:pt x="201" y="67"/>
                        <a:pt x="201" y="67"/>
                      </a:cubicBezTo>
                      <a:cubicBezTo>
                        <a:pt x="198" y="66"/>
                        <a:pt x="198" y="66"/>
                        <a:pt x="198" y="66"/>
                      </a:cubicBezTo>
                      <a:cubicBezTo>
                        <a:pt x="198" y="66"/>
                        <a:pt x="198" y="65"/>
                        <a:pt x="198" y="65"/>
                      </a:cubicBezTo>
                      <a:cubicBezTo>
                        <a:pt x="197" y="61"/>
                        <a:pt x="200" y="59"/>
                        <a:pt x="206" y="57"/>
                      </a:cubicBezTo>
                      <a:cubicBezTo>
                        <a:pt x="210" y="56"/>
                        <a:pt x="213" y="54"/>
                        <a:pt x="213" y="52"/>
                      </a:cubicBezTo>
                      <a:cubicBezTo>
                        <a:pt x="213" y="52"/>
                        <a:pt x="213" y="52"/>
                        <a:pt x="213" y="51"/>
                      </a:cubicBezTo>
                      <a:cubicBezTo>
                        <a:pt x="213" y="51"/>
                        <a:pt x="214" y="51"/>
                        <a:pt x="214" y="51"/>
                      </a:cubicBezTo>
                      <a:cubicBezTo>
                        <a:pt x="216" y="52"/>
                        <a:pt x="217" y="54"/>
                        <a:pt x="217" y="55"/>
                      </a:cubicBezTo>
                      <a:cubicBezTo>
                        <a:pt x="218" y="56"/>
                        <a:pt x="218" y="57"/>
                        <a:pt x="219" y="58"/>
                      </a:cubicBezTo>
                      <a:cubicBezTo>
                        <a:pt x="219" y="58"/>
                        <a:pt x="220" y="59"/>
                        <a:pt x="220" y="59"/>
                      </a:cubicBezTo>
                      <a:cubicBezTo>
                        <a:pt x="221" y="59"/>
                        <a:pt x="223" y="58"/>
                        <a:pt x="223" y="57"/>
                      </a:cubicBezTo>
                      <a:cubicBezTo>
                        <a:pt x="225" y="56"/>
                        <a:pt x="225" y="54"/>
                        <a:pt x="226" y="51"/>
                      </a:cubicBezTo>
                      <a:cubicBezTo>
                        <a:pt x="226" y="51"/>
                        <a:pt x="226" y="50"/>
                        <a:pt x="226" y="49"/>
                      </a:cubicBezTo>
                      <a:cubicBezTo>
                        <a:pt x="226" y="49"/>
                        <a:pt x="226" y="49"/>
                        <a:pt x="225" y="48"/>
                      </a:cubicBezTo>
                      <a:cubicBezTo>
                        <a:pt x="225" y="48"/>
                        <a:pt x="225" y="48"/>
                        <a:pt x="225" y="48"/>
                      </a:cubicBezTo>
                      <a:cubicBezTo>
                        <a:pt x="222" y="45"/>
                        <a:pt x="224" y="41"/>
                        <a:pt x="226" y="38"/>
                      </a:cubicBezTo>
                      <a:cubicBezTo>
                        <a:pt x="226" y="37"/>
                        <a:pt x="227" y="37"/>
                        <a:pt x="227" y="36"/>
                      </a:cubicBezTo>
                      <a:cubicBezTo>
                        <a:pt x="229" y="35"/>
                        <a:pt x="230" y="33"/>
                        <a:pt x="230" y="32"/>
                      </a:cubicBezTo>
                      <a:cubicBezTo>
                        <a:pt x="226" y="31"/>
                        <a:pt x="222" y="28"/>
                        <a:pt x="220" y="24"/>
                      </a:cubicBezTo>
                      <a:cubicBezTo>
                        <a:pt x="220" y="24"/>
                        <a:pt x="219" y="23"/>
                        <a:pt x="219" y="22"/>
                      </a:cubicBezTo>
                      <a:cubicBezTo>
                        <a:pt x="219" y="19"/>
                        <a:pt x="221" y="18"/>
                        <a:pt x="225" y="17"/>
                      </a:cubicBezTo>
                      <a:cubicBezTo>
                        <a:pt x="233" y="14"/>
                        <a:pt x="233" y="14"/>
                        <a:pt x="233" y="14"/>
                      </a:cubicBezTo>
                      <a:cubicBezTo>
                        <a:pt x="234" y="14"/>
                        <a:pt x="237" y="12"/>
                        <a:pt x="237" y="11"/>
                      </a:cubicBezTo>
                      <a:cubicBezTo>
                        <a:pt x="237" y="10"/>
                        <a:pt x="237" y="9"/>
                        <a:pt x="236" y="9"/>
                      </a:cubicBezTo>
                      <a:cubicBezTo>
                        <a:pt x="236" y="9"/>
                        <a:pt x="236" y="8"/>
                        <a:pt x="236" y="8"/>
                      </a:cubicBezTo>
                      <a:cubicBezTo>
                        <a:pt x="224" y="6"/>
                        <a:pt x="212" y="5"/>
                        <a:pt x="199" y="6"/>
                      </a:cubicBezTo>
                      <a:cubicBezTo>
                        <a:pt x="197" y="6"/>
                        <a:pt x="196" y="6"/>
                        <a:pt x="194" y="5"/>
                      </a:cubicBezTo>
                      <a:cubicBezTo>
                        <a:pt x="193" y="3"/>
                        <a:pt x="192" y="2"/>
                        <a:pt x="192" y="0"/>
                      </a:cubicBezTo>
                      <a:cubicBezTo>
                        <a:pt x="187" y="2"/>
                        <a:pt x="183" y="3"/>
                        <a:pt x="179" y="5"/>
                      </a:cubicBezTo>
                      <a:cubicBezTo>
                        <a:pt x="172" y="8"/>
                        <a:pt x="165" y="11"/>
                        <a:pt x="158" y="13"/>
                      </a:cubicBezTo>
                      <a:cubicBezTo>
                        <a:pt x="151" y="16"/>
                        <a:pt x="145" y="18"/>
                        <a:pt x="138" y="19"/>
                      </a:cubicBezTo>
                      <a:cubicBezTo>
                        <a:pt x="135" y="19"/>
                        <a:pt x="132" y="19"/>
                        <a:pt x="130" y="19"/>
                      </a:cubicBezTo>
                      <a:cubicBezTo>
                        <a:pt x="127" y="19"/>
                        <a:pt x="125" y="19"/>
                        <a:pt x="123" y="19"/>
                      </a:cubicBezTo>
                      <a:cubicBezTo>
                        <a:pt x="118" y="20"/>
                        <a:pt x="114" y="21"/>
                        <a:pt x="109" y="23"/>
                      </a:cubicBezTo>
                      <a:cubicBezTo>
                        <a:pt x="103" y="25"/>
                        <a:pt x="97" y="28"/>
                        <a:pt x="89" y="28"/>
                      </a:cubicBezTo>
                      <a:cubicBezTo>
                        <a:pt x="89" y="28"/>
                        <a:pt x="88" y="28"/>
                        <a:pt x="88" y="28"/>
                      </a:cubicBezTo>
                      <a:cubicBezTo>
                        <a:pt x="81" y="27"/>
                        <a:pt x="74" y="25"/>
                        <a:pt x="69" y="22"/>
                      </a:cubicBezTo>
                      <a:cubicBezTo>
                        <a:pt x="64" y="20"/>
                        <a:pt x="60" y="19"/>
                        <a:pt x="55" y="18"/>
                      </a:cubicBezTo>
                      <a:cubicBezTo>
                        <a:pt x="50" y="21"/>
                        <a:pt x="44" y="23"/>
                        <a:pt x="38" y="24"/>
                      </a:cubicBezTo>
                      <a:cubicBezTo>
                        <a:pt x="38" y="25"/>
                        <a:pt x="38" y="25"/>
                        <a:pt x="38" y="25"/>
                      </a:cubicBezTo>
                      <a:cubicBezTo>
                        <a:pt x="38" y="25"/>
                        <a:pt x="37" y="25"/>
                        <a:pt x="37" y="25"/>
                      </a:cubicBezTo>
                      <a:cubicBezTo>
                        <a:pt x="37" y="25"/>
                        <a:pt x="37" y="25"/>
                        <a:pt x="37" y="25"/>
                      </a:cubicBezTo>
                      <a:cubicBezTo>
                        <a:pt x="37" y="27"/>
                        <a:pt x="36" y="30"/>
                        <a:pt x="34" y="32"/>
                      </a:cubicBezTo>
                      <a:cubicBezTo>
                        <a:pt x="32" y="34"/>
                        <a:pt x="29" y="36"/>
                        <a:pt x="27" y="36"/>
                      </a:cubicBezTo>
                      <a:cubicBezTo>
                        <a:pt x="26" y="37"/>
                        <a:pt x="26" y="37"/>
                        <a:pt x="26" y="37"/>
                      </a:cubicBezTo>
                      <a:cubicBezTo>
                        <a:pt x="26" y="37"/>
                        <a:pt x="26" y="37"/>
                        <a:pt x="26" y="38"/>
                      </a:cubicBezTo>
                      <a:cubicBezTo>
                        <a:pt x="27" y="43"/>
                        <a:pt x="23" y="47"/>
                        <a:pt x="20" y="49"/>
                      </a:cubicBezTo>
                      <a:cubicBezTo>
                        <a:pt x="20" y="49"/>
                        <a:pt x="19" y="50"/>
                        <a:pt x="18" y="50"/>
                      </a:cubicBezTo>
                      <a:cubicBezTo>
                        <a:pt x="18" y="51"/>
                        <a:pt x="18" y="53"/>
                        <a:pt x="18" y="55"/>
                      </a:cubicBezTo>
                      <a:cubicBezTo>
                        <a:pt x="18" y="70"/>
                        <a:pt x="18" y="70"/>
                        <a:pt x="18" y="70"/>
                      </a:cubicBezTo>
                      <a:cubicBezTo>
                        <a:pt x="17" y="78"/>
                        <a:pt x="17" y="86"/>
                        <a:pt x="19" y="93"/>
                      </a:cubicBezTo>
                      <a:cubicBezTo>
                        <a:pt x="20" y="97"/>
                        <a:pt x="18" y="100"/>
                        <a:pt x="15" y="102"/>
                      </a:cubicBezTo>
                      <a:cubicBezTo>
                        <a:pt x="13" y="102"/>
                        <a:pt x="11" y="104"/>
                        <a:pt x="10" y="105"/>
                      </a:cubicBezTo>
                      <a:cubicBezTo>
                        <a:pt x="9" y="106"/>
                        <a:pt x="8" y="106"/>
                        <a:pt x="6" y="107"/>
                      </a:cubicBezTo>
                      <a:cubicBezTo>
                        <a:pt x="5" y="109"/>
                        <a:pt x="2" y="112"/>
                        <a:pt x="0" y="113"/>
                      </a:cubicBezTo>
                      <a:cubicBezTo>
                        <a:pt x="5" y="118"/>
                        <a:pt x="12" y="119"/>
                        <a:pt x="19" y="118"/>
                      </a:cubicBezTo>
                      <a:cubicBezTo>
                        <a:pt x="17" y="114"/>
                        <a:pt x="16" y="109"/>
                        <a:pt x="17" y="105"/>
                      </a:cubicBezTo>
                      <a:cubicBezTo>
                        <a:pt x="21" y="104"/>
                        <a:pt x="26" y="107"/>
                        <a:pt x="27" y="111"/>
                      </a:cubicBezTo>
                      <a:cubicBezTo>
                        <a:pt x="26" y="110"/>
                        <a:pt x="24" y="112"/>
                        <a:pt x="25" y="114"/>
                      </a:cubicBezTo>
                      <a:cubicBezTo>
                        <a:pt x="25" y="115"/>
                        <a:pt x="26" y="117"/>
                        <a:pt x="26" y="118"/>
                      </a:cubicBezTo>
                      <a:cubicBezTo>
                        <a:pt x="33" y="127"/>
                        <a:pt x="41" y="135"/>
                        <a:pt x="50" y="141"/>
                      </a:cubicBezTo>
                      <a:cubicBezTo>
                        <a:pt x="55" y="137"/>
                        <a:pt x="57" y="132"/>
                        <a:pt x="58" y="127"/>
                      </a:cubicBezTo>
                      <a:cubicBezTo>
                        <a:pt x="62" y="126"/>
                        <a:pt x="67" y="125"/>
                        <a:pt x="71" y="124"/>
                      </a:cubicBezTo>
                      <a:cubicBezTo>
                        <a:pt x="96" y="119"/>
                        <a:pt x="122" y="117"/>
                        <a:pt x="147" y="116"/>
                      </a:cubicBezTo>
                      <a:cubicBezTo>
                        <a:pt x="152" y="116"/>
                        <a:pt x="157" y="116"/>
                        <a:pt x="162" y="114"/>
                      </a:cubicBezTo>
                      <a:cubicBezTo>
                        <a:pt x="165" y="113"/>
                        <a:pt x="167" y="112"/>
                        <a:pt x="170" y="111"/>
                      </a:cubicBezTo>
                      <a:cubicBezTo>
                        <a:pt x="170" y="111"/>
                        <a:pt x="170" y="111"/>
                        <a:pt x="171" y="111"/>
                      </a:cubicBezTo>
                      <a:cubicBezTo>
                        <a:pt x="168" y="105"/>
                        <a:pt x="169" y="97"/>
                        <a:pt x="174"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sp>
            <p:nvSpPr>
              <p:cNvPr id="249" name="Freeform 37">
                <a:extLst>
                  <a:ext uri="{FF2B5EF4-FFF2-40B4-BE49-F238E27FC236}">
                    <a16:creationId xmlns:a16="http://schemas.microsoft.com/office/drawing/2014/main" id="{C97FB6C2-19F5-4944-BE9F-6029D7D7E897}"/>
                  </a:ext>
                </a:extLst>
              </p:cNvPr>
              <p:cNvSpPr>
                <a:spLocks/>
              </p:cNvSpPr>
              <p:nvPr/>
            </p:nvSpPr>
            <p:spPr bwMode="auto">
              <a:xfrm>
                <a:off x="3035102" y="4856742"/>
                <a:ext cx="631038" cy="417913"/>
              </a:xfrm>
              <a:custGeom>
                <a:avLst/>
                <a:gdLst>
                  <a:gd name="T0" fmla="*/ 310 w 324"/>
                  <a:gd name="T1" fmla="*/ 42 h 215"/>
                  <a:gd name="T2" fmla="*/ 222 w 324"/>
                  <a:gd name="T3" fmla="*/ 52 h 215"/>
                  <a:gd name="T4" fmla="*/ 197 w 324"/>
                  <a:gd name="T5" fmla="*/ 55 h 215"/>
                  <a:gd name="T6" fmla="*/ 188 w 324"/>
                  <a:gd name="T7" fmla="*/ 28 h 215"/>
                  <a:gd name="T8" fmla="*/ 145 w 324"/>
                  <a:gd name="T9" fmla="*/ 23 h 215"/>
                  <a:gd name="T10" fmla="*/ 121 w 324"/>
                  <a:gd name="T11" fmla="*/ 38 h 215"/>
                  <a:gd name="T12" fmla="*/ 114 w 324"/>
                  <a:gd name="T13" fmla="*/ 31 h 215"/>
                  <a:gd name="T14" fmla="*/ 138 w 324"/>
                  <a:gd name="T15" fmla="*/ 22 h 215"/>
                  <a:gd name="T16" fmla="*/ 150 w 324"/>
                  <a:gd name="T17" fmla="*/ 8 h 215"/>
                  <a:gd name="T18" fmla="*/ 108 w 324"/>
                  <a:gd name="T19" fmla="*/ 0 h 215"/>
                  <a:gd name="T20" fmla="*/ 100 w 324"/>
                  <a:gd name="T21" fmla="*/ 5 h 215"/>
                  <a:gd name="T22" fmla="*/ 101 w 324"/>
                  <a:gd name="T23" fmla="*/ 10 h 215"/>
                  <a:gd name="T24" fmla="*/ 60 w 324"/>
                  <a:gd name="T25" fmla="*/ 9 h 215"/>
                  <a:gd name="T26" fmla="*/ 59 w 324"/>
                  <a:gd name="T27" fmla="*/ 9 h 215"/>
                  <a:gd name="T28" fmla="*/ 51 w 324"/>
                  <a:gd name="T29" fmla="*/ 11 h 215"/>
                  <a:gd name="T30" fmla="*/ 41 w 324"/>
                  <a:gd name="T31" fmla="*/ 5 h 215"/>
                  <a:gd name="T32" fmla="*/ 36 w 324"/>
                  <a:gd name="T33" fmla="*/ 14 h 215"/>
                  <a:gd name="T34" fmla="*/ 31 w 324"/>
                  <a:gd name="T35" fmla="*/ 20 h 215"/>
                  <a:gd name="T36" fmla="*/ 32 w 324"/>
                  <a:gd name="T37" fmla="*/ 24 h 215"/>
                  <a:gd name="T38" fmla="*/ 22 w 324"/>
                  <a:gd name="T39" fmla="*/ 48 h 215"/>
                  <a:gd name="T40" fmla="*/ 14 w 324"/>
                  <a:gd name="T41" fmla="*/ 59 h 215"/>
                  <a:gd name="T42" fmla="*/ 14 w 324"/>
                  <a:gd name="T43" fmla="*/ 60 h 215"/>
                  <a:gd name="T44" fmla="*/ 4 w 324"/>
                  <a:gd name="T45" fmla="*/ 71 h 215"/>
                  <a:gd name="T46" fmla="*/ 5 w 324"/>
                  <a:gd name="T47" fmla="*/ 85 h 215"/>
                  <a:gd name="T48" fmla="*/ 1 w 324"/>
                  <a:gd name="T49" fmla="*/ 91 h 215"/>
                  <a:gd name="T50" fmla="*/ 4 w 324"/>
                  <a:gd name="T51" fmla="*/ 109 h 215"/>
                  <a:gd name="T52" fmla="*/ 3 w 324"/>
                  <a:gd name="T53" fmla="*/ 113 h 215"/>
                  <a:gd name="T54" fmla="*/ 6 w 324"/>
                  <a:gd name="T55" fmla="*/ 113 h 215"/>
                  <a:gd name="T56" fmla="*/ 27 w 324"/>
                  <a:gd name="T57" fmla="*/ 114 h 215"/>
                  <a:gd name="T58" fmla="*/ 32 w 324"/>
                  <a:gd name="T59" fmla="*/ 117 h 215"/>
                  <a:gd name="T60" fmla="*/ 30 w 324"/>
                  <a:gd name="T61" fmla="*/ 122 h 215"/>
                  <a:gd name="T62" fmla="*/ 43 w 324"/>
                  <a:gd name="T63" fmla="*/ 122 h 215"/>
                  <a:gd name="T64" fmla="*/ 47 w 324"/>
                  <a:gd name="T65" fmla="*/ 125 h 215"/>
                  <a:gd name="T66" fmla="*/ 63 w 324"/>
                  <a:gd name="T67" fmla="*/ 124 h 215"/>
                  <a:gd name="T68" fmla="*/ 66 w 324"/>
                  <a:gd name="T69" fmla="*/ 129 h 215"/>
                  <a:gd name="T70" fmla="*/ 72 w 324"/>
                  <a:gd name="T71" fmla="*/ 136 h 215"/>
                  <a:gd name="T72" fmla="*/ 82 w 324"/>
                  <a:gd name="T73" fmla="*/ 139 h 215"/>
                  <a:gd name="T74" fmla="*/ 88 w 324"/>
                  <a:gd name="T75" fmla="*/ 147 h 215"/>
                  <a:gd name="T76" fmla="*/ 96 w 324"/>
                  <a:gd name="T77" fmla="*/ 158 h 215"/>
                  <a:gd name="T78" fmla="*/ 99 w 324"/>
                  <a:gd name="T79" fmla="*/ 159 h 215"/>
                  <a:gd name="T80" fmla="*/ 110 w 324"/>
                  <a:gd name="T81" fmla="*/ 166 h 215"/>
                  <a:gd name="T82" fmla="*/ 118 w 324"/>
                  <a:gd name="T83" fmla="*/ 167 h 215"/>
                  <a:gd name="T84" fmla="*/ 145 w 324"/>
                  <a:gd name="T85" fmla="*/ 171 h 215"/>
                  <a:gd name="T86" fmla="*/ 149 w 324"/>
                  <a:gd name="T87" fmla="*/ 172 h 215"/>
                  <a:gd name="T88" fmla="*/ 169 w 324"/>
                  <a:gd name="T89" fmla="*/ 184 h 215"/>
                  <a:gd name="T90" fmla="*/ 182 w 324"/>
                  <a:gd name="T91" fmla="*/ 192 h 215"/>
                  <a:gd name="T92" fmla="*/ 182 w 324"/>
                  <a:gd name="T93" fmla="*/ 192 h 215"/>
                  <a:gd name="T94" fmla="*/ 188 w 324"/>
                  <a:gd name="T95" fmla="*/ 199 h 215"/>
                  <a:gd name="T96" fmla="*/ 190 w 324"/>
                  <a:gd name="T97" fmla="*/ 207 h 215"/>
                  <a:gd name="T98" fmla="*/ 205 w 324"/>
                  <a:gd name="T99" fmla="*/ 215 h 215"/>
                  <a:gd name="T100" fmla="*/ 224 w 324"/>
                  <a:gd name="T101" fmla="*/ 161 h 215"/>
                  <a:gd name="T102" fmla="*/ 263 w 324"/>
                  <a:gd name="T103" fmla="*/ 145 h 215"/>
                  <a:gd name="T104" fmla="*/ 278 w 324"/>
                  <a:gd name="T105" fmla="*/ 145 h 215"/>
                  <a:gd name="T106" fmla="*/ 305 w 324"/>
                  <a:gd name="T107" fmla="*/ 117 h 215"/>
                  <a:gd name="T108" fmla="*/ 320 w 324"/>
                  <a:gd name="T109" fmla="*/ 6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4" h="215">
                    <a:moveTo>
                      <a:pt x="315" y="44"/>
                    </a:moveTo>
                    <a:cubicBezTo>
                      <a:pt x="313" y="43"/>
                      <a:pt x="312" y="43"/>
                      <a:pt x="310" y="42"/>
                    </a:cubicBezTo>
                    <a:cubicBezTo>
                      <a:pt x="305" y="42"/>
                      <a:pt x="301" y="44"/>
                      <a:pt x="297" y="45"/>
                    </a:cubicBezTo>
                    <a:cubicBezTo>
                      <a:pt x="272" y="52"/>
                      <a:pt x="245" y="42"/>
                      <a:pt x="222" y="52"/>
                    </a:cubicBezTo>
                    <a:cubicBezTo>
                      <a:pt x="217" y="54"/>
                      <a:pt x="214" y="56"/>
                      <a:pt x="209" y="58"/>
                    </a:cubicBezTo>
                    <a:cubicBezTo>
                      <a:pt x="205" y="59"/>
                      <a:pt x="199" y="58"/>
                      <a:pt x="197" y="55"/>
                    </a:cubicBezTo>
                    <a:cubicBezTo>
                      <a:pt x="203" y="55"/>
                      <a:pt x="207" y="46"/>
                      <a:pt x="204" y="40"/>
                    </a:cubicBezTo>
                    <a:cubicBezTo>
                      <a:pt x="201" y="34"/>
                      <a:pt x="194" y="31"/>
                      <a:pt x="188" y="28"/>
                    </a:cubicBezTo>
                    <a:cubicBezTo>
                      <a:pt x="179" y="25"/>
                      <a:pt x="170" y="21"/>
                      <a:pt x="161" y="17"/>
                    </a:cubicBezTo>
                    <a:cubicBezTo>
                      <a:pt x="160" y="24"/>
                      <a:pt x="150" y="28"/>
                      <a:pt x="145" y="23"/>
                    </a:cubicBezTo>
                    <a:cubicBezTo>
                      <a:pt x="146" y="28"/>
                      <a:pt x="142" y="34"/>
                      <a:pt x="137" y="36"/>
                    </a:cubicBezTo>
                    <a:cubicBezTo>
                      <a:pt x="132" y="39"/>
                      <a:pt x="126" y="38"/>
                      <a:pt x="121" y="38"/>
                    </a:cubicBezTo>
                    <a:cubicBezTo>
                      <a:pt x="119" y="38"/>
                      <a:pt x="116" y="38"/>
                      <a:pt x="115" y="37"/>
                    </a:cubicBezTo>
                    <a:cubicBezTo>
                      <a:pt x="113" y="36"/>
                      <a:pt x="112" y="33"/>
                      <a:pt x="114" y="31"/>
                    </a:cubicBezTo>
                    <a:cubicBezTo>
                      <a:pt x="120" y="34"/>
                      <a:pt x="128" y="32"/>
                      <a:pt x="132" y="27"/>
                    </a:cubicBezTo>
                    <a:cubicBezTo>
                      <a:pt x="134" y="25"/>
                      <a:pt x="135" y="23"/>
                      <a:pt x="138" y="22"/>
                    </a:cubicBezTo>
                    <a:cubicBezTo>
                      <a:pt x="143" y="20"/>
                      <a:pt x="148" y="25"/>
                      <a:pt x="152" y="24"/>
                    </a:cubicBezTo>
                    <a:cubicBezTo>
                      <a:pt x="156" y="19"/>
                      <a:pt x="155" y="12"/>
                      <a:pt x="150" y="8"/>
                    </a:cubicBezTo>
                    <a:cubicBezTo>
                      <a:pt x="145" y="5"/>
                      <a:pt x="138" y="4"/>
                      <a:pt x="132" y="5"/>
                    </a:cubicBezTo>
                    <a:cubicBezTo>
                      <a:pt x="124" y="2"/>
                      <a:pt x="116" y="1"/>
                      <a:pt x="108" y="0"/>
                    </a:cubicBezTo>
                    <a:cubicBezTo>
                      <a:pt x="106" y="0"/>
                      <a:pt x="105" y="0"/>
                      <a:pt x="104" y="1"/>
                    </a:cubicBezTo>
                    <a:cubicBezTo>
                      <a:pt x="102" y="2"/>
                      <a:pt x="101" y="3"/>
                      <a:pt x="100" y="5"/>
                    </a:cubicBezTo>
                    <a:cubicBezTo>
                      <a:pt x="100" y="5"/>
                      <a:pt x="100" y="5"/>
                      <a:pt x="100" y="5"/>
                    </a:cubicBezTo>
                    <a:cubicBezTo>
                      <a:pt x="101" y="7"/>
                      <a:pt x="101" y="8"/>
                      <a:pt x="101" y="10"/>
                    </a:cubicBezTo>
                    <a:cubicBezTo>
                      <a:pt x="101" y="12"/>
                      <a:pt x="100" y="13"/>
                      <a:pt x="98" y="14"/>
                    </a:cubicBezTo>
                    <a:cubicBezTo>
                      <a:pt x="84" y="23"/>
                      <a:pt x="67" y="14"/>
                      <a:pt x="60" y="9"/>
                    </a:cubicBezTo>
                    <a:cubicBezTo>
                      <a:pt x="60" y="9"/>
                      <a:pt x="60" y="9"/>
                      <a:pt x="59" y="9"/>
                    </a:cubicBezTo>
                    <a:cubicBezTo>
                      <a:pt x="59" y="9"/>
                      <a:pt x="59" y="9"/>
                      <a:pt x="59" y="9"/>
                    </a:cubicBezTo>
                    <a:cubicBezTo>
                      <a:pt x="59" y="9"/>
                      <a:pt x="59" y="9"/>
                      <a:pt x="59" y="9"/>
                    </a:cubicBezTo>
                    <a:cubicBezTo>
                      <a:pt x="57" y="10"/>
                      <a:pt x="54" y="12"/>
                      <a:pt x="51" y="11"/>
                    </a:cubicBezTo>
                    <a:cubicBezTo>
                      <a:pt x="46" y="11"/>
                      <a:pt x="43" y="7"/>
                      <a:pt x="42" y="6"/>
                    </a:cubicBezTo>
                    <a:cubicBezTo>
                      <a:pt x="42" y="5"/>
                      <a:pt x="42" y="5"/>
                      <a:pt x="41" y="5"/>
                    </a:cubicBezTo>
                    <a:cubicBezTo>
                      <a:pt x="40" y="6"/>
                      <a:pt x="40" y="8"/>
                      <a:pt x="39" y="9"/>
                    </a:cubicBezTo>
                    <a:cubicBezTo>
                      <a:pt x="38" y="11"/>
                      <a:pt x="37" y="12"/>
                      <a:pt x="36" y="14"/>
                    </a:cubicBezTo>
                    <a:cubicBezTo>
                      <a:pt x="35" y="15"/>
                      <a:pt x="34" y="16"/>
                      <a:pt x="34" y="16"/>
                    </a:cubicBezTo>
                    <a:cubicBezTo>
                      <a:pt x="33" y="17"/>
                      <a:pt x="31" y="19"/>
                      <a:pt x="31" y="20"/>
                    </a:cubicBezTo>
                    <a:cubicBezTo>
                      <a:pt x="31" y="20"/>
                      <a:pt x="31" y="20"/>
                      <a:pt x="31" y="21"/>
                    </a:cubicBezTo>
                    <a:cubicBezTo>
                      <a:pt x="31" y="21"/>
                      <a:pt x="32" y="23"/>
                      <a:pt x="32" y="24"/>
                    </a:cubicBezTo>
                    <a:cubicBezTo>
                      <a:pt x="32" y="27"/>
                      <a:pt x="31" y="29"/>
                      <a:pt x="31" y="31"/>
                    </a:cubicBezTo>
                    <a:cubicBezTo>
                      <a:pt x="28" y="37"/>
                      <a:pt x="26" y="43"/>
                      <a:pt x="22" y="48"/>
                    </a:cubicBezTo>
                    <a:cubicBezTo>
                      <a:pt x="20" y="52"/>
                      <a:pt x="17" y="55"/>
                      <a:pt x="14" y="58"/>
                    </a:cubicBezTo>
                    <a:cubicBezTo>
                      <a:pt x="14" y="59"/>
                      <a:pt x="14" y="59"/>
                      <a:pt x="14" y="59"/>
                    </a:cubicBezTo>
                    <a:cubicBezTo>
                      <a:pt x="14" y="59"/>
                      <a:pt x="13" y="59"/>
                      <a:pt x="13" y="59"/>
                    </a:cubicBezTo>
                    <a:cubicBezTo>
                      <a:pt x="14" y="59"/>
                      <a:pt x="14" y="60"/>
                      <a:pt x="14" y="60"/>
                    </a:cubicBezTo>
                    <a:cubicBezTo>
                      <a:pt x="15" y="62"/>
                      <a:pt x="14" y="64"/>
                      <a:pt x="13" y="66"/>
                    </a:cubicBezTo>
                    <a:cubicBezTo>
                      <a:pt x="11" y="69"/>
                      <a:pt x="8" y="70"/>
                      <a:pt x="4" y="71"/>
                    </a:cubicBezTo>
                    <a:cubicBezTo>
                      <a:pt x="4" y="72"/>
                      <a:pt x="5" y="73"/>
                      <a:pt x="5" y="75"/>
                    </a:cubicBezTo>
                    <a:cubicBezTo>
                      <a:pt x="6" y="78"/>
                      <a:pt x="6" y="82"/>
                      <a:pt x="5" y="85"/>
                    </a:cubicBezTo>
                    <a:cubicBezTo>
                      <a:pt x="4" y="87"/>
                      <a:pt x="3" y="88"/>
                      <a:pt x="2" y="89"/>
                    </a:cubicBezTo>
                    <a:cubicBezTo>
                      <a:pt x="2" y="90"/>
                      <a:pt x="2" y="91"/>
                      <a:pt x="1" y="91"/>
                    </a:cubicBezTo>
                    <a:cubicBezTo>
                      <a:pt x="0" y="94"/>
                      <a:pt x="0" y="98"/>
                      <a:pt x="3" y="101"/>
                    </a:cubicBezTo>
                    <a:cubicBezTo>
                      <a:pt x="5" y="103"/>
                      <a:pt x="5" y="106"/>
                      <a:pt x="4" y="109"/>
                    </a:cubicBezTo>
                    <a:cubicBezTo>
                      <a:pt x="4" y="110"/>
                      <a:pt x="3" y="110"/>
                      <a:pt x="2" y="111"/>
                    </a:cubicBezTo>
                    <a:cubicBezTo>
                      <a:pt x="3" y="111"/>
                      <a:pt x="3" y="112"/>
                      <a:pt x="3" y="113"/>
                    </a:cubicBezTo>
                    <a:cubicBezTo>
                      <a:pt x="6" y="113"/>
                      <a:pt x="6" y="113"/>
                      <a:pt x="6" y="113"/>
                    </a:cubicBezTo>
                    <a:cubicBezTo>
                      <a:pt x="6" y="113"/>
                      <a:pt x="6" y="113"/>
                      <a:pt x="6" y="113"/>
                    </a:cubicBezTo>
                    <a:cubicBezTo>
                      <a:pt x="7" y="113"/>
                      <a:pt x="7" y="113"/>
                      <a:pt x="8" y="113"/>
                    </a:cubicBezTo>
                    <a:cubicBezTo>
                      <a:pt x="14" y="112"/>
                      <a:pt x="21" y="110"/>
                      <a:pt x="27" y="114"/>
                    </a:cubicBezTo>
                    <a:cubicBezTo>
                      <a:pt x="28" y="115"/>
                      <a:pt x="29" y="116"/>
                      <a:pt x="29" y="117"/>
                    </a:cubicBezTo>
                    <a:cubicBezTo>
                      <a:pt x="32" y="117"/>
                      <a:pt x="32" y="117"/>
                      <a:pt x="32" y="117"/>
                    </a:cubicBezTo>
                    <a:cubicBezTo>
                      <a:pt x="30" y="119"/>
                      <a:pt x="30" y="119"/>
                      <a:pt x="30" y="119"/>
                    </a:cubicBezTo>
                    <a:cubicBezTo>
                      <a:pt x="30" y="120"/>
                      <a:pt x="30" y="121"/>
                      <a:pt x="30" y="122"/>
                    </a:cubicBezTo>
                    <a:cubicBezTo>
                      <a:pt x="30" y="122"/>
                      <a:pt x="30" y="122"/>
                      <a:pt x="29" y="123"/>
                    </a:cubicBezTo>
                    <a:cubicBezTo>
                      <a:pt x="33" y="121"/>
                      <a:pt x="38" y="120"/>
                      <a:pt x="43" y="122"/>
                    </a:cubicBezTo>
                    <a:cubicBezTo>
                      <a:pt x="44" y="123"/>
                      <a:pt x="45" y="124"/>
                      <a:pt x="46" y="124"/>
                    </a:cubicBezTo>
                    <a:cubicBezTo>
                      <a:pt x="46" y="124"/>
                      <a:pt x="46" y="125"/>
                      <a:pt x="47" y="125"/>
                    </a:cubicBezTo>
                    <a:cubicBezTo>
                      <a:pt x="47" y="125"/>
                      <a:pt x="49" y="124"/>
                      <a:pt x="49" y="124"/>
                    </a:cubicBezTo>
                    <a:cubicBezTo>
                      <a:pt x="52" y="123"/>
                      <a:pt x="58" y="120"/>
                      <a:pt x="63" y="124"/>
                    </a:cubicBezTo>
                    <a:cubicBezTo>
                      <a:pt x="64" y="125"/>
                      <a:pt x="65" y="127"/>
                      <a:pt x="66" y="129"/>
                    </a:cubicBezTo>
                    <a:cubicBezTo>
                      <a:pt x="66" y="129"/>
                      <a:pt x="66" y="129"/>
                      <a:pt x="66" y="129"/>
                    </a:cubicBezTo>
                    <a:cubicBezTo>
                      <a:pt x="67" y="129"/>
                      <a:pt x="69" y="129"/>
                      <a:pt x="71" y="131"/>
                    </a:cubicBezTo>
                    <a:cubicBezTo>
                      <a:pt x="72" y="132"/>
                      <a:pt x="73" y="134"/>
                      <a:pt x="72" y="136"/>
                    </a:cubicBezTo>
                    <a:cubicBezTo>
                      <a:pt x="72" y="136"/>
                      <a:pt x="72" y="137"/>
                      <a:pt x="72" y="137"/>
                    </a:cubicBezTo>
                    <a:cubicBezTo>
                      <a:pt x="76" y="137"/>
                      <a:pt x="79" y="138"/>
                      <a:pt x="82" y="139"/>
                    </a:cubicBezTo>
                    <a:cubicBezTo>
                      <a:pt x="84" y="140"/>
                      <a:pt x="85" y="143"/>
                      <a:pt x="85" y="145"/>
                    </a:cubicBezTo>
                    <a:cubicBezTo>
                      <a:pt x="86" y="146"/>
                      <a:pt x="87" y="146"/>
                      <a:pt x="88" y="147"/>
                    </a:cubicBezTo>
                    <a:cubicBezTo>
                      <a:pt x="92" y="149"/>
                      <a:pt x="93" y="153"/>
                      <a:pt x="94" y="155"/>
                    </a:cubicBezTo>
                    <a:cubicBezTo>
                      <a:pt x="95" y="156"/>
                      <a:pt x="95" y="158"/>
                      <a:pt x="96" y="158"/>
                    </a:cubicBezTo>
                    <a:cubicBezTo>
                      <a:pt x="96" y="158"/>
                      <a:pt x="97" y="158"/>
                      <a:pt x="97" y="159"/>
                    </a:cubicBezTo>
                    <a:cubicBezTo>
                      <a:pt x="98" y="159"/>
                      <a:pt x="98" y="159"/>
                      <a:pt x="99" y="159"/>
                    </a:cubicBezTo>
                    <a:cubicBezTo>
                      <a:pt x="102" y="160"/>
                      <a:pt x="105" y="161"/>
                      <a:pt x="107" y="163"/>
                    </a:cubicBezTo>
                    <a:cubicBezTo>
                      <a:pt x="108" y="164"/>
                      <a:pt x="109" y="165"/>
                      <a:pt x="110" y="166"/>
                    </a:cubicBezTo>
                    <a:cubicBezTo>
                      <a:pt x="112" y="167"/>
                      <a:pt x="113" y="168"/>
                      <a:pt x="114" y="168"/>
                    </a:cubicBezTo>
                    <a:cubicBezTo>
                      <a:pt x="115" y="169"/>
                      <a:pt x="117" y="168"/>
                      <a:pt x="118" y="167"/>
                    </a:cubicBezTo>
                    <a:cubicBezTo>
                      <a:pt x="124" y="165"/>
                      <a:pt x="135" y="161"/>
                      <a:pt x="143" y="169"/>
                    </a:cubicBezTo>
                    <a:cubicBezTo>
                      <a:pt x="143" y="170"/>
                      <a:pt x="144" y="171"/>
                      <a:pt x="145" y="171"/>
                    </a:cubicBezTo>
                    <a:cubicBezTo>
                      <a:pt x="145" y="172"/>
                      <a:pt x="145" y="172"/>
                      <a:pt x="145" y="172"/>
                    </a:cubicBezTo>
                    <a:cubicBezTo>
                      <a:pt x="146" y="173"/>
                      <a:pt x="148" y="172"/>
                      <a:pt x="149" y="172"/>
                    </a:cubicBezTo>
                    <a:cubicBezTo>
                      <a:pt x="151" y="172"/>
                      <a:pt x="153" y="172"/>
                      <a:pt x="155" y="173"/>
                    </a:cubicBezTo>
                    <a:cubicBezTo>
                      <a:pt x="161" y="174"/>
                      <a:pt x="166" y="178"/>
                      <a:pt x="169" y="184"/>
                    </a:cubicBezTo>
                    <a:cubicBezTo>
                      <a:pt x="170" y="186"/>
                      <a:pt x="171" y="189"/>
                      <a:pt x="171" y="192"/>
                    </a:cubicBezTo>
                    <a:cubicBezTo>
                      <a:pt x="175" y="192"/>
                      <a:pt x="178" y="192"/>
                      <a:pt x="182" y="192"/>
                    </a:cubicBezTo>
                    <a:cubicBezTo>
                      <a:pt x="182" y="192"/>
                      <a:pt x="182" y="192"/>
                      <a:pt x="182" y="192"/>
                    </a:cubicBezTo>
                    <a:cubicBezTo>
                      <a:pt x="182" y="192"/>
                      <a:pt x="182" y="192"/>
                      <a:pt x="182" y="192"/>
                    </a:cubicBezTo>
                    <a:cubicBezTo>
                      <a:pt x="184" y="192"/>
                      <a:pt x="185" y="192"/>
                      <a:pt x="187" y="194"/>
                    </a:cubicBezTo>
                    <a:cubicBezTo>
                      <a:pt x="188" y="195"/>
                      <a:pt x="189" y="197"/>
                      <a:pt x="188" y="199"/>
                    </a:cubicBezTo>
                    <a:cubicBezTo>
                      <a:pt x="188" y="202"/>
                      <a:pt x="189" y="205"/>
                      <a:pt x="190" y="207"/>
                    </a:cubicBezTo>
                    <a:cubicBezTo>
                      <a:pt x="190" y="207"/>
                      <a:pt x="190" y="207"/>
                      <a:pt x="190" y="207"/>
                    </a:cubicBezTo>
                    <a:cubicBezTo>
                      <a:pt x="190" y="208"/>
                      <a:pt x="190" y="209"/>
                      <a:pt x="190" y="210"/>
                    </a:cubicBezTo>
                    <a:cubicBezTo>
                      <a:pt x="195" y="212"/>
                      <a:pt x="200" y="214"/>
                      <a:pt x="205" y="215"/>
                    </a:cubicBezTo>
                    <a:cubicBezTo>
                      <a:pt x="204" y="205"/>
                      <a:pt x="204" y="195"/>
                      <a:pt x="206" y="185"/>
                    </a:cubicBezTo>
                    <a:cubicBezTo>
                      <a:pt x="208" y="175"/>
                      <a:pt x="214" y="165"/>
                      <a:pt x="224" y="161"/>
                    </a:cubicBezTo>
                    <a:cubicBezTo>
                      <a:pt x="233" y="156"/>
                      <a:pt x="243" y="157"/>
                      <a:pt x="252" y="158"/>
                    </a:cubicBezTo>
                    <a:cubicBezTo>
                      <a:pt x="256" y="154"/>
                      <a:pt x="259" y="150"/>
                      <a:pt x="263" y="145"/>
                    </a:cubicBezTo>
                    <a:cubicBezTo>
                      <a:pt x="264" y="147"/>
                      <a:pt x="266" y="148"/>
                      <a:pt x="267" y="150"/>
                    </a:cubicBezTo>
                    <a:cubicBezTo>
                      <a:pt x="269" y="146"/>
                      <a:pt x="274" y="145"/>
                      <a:pt x="278" y="145"/>
                    </a:cubicBezTo>
                    <a:cubicBezTo>
                      <a:pt x="282" y="145"/>
                      <a:pt x="287" y="145"/>
                      <a:pt x="291" y="144"/>
                    </a:cubicBezTo>
                    <a:cubicBezTo>
                      <a:pt x="302" y="142"/>
                      <a:pt x="305" y="128"/>
                      <a:pt x="305" y="117"/>
                    </a:cubicBezTo>
                    <a:cubicBezTo>
                      <a:pt x="305" y="101"/>
                      <a:pt x="303" y="86"/>
                      <a:pt x="301" y="70"/>
                    </a:cubicBezTo>
                    <a:cubicBezTo>
                      <a:pt x="307" y="73"/>
                      <a:pt x="316" y="70"/>
                      <a:pt x="320" y="64"/>
                    </a:cubicBezTo>
                    <a:cubicBezTo>
                      <a:pt x="324" y="57"/>
                      <a:pt x="321" y="48"/>
                      <a:pt x="315" y="4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nvGrpSpPr>
              <p:cNvPr id="250" name="Group 249">
                <a:extLst>
                  <a:ext uri="{FF2B5EF4-FFF2-40B4-BE49-F238E27FC236}">
                    <a16:creationId xmlns:a16="http://schemas.microsoft.com/office/drawing/2014/main" id="{BB0EEBC2-7C87-4AFF-B37D-09C355F9C644}"/>
                  </a:ext>
                </a:extLst>
              </p:cNvPr>
              <p:cNvGrpSpPr/>
              <p:nvPr/>
            </p:nvGrpSpPr>
            <p:grpSpPr>
              <a:xfrm>
                <a:off x="2182605" y="4357866"/>
                <a:ext cx="606035" cy="567933"/>
                <a:chOff x="6691385" y="4700622"/>
                <a:chExt cx="808047" cy="757244"/>
              </a:xfrm>
              <a:solidFill>
                <a:srgbClr val="92D050"/>
              </a:solidFill>
            </p:grpSpPr>
            <p:sp>
              <p:nvSpPr>
                <p:cNvPr id="302" name="Freeform 24">
                  <a:extLst>
                    <a:ext uri="{FF2B5EF4-FFF2-40B4-BE49-F238E27FC236}">
                      <a16:creationId xmlns:a16="http://schemas.microsoft.com/office/drawing/2014/main" id="{26F8FC53-DDB8-4F96-9C3F-B63D506B19EE}"/>
                    </a:ext>
                  </a:extLst>
                </p:cNvPr>
                <p:cNvSpPr>
                  <a:spLocks/>
                </p:cNvSpPr>
                <p:nvPr/>
              </p:nvSpPr>
              <p:spPr bwMode="auto">
                <a:xfrm>
                  <a:off x="6886650" y="5253077"/>
                  <a:ext cx="606432" cy="204789"/>
                </a:xfrm>
                <a:custGeom>
                  <a:avLst/>
                  <a:gdLst>
                    <a:gd name="T0" fmla="*/ 22 w 234"/>
                    <a:gd name="T1" fmla="*/ 57 h 79"/>
                    <a:gd name="T2" fmla="*/ 51 w 234"/>
                    <a:gd name="T3" fmla="*/ 56 h 79"/>
                    <a:gd name="T4" fmla="*/ 91 w 234"/>
                    <a:gd name="T5" fmla="*/ 63 h 79"/>
                    <a:gd name="T6" fmla="*/ 104 w 234"/>
                    <a:gd name="T7" fmla="*/ 57 h 79"/>
                    <a:gd name="T8" fmla="*/ 113 w 234"/>
                    <a:gd name="T9" fmla="*/ 63 h 79"/>
                    <a:gd name="T10" fmla="*/ 128 w 234"/>
                    <a:gd name="T11" fmla="*/ 65 h 79"/>
                    <a:gd name="T12" fmla="*/ 170 w 234"/>
                    <a:gd name="T13" fmla="*/ 79 h 79"/>
                    <a:gd name="T14" fmla="*/ 196 w 234"/>
                    <a:gd name="T15" fmla="*/ 62 h 79"/>
                    <a:gd name="T16" fmla="*/ 214 w 234"/>
                    <a:gd name="T17" fmla="*/ 43 h 79"/>
                    <a:gd name="T18" fmla="*/ 222 w 234"/>
                    <a:gd name="T19" fmla="*/ 40 h 79"/>
                    <a:gd name="T20" fmla="*/ 224 w 234"/>
                    <a:gd name="T21" fmla="*/ 40 h 79"/>
                    <a:gd name="T22" fmla="*/ 227 w 234"/>
                    <a:gd name="T23" fmla="*/ 35 h 79"/>
                    <a:gd name="T24" fmla="*/ 232 w 234"/>
                    <a:gd name="T25" fmla="*/ 33 h 79"/>
                    <a:gd name="T26" fmla="*/ 234 w 234"/>
                    <a:gd name="T27" fmla="*/ 33 h 79"/>
                    <a:gd name="T28" fmla="*/ 233 w 234"/>
                    <a:gd name="T29" fmla="*/ 27 h 79"/>
                    <a:gd name="T30" fmla="*/ 230 w 234"/>
                    <a:gd name="T31" fmla="*/ 25 h 79"/>
                    <a:gd name="T32" fmla="*/ 213 w 234"/>
                    <a:gd name="T33" fmla="*/ 17 h 79"/>
                    <a:gd name="T34" fmla="*/ 213 w 234"/>
                    <a:gd name="T35" fmla="*/ 25 h 79"/>
                    <a:gd name="T36" fmla="*/ 217 w 234"/>
                    <a:gd name="T37" fmla="*/ 29 h 79"/>
                    <a:gd name="T38" fmla="*/ 213 w 234"/>
                    <a:gd name="T39" fmla="*/ 34 h 79"/>
                    <a:gd name="T40" fmla="*/ 201 w 234"/>
                    <a:gd name="T41" fmla="*/ 26 h 79"/>
                    <a:gd name="T42" fmla="*/ 201 w 234"/>
                    <a:gd name="T43" fmla="*/ 18 h 79"/>
                    <a:gd name="T44" fmla="*/ 202 w 234"/>
                    <a:gd name="T45" fmla="*/ 7 h 79"/>
                    <a:gd name="T46" fmla="*/ 195 w 234"/>
                    <a:gd name="T47" fmla="*/ 3 h 79"/>
                    <a:gd name="T48" fmla="*/ 189 w 234"/>
                    <a:gd name="T49" fmla="*/ 5 h 79"/>
                    <a:gd name="T50" fmla="*/ 183 w 234"/>
                    <a:gd name="T51" fmla="*/ 7 h 79"/>
                    <a:gd name="T52" fmla="*/ 184 w 234"/>
                    <a:gd name="T53" fmla="*/ 8 h 79"/>
                    <a:gd name="T54" fmla="*/ 182 w 234"/>
                    <a:gd name="T55" fmla="*/ 9 h 79"/>
                    <a:gd name="T56" fmla="*/ 176 w 234"/>
                    <a:gd name="T57" fmla="*/ 10 h 79"/>
                    <a:gd name="T58" fmla="*/ 161 w 234"/>
                    <a:gd name="T59" fmla="*/ 7 h 79"/>
                    <a:gd name="T60" fmla="*/ 158 w 234"/>
                    <a:gd name="T61" fmla="*/ 13 h 79"/>
                    <a:gd name="T62" fmla="*/ 160 w 234"/>
                    <a:gd name="T63" fmla="*/ 15 h 79"/>
                    <a:gd name="T64" fmla="*/ 154 w 234"/>
                    <a:gd name="T65" fmla="*/ 33 h 79"/>
                    <a:gd name="T66" fmla="*/ 144 w 234"/>
                    <a:gd name="T67" fmla="*/ 38 h 79"/>
                    <a:gd name="T68" fmla="*/ 143 w 234"/>
                    <a:gd name="T69" fmla="*/ 36 h 79"/>
                    <a:gd name="T70" fmla="*/ 143 w 234"/>
                    <a:gd name="T71" fmla="*/ 31 h 79"/>
                    <a:gd name="T72" fmla="*/ 133 w 234"/>
                    <a:gd name="T73" fmla="*/ 33 h 79"/>
                    <a:gd name="T74" fmla="*/ 133 w 234"/>
                    <a:gd name="T75" fmla="*/ 36 h 79"/>
                    <a:gd name="T76" fmla="*/ 120 w 234"/>
                    <a:gd name="T77" fmla="*/ 28 h 79"/>
                    <a:gd name="T78" fmla="*/ 118 w 234"/>
                    <a:gd name="T79" fmla="*/ 30 h 79"/>
                    <a:gd name="T80" fmla="*/ 104 w 234"/>
                    <a:gd name="T81" fmla="*/ 21 h 79"/>
                    <a:gd name="T82" fmla="*/ 100 w 234"/>
                    <a:gd name="T83" fmla="*/ 15 h 79"/>
                    <a:gd name="T84" fmla="*/ 100 w 234"/>
                    <a:gd name="T85" fmla="*/ 10 h 79"/>
                    <a:gd name="T86" fmla="*/ 84 w 234"/>
                    <a:gd name="T87" fmla="*/ 13 h 79"/>
                    <a:gd name="T88" fmla="*/ 61 w 234"/>
                    <a:gd name="T89" fmla="*/ 3 h 79"/>
                    <a:gd name="T90" fmla="*/ 44 w 234"/>
                    <a:gd name="T91" fmla="*/ 5 h 79"/>
                    <a:gd name="T92" fmla="*/ 35 w 234"/>
                    <a:gd name="T93" fmla="*/ 6 h 79"/>
                    <a:gd name="T94" fmla="*/ 29 w 234"/>
                    <a:gd name="T95" fmla="*/ 7 h 79"/>
                    <a:gd name="T96" fmla="*/ 15 w 234"/>
                    <a:gd name="T97" fmla="*/ 4 h 79"/>
                    <a:gd name="T98" fmla="*/ 1 w 234"/>
                    <a:gd name="T99" fmla="*/ 5 h 79"/>
                    <a:gd name="T100" fmla="*/ 2 w 234"/>
                    <a:gd name="T101" fmla="*/ 10 h 79"/>
                    <a:gd name="T102" fmla="*/ 4 w 234"/>
                    <a:gd name="T103" fmla="*/ 11 h 79"/>
                    <a:gd name="T104" fmla="*/ 15 w 234"/>
                    <a:gd name="T105" fmla="*/ 23 h 79"/>
                    <a:gd name="T106" fmla="*/ 25 w 234"/>
                    <a:gd name="T107" fmla="*/ 37 h 79"/>
                    <a:gd name="T108" fmla="*/ 26 w 234"/>
                    <a:gd name="T10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79">
                      <a:moveTo>
                        <a:pt x="18" y="52"/>
                      </a:moveTo>
                      <a:cubicBezTo>
                        <a:pt x="19" y="54"/>
                        <a:pt x="20" y="55"/>
                        <a:pt x="22" y="57"/>
                      </a:cubicBezTo>
                      <a:cubicBezTo>
                        <a:pt x="26" y="53"/>
                        <a:pt x="31" y="54"/>
                        <a:pt x="34" y="54"/>
                      </a:cubicBezTo>
                      <a:cubicBezTo>
                        <a:pt x="39" y="55"/>
                        <a:pt x="45" y="56"/>
                        <a:pt x="51" y="56"/>
                      </a:cubicBezTo>
                      <a:cubicBezTo>
                        <a:pt x="62" y="58"/>
                        <a:pt x="74" y="59"/>
                        <a:pt x="85" y="61"/>
                      </a:cubicBezTo>
                      <a:cubicBezTo>
                        <a:pt x="88" y="62"/>
                        <a:pt x="89" y="62"/>
                        <a:pt x="91" y="63"/>
                      </a:cubicBezTo>
                      <a:cubicBezTo>
                        <a:pt x="91" y="61"/>
                        <a:pt x="92" y="59"/>
                        <a:pt x="95" y="58"/>
                      </a:cubicBezTo>
                      <a:cubicBezTo>
                        <a:pt x="98" y="56"/>
                        <a:pt x="101" y="57"/>
                        <a:pt x="104" y="57"/>
                      </a:cubicBezTo>
                      <a:cubicBezTo>
                        <a:pt x="107" y="58"/>
                        <a:pt x="109" y="60"/>
                        <a:pt x="111" y="61"/>
                      </a:cubicBezTo>
                      <a:cubicBezTo>
                        <a:pt x="112" y="62"/>
                        <a:pt x="112" y="62"/>
                        <a:pt x="113" y="63"/>
                      </a:cubicBezTo>
                      <a:cubicBezTo>
                        <a:pt x="117" y="65"/>
                        <a:pt x="122" y="65"/>
                        <a:pt x="127" y="65"/>
                      </a:cubicBezTo>
                      <a:cubicBezTo>
                        <a:pt x="128" y="65"/>
                        <a:pt x="128" y="65"/>
                        <a:pt x="128" y="65"/>
                      </a:cubicBezTo>
                      <a:cubicBezTo>
                        <a:pt x="137" y="65"/>
                        <a:pt x="147" y="65"/>
                        <a:pt x="157" y="69"/>
                      </a:cubicBezTo>
                      <a:cubicBezTo>
                        <a:pt x="162" y="72"/>
                        <a:pt x="166" y="75"/>
                        <a:pt x="170" y="79"/>
                      </a:cubicBezTo>
                      <a:cubicBezTo>
                        <a:pt x="174" y="75"/>
                        <a:pt x="179" y="71"/>
                        <a:pt x="184" y="68"/>
                      </a:cubicBezTo>
                      <a:cubicBezTo>
                        <a:pt x="188" y="65"/>
                        <a:pt x="192" y="63"/>
                        <a:pt x="196" y="62"/>
                      </a:cubicBezTo>
                      <a:cubicBezTo>
                        <a:pt x="199" y="61"/>
                        <a:pt x="201" y="61"/>
                        <a:pt x="203" y="61"/>
                      </a:cubicBezTo>
                      <a:cubicBezTo>
                        <a:pt x="205" y="54"/>
                        <a:pt x="208" y="48"/>
                        <a:pt x="214" y="43"/>
                      </a:cubicBezTo>
                      <a:cubicBezTo>
                        <a:pt x="215" y="42"/>
                        <a:pt x="218" y="40"/>
                        <a:pt x="222" y="40"/>
                      </a:cubicBezTo>
                      <a:cubicBezTo>
                        <a:pt x="222" y="40"/>
                        <a:pt x="222" y="40"/>
                        <a:pt x="222" y="40"/>
                      </a:cubicBezTo>
                      <a:cubicBezTo>
                        <a:pt x="223" y="40"/>
                        <a:pt x="223" y="40"/>
                        <a:pt x="224" y="40"/>
                      </a:cubicBezTo>
                      <a:cubicBezTo>
                        <a:pt x="224" y="40"/>
                        <a:pt x="224" y="40"/>
                        <a:pt x="224" y="40"/>
                      </a:cubicBezTo>
                      <a:cubicBezTo>
                        <a:pt x="224" y="38"/>
                        <a:pt x="225" y="36"/>
                        <a:pt x="227" y="35"/>
                      </a:cubicBezTo>
                      <a:cubicBezTo>
                        <a:pt x="227" y="35"/>
                        <a:pt x="227" y="35"/>
                        <a:pt x="227" y="35"/>
                      </a:cubicBezTo>
                      <a:cubicBezTo>
                        <a:pt x="227" y="35"/>
                        <a:pt x="227" y="35"/>
                        <a:pt x="227" y="35"/>
                      </a:cubicBezTo>
                      <a:cubicBezTo>
                        <a:pt x="228" y="33"/>
                        <a:pt x="230" y="33"/>
                        <a:pt x="232" y="33"/>
                      </a:cubicBezTo>
                      <a:cubicBezTo>
                        <a:pt x="233" y="34"/>
                        <a:pt x="233" y="34"/>
                        <a:pt x="233" y="34"/>
                      </a:cubicBezTo>
                      <a:cubicBezTo>
                        <a:pt x="233" y="33"/>
                        <a:pt x="233" y="33"/>
                        <a:pt x="234" y="33"/>
                      </a:cubicBezTo>
                      <a:cubicBezTo>
                        <a:pt x="234" y="30"/>
                        <a:pt x="234" y="30"/>
                        <a:pt x="234" y="30"/>
                      </a:cubicBezTo>
                      <a:cubicBezTo>
                        <a:pt x="233" y="29"/>
                        <a:pt x="233" y="28"/>
                        <a:pt x="233" y="27"/>
                      </a:cubicBezTo>
                      <a:cubicBezTo>
                        <a:pt x="233" y="27"/>
                        <a:pt x="233" y="26"/>
                        <a:pt x="233" y="26"/>
                      </a:cubicBezTo>
                      <a:cubicBezTo>
                        <a:pt x="232" y="26"/>
                        <a:pt x="231" y="25"/>
                        <a:pt x="230" y="25"/>
                      </a:cubicBezTo>
                      <a:cubicBezTo>
                        <a:pt x="226" y="22"/>
                        <a:pt x="221" y="19"/>
                        <a:pt x="216" y="17"/>
                      </a:cubicBezTo>
                      <a:cubicBezTo>
                        <a:pt x="215" y="17"/>
                        <a:pt x="214" y="16"/>
                        <a:pt x="213" y="17"/>
                      </a:cubicBezTo>
                      <a:cubicBezTo>
                        <a:pt x="213" y="17"/>
                        <a:pt x="213" y="18"/>
                        <a:pt x="213" y="18"/>
                      </a:cubicBezTo>
                      <a:cubicBezTo>
                        <a:pt x="212" y="21"/>
                        <a:pt x="211" y="24"/>
                        <a:pt x="213" y="25"/>
                      </a:cubicBezTo>
                      <a:cubicBezTo>
                        <a:pt x="213" y="25"/>
                        <a:pt x="214" y="26"/>
                        <a:pt x="214" y="26"/>
                      </a:cubicBezTo>
                      <a:cubicBezTo>
                        <a:pt x="215" y="27"/>
                        <a:pt x="216" y="27"/>
                        <a:pt x="217" y="29"/>
                      </a:cubicBezTo>
                      <a:cubicBezTo>
                        <a:pt x="217" y="30"/>
                        <a:pt x="217" y="31"/>
                        <a:pt x="216" y="32"/>
                      </a:cubicBezTo>
                      <a:cubicBezTo>
                        <a:pt x="216" y="33"/>
                        <a:pt x="214" y="34"/>
                        <a:pt x="213" y="34"/>
                      </a:cubicBezTo>
                      <a:cubicBezTo>
                        <a:pt x="210" y="34"/>
                        <a:pt x="208" y="33"/>
                        <a:pt x="207" y="31"/>
                      </a:cubicBezTo>
                      <a:cubicBezTo>
                        <a:pt x="205" y="29"/>
                        <a:pt x="203" y="28"/>
                        <a:pt x="201" y="26"/>
                      </a:cubicBezTo>
                      <a:cubicBezTo>
                        <a:pt x="200" y="25"/>
                        <a:pt x="200" y="24"/>
                        <a:pt x="199" y="23"/>
                      </a:cubicBezTo>
                      <a:cubicBezTo>
                        <a:pt x="199" y="21"/>
                        <a:pt x="200" y="19"/>
                        <a:pt x="201" y="18"/>
                      </a:cubicBezTo>
                      <a:cubicBezTo>
                        <a:pt x="201" y="17"/>
                        <a:pt x="201" y="17"/>
                        <a:pt x="201" y="17"/>
                      </a:cubicBezTo>
                      <a:cubicBezTo>
                        <a:pt x="203" y="14"/>
                        <a:pt x="203" y="10"/>
                        <a:pt x="202" y="7"/>
                      </a:cubicBezTo>
                      <a:cubicBezTo>
                        <a:pt x="201" y="4"/>
                        <a:pt x="199" y="2"/>
                        <a:pt x="196" y="3"/>
                      </a:cubicBezTo>
                      <a:cubicBezTo>
                        <a:pt x="196" y="3"/>
                        <a:pt x="195" y="3"/>
                        <a:pt x="195" y="3"/>
                      </a:cubicBezTo>
                      <a:cubicBezTo>
                        <a:pt x="194" y="4"/>
                        <a:pt x="194" y="4"/>
                        <a:pt x="193" y="4"/>
                      </a:cubicBezTo>
                      <a:cubicBezTo>
                        <a:pt x="192" y="5"/>
                        <a:pt x="190" y="5"/>
                        <a:pt x="189" y="5"/>
                      </a:cubicBezTo>
                      <a:cubicBezTo>
                        <a:pt x="188" y="5"/>
                        <a:pt x="187" y="4"/>
                        <a:pt x="186" y="5"/>
                      </a:cubicBezTo>
                      <a:cubicBezTo>
                        <a:pt x="185" y="5"/>
                        <a:pt x="184" y="6"/>
                        <a:pt x="183" y="7"/>
                      </a:cubicBezTo>
                      <a:cubicBezTo>
                        <a:pt x="183" y="7"/>
                        <a:pt x="183" y="7"/>
                        <a:pt x="184" y="7"/>
                      </a:cubicBezTo>
                      <a:cubicBezTo>
                        <a:pt x="184" y="7"/>
                        <a:pt x="184" y="7"/>
                        <a:pt x="184" y="8"/>
                      </a:cubicBezTo>
                      <a:cubicBezTo>
                        <a:pt x="184" y="8"/>
                        <a:pt x="184" y="9"/>
                        <a:pt x="184" y="9"/>
                      </a:cubicBezTo>
                      <a:cubicBezTo>
                        <a:pt x="183" y="10"/>
                        <a:pt x="183" y="10"/>
                        <a:pt x="182" y="9"/>
                      </a:cubicBezTo>
                      <a:cubicBezTo>
                        <a:pt x="182" y="9"/>
                        <a:pt x="182" y="9"/>
                        <a:pt x="182" y="9"/>
                      </a:cubicBezTo>
                      <a:cubicBezTo>
                        <a:pt x="181" y="8"/>
                        <a:pt x="179" y="9"/>
                        <a:pt x="176" y="10"/>
                      </a:cubicBezTo>
                      <a:cubicBezTo>
                        <a:pt x="174" y="11"/>
                        <a:pt x="172" y="12"/>
                        <a:pt x="170" y="12"/>
                      </a:cubicBezTo>
                      <a:cubicBezTo>
                        <a:pt x="166" y="12"/>
                        <a:pt x="164" y="10"/>
                        <a:pt x="161" y="7"/>
                      </a:cubicBezTo>
                      <a:cubicBezTo>
                        <a:pt x="159" y="9"/>
                        <a:pt x="158" y="10"/>
                        <a:pt x="158" y="12"/>
                      </a:cubicBezTo>
                      <a:cubicBezTo>
                        <a:pt x="157" y="12"/>
                        <a:pt x="157" y="13"/>
                        <a:pt x="158" y="13"/>
                      </a:cubicBezTo>
                      <a:cubicBezTo>
                        <a:pt x="158" y="14"/>
                        <a:pt x="159" y="14"/>
                        <a:pt x="159" y="14"/>
                      </a:cubicBezTo>
                      <a:cubicBezTo>
                        <a:pt x="159" y="15"/>
                        <a:pt x="160" y="15"/>
                        <a:pt x="160" y="15"/>
                      </a:cubicBezTo>
                      <a:cubicBezTo>
                        <a:pt x="163" y="18"/>
                        <a:pt x="163" y="23"/>
                        <a:pt x="161" y="26"/>
                      </a:cubicBezTo>
                      <a:cubicBezTo>
                        <a:pt x="159" y="29"/>
                        <a:pt x="157" y="31"/>
                        <a:pt x="154" y="33"/>
                      </a:cubicBezTo>
                      <a:cubicBezTo>
                        <a:pt x="152" y="35"/>
                        <a:pt x="148" y="39"/>
                        <a:pt x="144" y="38"/>
                      </a:cubicBezTo>
                      <a:cubicBezTo>
                        <a:pt x="144" y="38"/>
                        <a:pt x="144" y="38"/>
                        <a:pt x="144" y="38"/>
                      </a:cubicBezTo>
                      <a:cubicBezTo>
                        <a:pt x="143" y="38"/>
                        <a:pt x="143" y="38"/>
                        <a:pt x="143" y="38"/>
                      </a:cubicBezTo>
                      <a:cubicBezTo>
                        <a:pt x="142" y="37"/>
                        <a:pt x="143" y="36"/>
                        <a:pt x="143" y="36"/>
                      </a:cubicBezTo>
                      <a:cubicBezTo>
                        <a:pt x="144" y="36"/>
                        <a:pt x="144" y="35"/>
                        <a:pt x="144" y="34"/>
                      </a:cubicBezTo>
                      <a:cubicBezTo>
                        <a:pt x="145" y="33"/>
                        <a:pt x="144" y="32"/>
                        <a:pt x="143" y="31"/>
                      </a:cubicBezTo>
                      <a:cubicBezTo>
                        <a:pt x="142" y="30"/>
                        <a:pt x="140" y="29"/>
                        <a:pt x="137" y="30"/>
                      </a:cubicBezTo>
                      <a:cubicBezTo>
                        <a:pt x="135" y="30"/>
                        <a:pt x="133" y="31"/>
                        <a:pt x="133" y="33"/>
                      </a:cubicBezTo>
                      <a:cubicBezTo>
                        <a:pt x="132" y="34"/>
                        <a:pt x="132" y="34"/>
                        <a:pt x="133" y="35"/>
                      </a:cubicBezTo>
                      <a:cubicBezTo>
                        <a:pt x="133" y="35"/>
                        <a:pt x="133" y="35"/>
                        <a:pt x="133" y="36"/>
                      </a:cubicBezTo>
                      <a:cubicBezTo>
                        <a:pt x="133" y="36"/>
                        <a:pt x="133" y="36"/>
                        <a:pt x="132" y="36"/>
                      </a:cubicBezTo>
                      <a:cubicBezTo>
                        <a:pt x="126" y="38"/>
                        <a:pt x="122" y="32"/>
                        <a:pt x="120" y="28"/>
                      </a:cubicBezTo>
                      <a:cubicBezTo>
                        <a:pt x="119" y="30"/>
                        <a:pt x="119" y="30"/>
                        <a:pt x="119" y="30"/>
                      </a:cubicBezTo>
                      <a:cubicBezTo>
                        <a:pt x="119" y="30"/>
                        <a:pt x="119" y="30"/>
                        <a:pt x="118" y="30"/>
                      </a:cubicBezTo>
                      <a:cubicBezTo>
                        <a:pt x="115" y="31"/>
                        <a:pt x="112" y="30"/>
                        <a:pt x="109" y="28"/>
                      </a:cubicBezTo>
                      <a:cubicBezTo>
                        <a:pt x="107" y="26"/>
                        <a:pt x="105" y="23"/>
                        <a:pt x="104" y="21"/>
                      </a:cubicBezTo>
                      <a:cubicBezTo>
                        <a:pt x="104" y="21"/>
                        <a:pt x="103" y="21"/>
                        <a:pt x="103" y="20"/>
                      </a:cubicBezTo>
                      <a:cubicBezTo>
                        <a:pt x="101" y="20"/>
                        <a:pt x="99" y="17"/>
                        <a:pt x="100" y="15"/>
                      </a:cubicBezTo>
                      <a:cubicBezTo>
                        <a:pt x="100" y="15"/>
                        <a:pt x="100" y="14"/>
                        <a:pt x="100" y="13"/>
                      </a:cubicBezTo>
                      <a:cubicBezTo>
                        <a:pt x="100" y="12"/>
                        <a:pt x="100" y="11"/>
                        <a:pt x="100" y="10"/>
                      </a:cubicBezTo>
                      <a:cubicBezTo>
                        <a:pt x="95" y="11"/>
                        <a:pt x="90" y="13"/>
                        <a:pt x="85" y="14"/>
                      </a:cubicBezTo>
                      <a:cubicBezTo>
                        <a:pt x="85" y="14"/>
                        <a:pt x="84" y="14"/>
                        <a:pt x="84" y="13"/>
                      </a:cubicBezTo>
                      <a:cubicBezTo>
                        <a:pt x="83" y="10"/>
                        <a:pt x="80" y="8"/>
                        <a:pt x="74" y="6"/>
                      </a:cubicBezTo>
                      <a:cubicBezTo>
                        <a:pt x="70" y="4"/>
                        <a:pt x="65" y="3"/>
                        <a:pt x="61" y="3"/>
                      </a:cubicBezTo>
                      <a:cubicBezTo>
                        <a:pt x="55" y="3"/>
                        <a:pt x="50" y="4"/>
                        <a:pt x="44" y="5"/>
                      </a:cubicBezTo>
                      <a:cubicBezTo>
                        <a:pt x="44" y="5"/>
                        <a:pt x="44" y="5"/>
                        <a:pt x="44" y="5"/>
                      </a:cubicBezTo>
                      <a:cubicBezTo>
                        <a:pt x="42" y="6"/>
                        <a:pt x="40" y="7"/>
                        <a:pt x="38" y="6"/>
                      </a:cubicBezTo>
                      <a:cubicBezTo>
                        <a:pt x="37" y="6"/>
                        <a:pt x="36" y="6"/>
                        <a:pt x="35" y="6"/>
                      </a:cubicBezTo>
                      <a:cubicBezTo>
                        <a:pt x="34" y="5"/>
                        <a:pt x="34" y="5"/>
                        <a:pt x="33" y="5"/>
                      </a:cubicBezTo>
                      <a:cubicBezTo>
                        <a:pt x="32" y="5"/>
                        <a:pt x="30" y="6"/>
                        <a:pt x="29" y="7"/>
                      </a:cubicBezTo>
                      <a:cubicBezTo>
                        <a:pt x="28" y="7"/>
                        <a:pt x="27" y="8"/>
                        <a:pt x="25" y="8"/>
                      </a:cubicBezTo>
                      <a:cubicBezTo>
                        <a:pt x="21" y="9"/>
                        <a:pt x="18" y="6"/>
                        <a:pt x="15" y="4"/>
                      </a:cubicBezTo>
                      <a:cubicBezTo>
                        <a:pt x="13" y="2"/>
                        <a:pt x="10" y="0"/>
                        <a:pt x="7" y="0"/>
                      </a:cubicBezTo>
                      <a:cubicBezTo>
                        <a:pt x="4" y="0"/>
                        <a:pt x="2" y="2"/>
                        <a:pt x="1" y="5"/>
                      </a:cubicBezTo>
                      <a:cubicBezTo>
                        <a:pt x="0" y="6"/>
                        <a:pt x="0" y="8"/>
                        <a:pt x="0" y="9"/>
                      </a:cubicBezTo>
                      <a:cubicBezTo>
                        <a:pt x="1" y="9"/>
                        <a:pt x="1" y="10"/>
                        <a:pt x="2" y="10"/>
                      </a:cubicBezTo>
                      <a:cubicBezTo>
                        <a:pt x="2" y="10"/>
                        <a:pt x="3" y="10"/>
                        <a:pt x="3" y="10"/>
                      </a:cubicBezTo>
                      <a:cubicBezTo>
                        <a:pt x="3" y="11"/>
                        <a:pt x="4" y="11"/>
                        <a:pt x="4" y="11"/>
                      </a:cubicBezTo>
                      <a:cubicBezTo>
                        <a:pt x="6" y="12"/>
                        <a:pt x="8" y="13"/>
                        <a:pt x="10" y="14"/>
                      </a:cubicBezTo>
                      <a:cubicBezTo>
                        <a:pt x="13" y="17"/>
                        <a:pt x="14" y="20"/>
                        <a:pt x="15" y="23"/>
                      </a:cubicBezTo>
                      <a:cubicBezTo>
                        <a:pt x="15" y="24"/>
                        <a:pt x="15" y="24"/>
                        <a:pt x="15" y="24"/>
                      </a:cubicBezTo>
                      <a:cubicBezTo>
                        <a:pt x="17" y="29"/>
                        <a:pt x="20" y="34"/>
                        <a:pt x="25" y="37"/>
                      </a:cubicBezTo>
                      <a:cubicBezTo>
                        <a:pt x="27" y="38"/>
                        <a:pt x="28" y="40"/>
                        <a:pt x="28" y="41"/>
                      </a:cubicBezTo>
                      <a:cubicBezTo>
                        <a:pt x="28" y="43"/>
                        <a:pt x="27" y="45"/>
                        <a:pt x="26" y="47"/>
                      </a:cubicBezTo>
                      <a:cubicBezTo>
                        <a:pt x="23" y="49"/>
                        <a:pt x="21" y="51"/>
                        <a:pt x="18"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3" name="Freeform 38">
                  <a:extLst>
                    <a:ext uri="{FF2B5EF4-FFF2-40B4-BE49-F238E27FC236}">
                      <a16:creationId xmlns:a16="http://schemas.microsoft.com/office/drawing/2014/main" id="{BA0EB4DD-112D-4765-81DE-E07D500A481B}"/>
                    </a:ext>
                  </a:extLst>
                </p:cNvPr>
                <p:cNvSpPr>
                  <a:spLocks/>
                </p:cNvSpPr>
                <p:nvPr/>
              </p:nvSpPr>
              <p:spPr bwMode="auto">
                <a:xfrm>
                  <a:off x="6691385" y="5154652"/>
                  <a:ext cx="179389" cy="200027"/>
                </a:xfrm>
                <a:custGeom>
                  <a:avLst/>
                  <a:gdLst>
                    <a:gd name="T0" fmla="*/ 17 w 69"/>
                    <a:gd name="T1" fmla="*/ 5 h 77"/>
                    <a:gd name="T2" fmla="*/ 16 w 69"/>
                    <a:gd name="T3" fmla="*/ 6 h 77"/>
                    <a:gd name="T4" fmla="*/ 13 w 69"/>
                    <a:gd name="T5" fmla="*/ 7 h 77"/>
                    <a:gd name="T6" fmla="*/ 9 w 69"/>
                    <a:gd name="T7" fmla="*/ 6 h 77"/>
                    <a:gd name="T8" fmla="*/ 8 w 69"/>
                    <a:gd name="T9" fmla="*/ 6 h 77"/>
                    <a:gd name="T10" fmla="*/ 7 w 69"/>
                    <a:gd name="T11" fmla="*/ 5 h 77"/>
                    <a:gd name="T12" fmla="*/ 0 w 69"/>
                    <a:gd name="T13" fmla="*/ 12 h 77"/>
                    <a:gd name="T14" fmla="*/ 7 w 69"/>
                    <a:gd name="T15" fmla="*/ 35 h 77"/>
                    <a:gd name="T16" fmla="*/ 9 w 69"/>
                    <a:gd name="T17" fmla="*/ 49 h 77"/>
                    <a:gd name="T18" fmla="*/ 13 w 69"/>
                    <a:gd name="T19" fmla="*/ 58 h 77"/>
                    <a:gd name="T20" fmla="*/ 19 w 69"/>
                    <a:gd name="T21" fmla="*/ 75 h 77"/>
                    <a:gd name="T22" fmla="*/ 44 w 69"/>
                    <a:gd name="T23" fmla="*/ 77 h 77"/>
                    <a:gd name="T24" fmla="*/ 57 w 69"/>
                    <a:gd name="T25" fmla="*/ 59 h 77"/>
                    <a:gd name="T26" fmla="*/ 69 w 69"/>
                    <a:gd name="T27" fmla="*/ 48 h 77"/>
                    <a:gd name="T28" fmla="*/ 68 w 69"/>
                    <a:gd name="T29" fmla="*/ 45 h 77"/>
                    <a:gd name="T30" fmla="*/ 65 w 69"/>
                    <a:gd name="T31" fmla="*/ 37 h 77"/>
                    <a:gd name="T32" fmla="*/ 62 w 69"/>
                    <a:gd name="T33" fmla="*/ 35 h 77"/>
                    <a:gd name="T34" fmla="*/ 56 w 69"/>
                    <a:gd name="T35" fmla="*/ 29 h 77"/>
                    <a:gd name="T36" fmla="*/ 59 w 69"/>
                    <a:gd name="T37" fmla="*/ 22 h 77"/>
                    <a:gd name="T38" fmla="*/ 60 w 69"/>
                    <a:gd name="T39" fmla="*/ 19 h 77"/>
                    <a:gd name="T40" fmla="*/ 57 w 69"/>
                    <a:gd name="T41" fmla="*/ 2 h 77"/>
                    <a:gd name="T42" fmla="*/ 56 w 69"/>
                    <a:gd name="T43" fmla="*/ 0 h 77"/>
                    <a:gd name="T44" fmla="*/ 50 w 69"/>
                    <a:gd name="T45" fmla="*/ 1 h 77"/>
                    <a:gd name="T46" fmla="*/ 49 w 69"/>
                    <a:gd name="T47" fmla="*/ 2 h 77"/>
                    <a:gd name="T48" fmla="*/ 41 w 69"/>
                    <a:gd name="T49" fmla="*/ 3 h 77"/>
                    <a:gd name="T50" fmla="*/ 35 w 69"/>
                    <a:gd name="T51" fmla="*/ 1 h 77"/>
                    <a:gd name="T52" fmla="*/ 34 w 69"/>
                    <a:gd name="T53" fmla="*/ 3 h 77"/>
                    <a:gd name="T54" fmla="*/ 23 w 69"/>
                    <a:gd name="T55" fmla="*/ 7 h 77"/>
                    <a:gd name="T56" fmla="*/ 17 w 69"/>
                    <a:gd name="T57"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 h="77">
                      <a:moveTo>
                        <a:pt x="17" y="5"/>
                      </a:moveTo>
                      <a:cubicBezTo>
                        <a:pt x="17" y="6"/>
                        <a:pt x="16" y="6"/>
                        <a:pt x="16" y="6"/>
                      </a:cubicBezTo>
                      <a:cubicBezTo>
                        <a:pt x="15" y="7"/>
                        <a:pt x="14" y="7"/>
                        <a:pt x="13" y="7"/>
                      </a:cubicBezTo>
                      <a:cubicBezTo>
                        <a:pt x="11" y="7"/>
                        <a:pt x="9" y="6"/>
                        <a:pt x="9" y="6"/>
                      </a:cubicBezTo>
                      <a:cubicBezTo>
                        <a:pt x="8" y="6"/>
                        <a:pt x="8" y="6"/>
                        <a:pt x="8" y="6"/>
                      </a:cubicBezTo>
                      <a:cubicBezTo>
                        <a:pt x="8" y="5"/>
                        <a:pt x="8" y="5"/>
                        <a:pt x="7" y="5"/>
                      </a:cubicBezTo>
                      <a:cubicBezTo>
                        <a:pt x="0" y="12"/>
                        <a:pt x="0" y="12"/>
                        <a:pt x="0" y="12"/>
                      </a:cubicBezTo>
                      <a:cubicBezTo>
                        <a:pt x="4" y="20"/>
                        <a:pt x="5" y="27"/>
                        <a:pt x="7" y="35"/>
                      </a:cubicBezTo>
                      <a:cubicBezTo>
                        <a:pt x="7" y="40"/>
                        <a:pt x="8" y="44"/>
                        <a:pt x="9" y="49"/>
                      </a:cubicBezTo>
                      <a:cubicBezTo>
                        <a:pt x="10" y="52"/>
                        <a:pt x="12" y="55"/>
                        <a:pt x="13" y="58"/>
                      </a:cubicBezTo>
                      <a:cubicBezTo>
                        <a:pt x="16" y="63"/>
                        <a:pt x="18" y="69"/>
                        <a:pt x="19" y="75"/>
                      </a:cubicBezTo>
                      <a:cubicBezTo>
                        <a:pt x="44" y="77"/>
                        <a:pt x="44" y="77"/>
                        <a:pt x="44" y="77"/>
                      </a:cubicBezTo>
                      <a:cubicBezTo>
                        <a:pt x="49" y="72"/>
                        <a:pt x="54" y="65"/>
                        <a:pt x="57" y="59"/>
                      </a:cubicBezTo>
                      <a:cubicBezTo>
                        <a:pt x="60" y="54"/>
                        <a:pt x="64" y="50"/>
                        <a:pt x="69" y="48"/>
                      </a:cubicBezTo>
                      <a:cubicBezTo>
                        <a:pt x="69" y="47"/>
                        <a:pt x="68" y="46"/>
                        <a:pt x="68" y="45"/>
                      </a:cubicBezTo>
                      <a:cubicBezTo>
                        <a:pt x="68" y="42"/>
                        <a:pt x="67" y="39"/>
                        <a:pt x="65" y="37"/>
                      </a:cubicBezTo>
                      <a:cubicBezTo>
                        <a:pt x="64" y="36"/>
                        <a:pt x="63" y="35"/>
                        <a:pt x="62" y="35"/>
                      </a:cubicBezTo>
                      <a:cubicBezTo>
                        <a:pt x="59" y="33"/>
                        <a:pt x="57" y="32"/>
                        <a:pt x="56" y="29"/>
                      </a:cubicBezTo>
                      <a:cubicBezTo>
                        <a:pt x="56" y="26"/>
                        <a:pt x="57" y="24"/>
                        <a:pt x="59" y="22"/>
                      </a:cubicBezTo>
                      <a:cubicBezTo>
                        <a:pt x="59" y="21"/>
                        <a:pt x="60" y="20"/>
                        <a:pt x="60" y="19"/>
                      </a:cubicBezTo>
                      <a:cubicBezTo>
                        <a:pt x="63" y="14"/>
                        <a:pt x="60" y="8"/>
                        <a:pt x="57" y="2"/>
                      </a:cubicBezTo>
                      <a:cubicBezTo>
                        <a:pt x="56" y="1"/>
                        <a:pt x="56" y="0"/>
                        <a:pt x="56" y="0"/>
                      </a:cubicBezTo>
                      <a:cubicBezTo>
                        <a:pt x="50" y="1"/>
                        <a:pt x="50" y="1"/>
                        <a:pt x="50" y="1"/>
                      </a:cubicBezTo>
                      <a:cubicBezTo>
                        <a:pt x="50" y="1"/>
                        <a:pt x="49" y="1"/>
                        <a:pt x="49" y="2"/>
                      </a:cubicBezTo>
                      <a:cubicBezTo>
                        <a:pt x="47" y="2"/>
                        <a:pt x="44" y="3"/>
                        <a:pt x="41" y="3"/>
                      </a:cubicBezTo>
                      <a:cubicBezTo>
                        <a:pt x="39" y="3"/>
                        <a:pt x="37" y="2"/>
                        <a:pt x="35" y="1"/>
                      </a:cubicBezTo>
                      <a:cubicBezTo>
                        <a:pt x="35" y="1"/>
                        <a:pt x="34" y="2"/>
                        <a:pt x="34" y="3"/>
                      </a:cubicBezTo>
                      <a:cubicBezTo>
                        <a:pt x="31" y="5"/>
                        <a:pt x="27" y="7"/>
                        <a:pt x="23" y="7"/>
                      </a:cubicBezTo>
                      <a:cubicBezTo>
                        <a:pt x="21" y="7"/>
                        <a:pt x="19" y="6"/>
                        <a:pt x="1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4" name="Freeform 39">
                  <a:extLst>
                    <a:ext uri="{FF2B5EF4-FFF2-40B4-BE49-F238E27FC236}">
                      <a16:creationId xmlns:a16="http://schemas.microsoft.com/office/drawing/2014/main" id="{7D4F44A5-2092-4200-AEBD-0B5066391475}"/>
                    </a:ext>
                  </a:extLst>
                </p:cNvPr>
                <p:cNvSpPr>
                  <a:spLocks/>
                </p:cNvSpPr>
                <p:nvPr/>
              </p:nvSpPr>
              <p:spPr bwMode="auto">
                <a:xfrm>
                  <a:off x="7164465" y="4700622"/>
                  <a:ext cx="334967" cy="633418"/>
                </a:xfrm>
                <a:custGeom>
                  <a:avLst/>
                  <a:gdLst>
                    <a:gd name="T0" fmla="*/ 124 w 129"/>
                    <a:gd name="T1" fmla="*/ 165 h 244"/>
                    <a:gd name="T2" fmla="*/ 109 w 129"/>
                    <a:gd name="T3" fmla="*/ 155 h 244"/>
                    <a:gd name="T4" fmla="*/ 98 w 129"/>
                    <a:gd name="T5" fmla="*/ 139 h 244"/>
                    <a:gd name="T6" fmla="*/ 85 w 129"/>
                    <a:gd name="T7" fmla="*/ 123 h 244"/>
                    <a:gd name="T8" fmla="*/ 99 w 129"/>
                    <a:gd name="T9" fmla="*/ 109 h 244"/>
                    <a:gd name="T10" fmla="*/ 109 w 129"/>
                    <a:gd name="T11" fmla="*/ 115 h 244"/>
                    <a:gd name="T12" fmla="*/ 127 w 129"/>
                    <a:gd name="T13" fmla="*/ 121 h 244"/>
                    <a:gd name="T14" fmla="*/ 109 w 129"/>
                    <a:gd name="T15" fmla="*/ 108 h 244"/>
                    <a:gd name="T16" fmla="*/ 97 w 129"/>
                    <a:gd name="T17" fmla="*/ 102 h 244"/>
                    <a:gd name="T18" fmla="*/ 106 w 129"/>
                    <a:gd name="T19" fmla="*/ 75 h 244"/>
                    <a:gd name="T20" fmla="*/ 108 w 129"/>
                    <a:gd name="T21" fmla="*/ 56 h 244"/>
                    <a:gd name="T22" fmla="*/ 104 w 129"/>
                    <a:gd name="T23" fmla="*/ 44 h 244"/>
                    <a:gd name="T24" fmla="*/ 119 w 129"/>
                    <a:gd name="T25" fmla="*/ 26 h 244"/>
                    <a:gd name="T26" fmla="*/ 113 w 129"/>
                    <a:gd name="T27" fmla="*/ 16 h 244"/>
                    <a:gd name="T28" fmla="*/ 109 w 129"/>
                    <a:gd name="T29" fmla="*/ 0 h 244"/>
                    <a:gd name="T30" fmla="*/ 95 w 129"/>
                    <a:gd name="T31" fmla="*/ 11 h 244"/>
                    <a:gd name="T32" fmla="*/ 83 w 129"/>
                    <a:gd name="T33" fmla="*/ 14 h 244"/>
                    <a:gd name="T34" fmla="*/ 79 w 129"/>
                    <a:gd name="T35" fmla="*/ 35 h 244"/>
                    <a:gd name="T36" fmla="*/ 73 w 129"/>
                    <a:gd name="T37" fmla="*/ 47 h 244"/>
                    <a:gd name="T38" fmla="*/ 41 w 129"/>
                    <a:gd name="T39" fmla="*/ 40 h 244"/>
                    <a:gd name="T40" fmla="*/ 12 w 129"/>
                    <a:gd name="T41" fmla="*/ 48 h 244"/>
                    <a:gd name="T42" fmla="*/ 14 w 129"/>
                    <a:gd name="T43" fmla="*/ 51 h 244"/>
                    <a:gd name="T44" fmla="*/ 18 w 129"/>
                    <a:gd name="T45" fmla="*/ 58 h 244"/>
                    <a:gd name="T46" fmla="*/ 16 w 129"/>
                    <a:gd name="T47" fmla="*/ 68 h 244"/>
                    <a:gd name="T48" fmla="*/ 18 w 129"/>
                    <a:gd name="T49" fmla="*/ 119 h 244"/>
                    <a:gd name="T50" fmla="*/ 0 w 129"/>
                    <a:gd name="T51" fmla="*/ 119 h 244"/>
                    <a:gd name="T52" fmla="*/ 2 w 129"/>
                    <a:gd name="T53" fmla="*/ 129 h 244"/>
                    <a:gd name="T54" fmla="*/ 9 w 129"/>
                    <a:gd name="T55" fmla="*/ 137 h 244"/>
                    <a:gd name="T56" fmla="*/ 11 w 129"/>
                    <a:gd name="T57" fmla="*/ 145 h 244"/>
                    <a:gd name="T58" fmla="*/ 43 w 129"/>
                    <a:gd name="T59" fmla="*/ 149 h 244"/>
                    <a:gd name="T60" fmla="*/ 54 w 129"/>
                    <a:gd name="T61" fmla="*/ 181 h 244"/>
                    <a:gd name="T62" fmla="*/ 45 w 129"/>
                    <a:gd name="T63" fmla="*/ 180 h 244"/>
                    <a:gd name="T64" fmla="*/ 44 w 129"/>
                    <a:gd name="T65" fmla="*/ 184 h 244"/>
                    <a:gd name="T66" fmla="*/ 42 w 129"/>
                    <a:gd name="T67" fmla="*/ 203 h 244"/>
                    <a:gd name="T68" fmla="*/ 41 w 129"/>
                    <a:gd name="T69" fmla="*/ 213 h 244"/>
                    <a:gd name="T70" fmla="*/ 54 w 129"/>
                    <a:gd name="T71" fmla="*/ 218 h 244"/>
                    <a:gd name="T72" fmla="*/ 68 w 129"/>
                    <a:gd name="T73" fmla="*/ 221 h 244"/>
                    <a:gd name="T74" fmla="*/ 78 w 129"/>
                    <a:gd name="T75" fmla="*/ 215 h 244"/>
                    <a:gd name="T76" fmla="*/ 87 w 129"/>
                    <a:gd name="T77" fmla="*/ 214 h 244"/>
                    <a:gd name="T78" fmla="*/ 96 w 129"/>
                    <a:gd name="T79" fmla="*/ 231 h 244"/>
                    <a:gd name="T80" fmla="*/ 96 w 129"/>
                    <a:gd name="T81" fmla="*/ 237 h 244"/>
                    <a:gd name="T82" fmla="*/ 107 w 129"/>
                    <a:gd name="T83" fmla="*/ 243 h 244"/>
                    <a:gd name="T84" fmla="*/ 104 w 129"/>
                    <a:gd name="T85" fmla="*/ 240 h 244"/>
                    <a:gd name="T86" fmla="*/ 109 w 129"/>
                    <a:gd name="T87" fmla="*/ 228 h 244"/>
                    <a:gd name="T88" fmla="*/ 127 w 129"/>
                    <a:gd name="T89" fmla="*/ 236 h 244"/>
                    <a:gd name="T90" fmla="*/ 126 w 129"/>
                    <a:gd name="T91" fmla="*/ 233 h 244"/>
                    <a:gd name="T92" fmla="*/ 128 w 129"/>
                    <a:gd name="T93" fmla="*/ 217 h 244"/>
                    <a:gd name="T94" fmla="*/ 129 w 129"/>
                    <a:gd name="T95" fmla="*/ 18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9" h="244">
                      <a:moveTo>
                        <a:pt x="127" y="178"/>
                      </a:moveTo>
                      <a:cubicBezTo>
                        <a:pt x="126" y="176"/>
                        <a:pt x="126" y="174"/>
                        <a:pt x="127" y="172"/>
                      </a:cubicBezTo>
                      <a:cubicBezTo>
                        <a:pt x="125" y="170"/>
                        <a:pt x="124" y="167"/>
                        <a:pt x="124" y="165"/>
                      </a:cubicBezTo>
                      <a:cubicBezTo>
                        <a:pt x="122" y="164"/>
                        <a:pt x="121" y="162"/>
                        <a:pt x="121" y="160"/>
                      </a:cubicBezTo>
                      <a:cubicBezTo>
                        <a:pt x="119" y="160"/>
                        <a:pt x="118" y="160"/>
                        <a:pt x="116" y="159"/>
                      </a:cubicBezTo>
                      <a:cubicBezTo>
                        <a:pt x="113" y="158"/>
                        <a:pt x="111" y="157"/>
                        <a:pt x="109" y="155"/>
                      </a:cubicBezTo>
                      <a:cubicBezTo>
                        <a:pt x="104" y="152"/>
                        <a:pt x="100" y="149"/>
                        <a:pt x="99" y="142"/>
                      </a:cubicBezTo>
                      <a:cubicBezTo>
                        <a:pt x="98" y="141"/>
                        <a:pt x="98" y="140"/>
                        <a:pt x="98" y="139"/>
                      </a:cubicBezTo>
                      <a:cubicBezTo>
                        <a:pt x="98" y="139"/>
                        <a:pt x="98" y="139"/>
                        <a:pt x="98" y="139"/>
                      </a:cubicBezTo>
                      <a:cubicBezTo>
                        <a:pt x="98" y="139"/>
                        <a:pt x="98" y="138"/>
                        <a:pt x="98" y="138"/>
                      </a:cubicBezTo>
                      <a:cubicBezTo>
                        <a:pt x="97" y="138"/>
                        <a:pt x="97" y="138"/>
                        <a:pt x="97" y="138"/>
                      </a:cubicBezTo>
                      <a:cubicBezTo>
                        <a:pt x="91" y="135"/>
                        <a:pt x="87" y="130"/>
                        <a:pt x="85" y="123"/>
                      </a:cubicBezTo>
                      <a:cubicBezTo>
                        <a:pt x="84" y="122"/>
                        <a:pt x="84" y="120"/>
                        <a:pt x="85" y="118"/>
                      </a:cubicBezTo>
                      <a:cubicBezTo>
                        <a:pt x="87" y="114"/>
                        <a:pt x="90" y="112"/>
                        <a:pt x="95" y="110"/>
                      </a:cubicBezTo>
                      <a:cubicBezTo>
                        <a:pt x="96" y="110"/>
                        <a:pt x="97" y="110"/>
                        <a:pt x="99" y="109"/>
                      </a:cubicBezTo>
                      <a:cubicBezTo>
                        <a:pt x="100" y="109"/>
                        <a:pt x="102" y="109"/>
                        <a:pt x="104" y="109"/>
                      </a:cubicBezTo>
                      <a:cubicBezTo>
                        <a:pt x="105" y="110"/>
                        <a:pt x="107" y="110"/>
                        <a:pt x="108" y="111"/>
                      </a:cubicBezTo>
                      <a:cubicBezTo>
                        <a:pt x="108" y="112"/>
                        <a:pt x="109" y="114"/>
                        <a:pt x="109" y="115"/>
                      </a:cubicBezTo>
                      <a:cubicBezTo>
                        <a:pt x="109" y="122"/>
                        <a:pt x="112" y="122"/>
                        <a:pt x="112" y="122"/>
                      </a:cubicBezTo>
                      <a:cubicBezTo>
                        <a:pt x="113" y="123"/>
                        <a:pt x="115" y="123"/>
                        <a:pt x="116" y="123"/>
                      </a:cubicBezTo>
                      <a:cubicBezTo>
                        <a:pt x="121" y="123"/>
                        <a:pt x="124" y="123"/>
                        <a:pt x="127" y="121"/>
                      </a:cubicBezTo>
                      <a:cubicBezTo>
                        <a:pt x="126" y="118"/>
                        <a:pt x="125" y="115"/>
                        <a:pt x="123" y="114"/>
                      </a:cubicBezTo>
                      <a:cubicBezTo>
                        <a:pt x="122" y="113"/>
                        <a:pt x="121" y="113"/>
                        <a:pt x="119" y="113"/>
                      </a:cubicBezTo>
                      <a:cubicBezTo>
                        <a:pt x="115" y="112"/>
                        <a:pt x="112" y="110"/>
                        <a:pt x="109" y="108"/>
                      </a:cubicBezTo>
                      <a:cubicBezTo>
                        <a:pt x="109" y="107"/>
                        <a:pt x="108" y="107"/>
                        <a:pt x="108" y="107"/>
                      </a:cubicBezTo>
                      <a:cubicBezTo>
                        <a:pt x="108" y="107"/>
                        <a:pt x="107" y="107"/>
                        <a:pt x="107" y="107"/>
                      </a:cubicBezTo>
                      <a:cubicBezTo>
                        <a:pt x="103" y="106"/>
                        <a:pt x="99" y="105"/>
                        <a:pt x="97" y="102"/>
                      </a:cubicBezTo>
                      <a:cubicBezTo>
                        <a:pt x="94" y="98"/>
                        <a:pt x="93" y="93"/>
                        <a:pt x="94" y="89"/>
                      </a:cubicBezTo>
                      <a:cubicBezTo>
                        <a:pt x="96" y="84"/>
                        <a:pt x="100" y="80"/>
                        <a:pt x="104" y="76"/>
                      </a:cubicBezTo>
                      <a:cubicBezTo>
                        <a:pt x="105" y="76"/>
                        <a:pt x="105" y="75"/>
                        <a:pt x="106" y="75"/>
                      </a:cubicBezTo>
                      <a:cubicBezTo>
                        <a:pt x="105" y="74"/>
                        <a:pt x="105" y="74"/>
                        <a:pt x="105" y="74"/>
                      </a:cubicBezTo>
                      <a:cubicBezTo>
                        <a:pt x="105" y="73"/>
                        <a:pt x="104" y="72"/>
                        <a:pt x="104" y="71"/>
                      </a:cubicBezTo>
                      <a:cubicBezTo>
                        <a:pt x="102" y="66"/>
                        <a:pt x="104" y="60"/>
                        <a:pt x="108" y="56"/>
                      </a:cubicBezTo>
                      <a:cubicBezTo>
                        <a:pt x="108" y="55"/>
                        <a:pt x="108" y="55"/>
                        <a:pt x="108" y="55"/>
                      </a:cubicBezTo>
                      <a:cubicBezTo>
                        <a:pt x="108" y="55"/>
                        <a:pt x="107" y="55"/>
                        <a:pt x="107" y="54"/>
                      </a:cubicBezTo>
                      <a:cubicBezTo>
                        <a:pt x="104" y="52"/>
                        <a:pt x="103" y="48"/>
                        <a:pt x="104" y="44"/>
                      </a:cubicBezTo>
                      <a:cubicBezTo>
                        <a:pt x="105" y="40"/>
                        <a:pt x="108" y="37"/>
                        <a:pt x="111" y="34"/>
                      </a:cubicBezTo>
                      <a:cubicBezTo>
                        <a:pt x="112" y="33"/>
                        <a:pt x="112" y="33"/>
                        <a:pt x="112" y="33"/>
                      </a:cubicBezTo>
                      <a:cubicBezTo>
                        <a:pt x="115" y="30"/>
                        <a:pt x="118" y="28"/>
                        <a:pt x="119" y="26"/>
                      </a:cubicBezTo>
                      <a:cubicBezTo>
                        <a:pt x="120" y="24"/>
                        <a:pt x="120" y="21"/>
                        <a:pt x="119" y="21"/>
                      </a:cubicBezTo>
                      <a:cubicBezTo>
                        <a:pt x="119" y="21"/>
                        <a:pt x="119" y="21"/>
                        <a:pt x="118" y="20"/>
                      </a:cubicBezTo>
                      <a:cubicBezTo>
                        <a:pt x="117" y="20"/>
                        <a:pt x="115" y="18"/>
                        <a:pt x="113" y="16"/>
                      </a:cubicBezTo>
                      <a:cubicBezTo>
                        <a:pt x="112" y="14"/>
                        <a:pt x="111" y="12"/>
                        <a:pt x="111" y="11"/>
                      </a:cubicBezTo>
                      <a:cubicBezTo>
                        <a:pt x="109" y="0"/>
                        <a:pt x="109" y="0"/>
                        <a:pt x="109" y="0"/>
                      </a:cubicBezTo>
                      <a:cubicBezTo>
                        <a:pt x="109" y="0"/>
                        <a:pt x="109" y="0"/>
                        <a:pt x="109" y="0"/>
                      </a:cubicBezTo>
                      <a:cubicBezTo>
                        <a:pt x="108" y="1"/>
                        <a:pt x="107" y="1"/>
                        <a:pt x="106" y="1"/>
                      </a:cubicBezTo>
                      <a:cubicBezTo>
                        <a:pt x="104" y="2"/>
                        <a:pt x="100" y="4"/>
                        <a:pt x="99" y="7"/>
                      </a:cubicBezTo>
                      <a:cubicBezTo>
                        <a:pt x="99" y="9"/>
                        <a:pt x="97" y="11"/>
                        <a:pt x="95" y="11"/>
                      </a:cubicBezTo>
                      <a:cubicBezTo>
                        <a:pt x="93" y="12"/>
                        <a:pt x="91" y="12"/>
                        <a:pt x="89" y="11"/>
                      </a:cubicBezTo>
                      <a:cubicBezTo>
                        <a:pt x="88" y="10"/>
                        <a:pt x="86" y="11"/>
                        <a:pt x="84" y="13"/>
                      </a:cubicBezTo>
                      <a:cubicBezTo>
                        <a:pt x="83" y="14"/>
                        <a:pt x="83" y="14"/>
                        <a:pt x="83" y="14"/>
                      </a:cubicBezTo>
                      <a:cubicBezTo>
                        <a:pt x="81" y="17"/>
                        <a:pt x="78" y="20"/>
                        <a:pt x="74" y="21"/>
                      </a:cubicBezTo>
                      <a:cubicBezTo>
                        <a:pt x="74" y="21"/>
                        <a:pt x="73" y="22"/>
                        <a:pt x="73" y="22"/>
                      </a:cubicBezTo>
                      <a:cubicBezTo>
                        <a:pt x="77" y="25"/>
                        <a:pt x="79" y="30"/>
                        <a:pt x="79" y="35"/>
                      </a:cubicBezTo>
                      <a:cubicBezTo>
                        <a:pt x="80" y="39"/>
                        <a:pt x="79" y="41"/>
                        <a:pt x="77" y="43"/>
                      </a:cubicBezTo>
                      <a:cubicBezTo>
                        <a:pt x="76" y="44"/>
                        <a:pt x="75" y="45"/>
                        <a:pt x="73" y="45"/>
                      </a:cubicBezTo>
                      <a:cubicBezTo>
                        <a:pt x="73" y="46"/>
                        <a:pt x="73" y="47"/>
                        <a:pt x="73" y="47"/>
                      </a:cubicBezTo>
                      <a:cubicBezTo>
                        <a:pt x="69" y="56"/>
                        <a:pt x="62" y="61"/>
                        <a:pt x="55" y="59"/>
                      </a:cubicBezTo>
                      <a:cubicBezTo>
                        <a:pt x="49" y="57"/>
                        <a:pt x="46" y="51"/>
                        <a:pt x="45" y="49"/>
                      </a:cubicBezTo>
                      <a:cubicBezTo>
                        <a:pt x="43" y="46"/>
                        <a:pt x="42" y="43"/>
                        <a:pt x="41" y="40"/>
                      </a:cubicBezTo>
                      <a:cubicBezTo>
                        <a:pt x="37" y="40"/>
                        <a:pt x="33" y="42"/>
                        <a:pt x="29" y="44"/>
                      </a:cubicBezTo>
                      <a:cubicBezTo>
                        <a:pt x="24" y="45"/>
                        <a:pt x="19" y="48"/>
                        <a:pt x="13" y="48"/>
                      </a:cubicBezTo>
                      <a:cubicBezTo>
                        <a:pt x="12" y="48"/>
                        <a:pt x="12" y="48"/>
                        <a:pt x="12" y="48"/>
                      </a:cubicBezTo>
                      <a:cubicBezTo>
                        <a:pt x="12" y="48"/>
                        <a:pt x="12" y="48"/>
                        <a:pt x="12" y="48"/>
                      </a:cubicBezTo>
                      <a:cubicBezTo>
                        <a:pt x="12" y="49"/>
                        <a:pt x="12" y="49"/>
                        <a:pt x="12" y="49"/>
                      </a:cubicBezTo>
                      <a:cubicBezTo>
                        <a:pt x="14" y="51"/>
                        <a:pt x="14" y="51"/>
                        <a:pt x="14" y="51"/>
                      </a:cubicBezTo>
                      <a:cubicBezTo>
                        <a:pt x="13" y="54"/>
                        <a:pt x="13" y="54"/>
                        <a:pt x="13" y="54"/>
                      </a:cubicBezTo>
                      <a:cubicBezTo>
                        <a:pt x="13" y="55"/>
                        <a:pt x="13" y="56"/>
                        <a:pt x="12" y="57"/>
                      </a:cubicBezTo>
                      <a:cubicBezTo>
                        <a:pt x="14" y="58"/>
                        <a:pt x="16" y="58"/>
                        <a:pt x="18" y="58"/>
                      </a:cubicBezTo>
                      <a:cubicBezTo>
                        <a:pt x="19" y="58"/>
                        <a:pt x="19" y="58"/>
                        <a:pt x="20" y="58"/>
                      </a:cubicBezTo>
                      <a:cubicBezTo>
                        <a:pt x="22" y="61"/>
                        <a:pt x="20" y="65"/>
                        <a:pt x="18" y="67"/>
                      </a:cubicBezTo>
                      <a:cubicBezTo>
                        <a:pt x="17" y="68"/>
                        <a:pt x="17" y="68"/>
                        <a:pt x="16" y="68"/>
                      </a:cubicBezTo>
                      <a:cubicBezTo>
                        <a:pt x="14" y="70"/>
                        <a:pt x="13" y="71"/>
                        <a:pt x="12" y="73"/>
                      </a:cubicBezTo>
                      <a:cubicBezTo>
                        <a:pt x="12" y="74"/>
                        <a:pt x="12" y="75"/>
                        <a:pt x="12" y="76"/>
                      </a:cubicBezTo>
                      <a:cubicBezTo>
                        <a:pt x="13" y="91"/>
                        <a:pt x="15" y="105"/>
                        <a:pt x="18" y="119"/>
                      </a:cubicBezTo>
                      <a:cubicBezTo>
                        <a:pt x="18" y="119"/>
                        <a:pt x="18" y="119"/>
                        <a:pt x="17" y="120"/>
                      </a:cubicBezTo>
                      <a:cubicBezTo>
                        <a:pt x="17" y="120"/>
                        <a:pt x="17" y="120"/>
                        <a:pt x="16" y="120"/>
                      </a:cubicBezTo>
                      <a:cubicBezTo>
                        <a:pt x="11" y="120"/>
                        <a:pt x="6" y="120"/>
                        <a:pt x="0" y="119"/>
                      </a:cubicBezTo>
                      <a:cubicBezTo>
                        <a:pt x="0" y="119"/>
                        <a:pt x="1" y="120"/>
                        <a:pt x="1" y="121"/>
                      </a:cubicBezTo>
                      <a:cubicBezTo>
                        <a:pt x="2" y="122"/>
                        <a:pt x="3" y="123"/>
                        <a:pt x="3" y="124"/>
                      </a:cubicBezTo>
                      <a:cubicBezTo>
                        <a:pt x="4" y="126"/>
                        <a:pt x="3" y="127"/>
                        <a:pt x="2" y="129"/>
                      </a:cubicBezTo>
                      <a:cubicBezTo>
                        <a:pt x="2" y="129"/>
                        <a:pt x="1" y="130"/>
                        <a:pt x="1" y="130"/>
                      </a:cubicBezTo>
                      <a:cubicBezTo>
                        <a:pt x="0" y="132"/>
                        <a:pt x="1" y="135"/>
                        <a:pt x="2" y="136"/>
                      </a:cubicBezTo>
                      <a:cubicBezTo>
                        <a:pt x="4" y="138"/>
                        <a:pt x="7" y="138"/>
                        <a:pt x="9" y="137"/>
                      </a:cubicBezTo>
                      <a:cubicBezTo>
                        <a:pt x="9" y="137"/>
                        <a:pt x="9" y="136"/>
                        <a:pt x="10" y="137"/>
                      </a:cubicBezTo>
                      <a:cubicBezTo>
                        <a:pt x="10" y="137"/>
                        <a:pt x="10" y="137"/>
                        <a:pt x="10" y="138"/>
                      </a:cubicBezTo>
                      <a:cubicBezTo>
                        <a:pt x="11" y="145"/>
                        <a:pt x="11" y="145"/>
                        <a:pt x="11" y="145"/>
                      </a:cubicBezTo>
                      <a:cubicBezTo>
                        <a:pt x="19" y="149"/>
                        <a:pt x="19" y="149"/>
                        <a:pt x="19" y="149"/>
                      </a:cubicBezTo>
                      <a:cubicBezTo>
                        <a:pt x="20" y="147"/>
                        <a:pt x="23" y="147"/>
                        <a:pt x="26" y="147"/>
                      </a:cubicBezTo>
                      <a:cubicBezTo>
                        <a:pt x="31" y="146"/>
                        <a:pt x="37" y="146"/>
                        <a:pt x="43" y="149"/>
                      </a:cubicBezTo>
                      <a:cubicBezTo>
                        <a:pt x="48" y="151"/>
                        <a:pt x="51" y="156"/>
                        <a:pt x="53" y="163"/>
                      </a:cubicBezTo>
                      <a:cubicBezTo>
                        <a:pt x="55" y="168"/>
                        <a:pt x="55" y="174"/>
                        <a:pt x="55" y="180"/>
                      </a:cubicBezTo>
                      <a:cubicBezTo>
                        <a:pt x="55" y="180"/>
                        <a:pt x="55" y="181"/>
                        <a:pt x="54" y="181"/>
                      </a:cubicBezTo>
                      <a:cubicBezTo>
                        <a:pt x="54" y="181"/>
                        <a:pt x="54" y="181"/>
                        <a:pt x="53" y="181"/>
                      </a:cubicBezTo>
                      <a:cubicBezTo>
                        <a:pt x="51" y="180"/>
                        <a:pt x="49" y="178"/>
                        <a:pt x="47" y="179"/>
                      </a:cubicBezTo>
                      <a:cubicBezTo>
                        <a:pt x="46" y="179"/>
                        <a:pt x="45" y="179"/>
                        <a:pt x="45" y="180"/>
                      </a:cubicBezTo>
                      <a:cubicBezTo>
                        <a:pt x="45" y="181"/>
                        <a:pt x="45" y="181"/>
                        <a:pt x="45" y="182"/>
                      </a:cubicBezTo>
                      <a:cubicBezTo>
                        <a:pt x="45" y="182"/>
                        <a:pt x="45" y="183"/>
                        <a:pt x="45" y="183"/>
                      </a:cubicBezTo>
                      <a:cubicBezTo>
                        <a:pt x="45" y="183"/>
                        <a:pt x="45" y="184"/>
                        <a:pt x="44" y="184"/>
                      </a:cubicBezTo>
                      <a:cubicBezTo>
                        <a:pt x="43" y="184"/>
                        <a:pt x="41" y="185"/>
                        <a:pt x="39" y="186"/>
                      </a:cubicBezTo>
                      <a:cubicBezTo>
                        <a:pt x="41" y="190"/>
                        <a:pt x="42" y="195"/>
                        <a:pt x="41" y="200"/>
                      </a:cubicBezTo>
                      <a:cubicBezTo>
                        <a:pt x="41" y="202"/>
                        <a:pt x="42" y="203"/>
                        <a:pt x="42" y="203"/>
                      </a:cubicBezTo>
                      <a:cubicBezTo>
                        <a:pt x="42" y="203"/>
                        <a:pt x="43" y="203"/>
                        <a:pt x="43" y="204"/>
                      </a:cubicBezTo>
                      <a:cubicBezTo>
                        <a:pt x="45" y="206"/>
                        <a:pt x="43" y="208"/>
                        <a:pt x="42" y="210"/>
                      </a:cubicBezTo>
                      <a:cubicBezTo>
                        <a:pt x="42" y="211"/>
                        <a:pt x="41" y="212"/>
                        <a:pt x="41" y="213"/>
                      </a:cubicBezTo>
                      <a:cubicBezTo>
                        <a:pt x="42" y="215"/>
                        <a:pt x="44" y="216"/>
                        <a:pt x="46" y="217"/>
                      </a:cubicBezTo>
                      <a:cubicBezTo>
                        <a:pt x="48" y="217"/>
                        <a:pt x="50" y="218"/>
                        <a:pt x="51" y="220"/>
                      </a:cubicBezTo>
                      <a:cubicBezTo>
                        <a:pt x="52" y="219"/>
                        <a:pt x="53" y="218"/>
                        <a:pt x="54" y="218"/>
                      </a:cubicBezTo>
                      <a:cubicBezTo>
                        <a:pt x="54" y="217"/>
                        <a:pt x="55" y="217"/>
                        <a:pt x="55" y="218"/>
                      </a:cubicBezTo>
                      <a:cubicBezTo>
                        <a:pt x="58" y="220"/>
                        <a:pt x="60" y="222"/>
                        <a:pt x="63" y="222"/>
                      </a:cubicBezTo>
                      <a:cubicBezTo>
                        <a:pt x="65" y="222"/>
                        <a:pt x="66" y="222"/>
                        <a:pt x="68" y="221"/>
                      </a:cubicBezTo>
                      <a:cubicBezTo>
                        <a:pt x="70" y="220"/>
                        <a:pt x="72" y="219"/>
                        <a:pt x="74" y="219"/>
                      </a:cubicBezTo>
                      <a:cubicBezTo>
                        <a:pt x="74" y="219"/>
                        <a:pt x="74" y="219"/>
                        <a:pt x="74" y="219"/>
                      </a:cubicBezTo>
                      <a:cubicBezTo>
                        <a:pt x="75" y="217"/>
                        <a:pt x="76" y="216"/>
                        <a:pt x="78" y="215"/>
                      </a:cubicBezTo>
                      <a:cubicBezTo>
                        <a:pt x="80" y="215"/>
                        <a:pt x="81" y="215"/>
                        <a:pt x="82" y="215"/>
                      </a:cubicBezTo>
                      <a:cubicBezTo>
                        <a:pt x="83" y="215"/>
                        <a:pt x="84" y="215"/>
                        <a:pt x="86" y="215"/>
                      </a:cubicBezTo>
                      <a:cubicBezTo>
                        <a:pt x="86" y="215"/>
                        <a:pt x="86" y="215"/>
                        <a:pt x="87" y="214"/>
                      </a:cubicBezTo>
                      <a:cubicBezTo>
                        <a:pt x="87" y="214"/>
                        <a:pt x="88" y="214"/>
                        <a:pt x="89" y="213"/>
                      </a:cubicBezTo>
                      <a:cubicBezTo>
                        <a:pt x="92" y="212"/>
                        <a:pt x="96" y="216"/>
                        <a:pt x="97" y="219"/>
                      </a:cubicBezTo>
                      <a:cubicBezTo>
                        <a:pt x="98" y="223"/>
                        <a:pt x="98" y="228"/>
                        <a:pt x="96" y="231"/>
                      </a:cubicBezTo>
                      <a:cubicBezTo>
                        <a:pt x="96" y="232"/>
                        <a:pt x="96" y="232"/>
                        <a:pt x="96" y="232"/>
                      </a:cubicBezTo>
                      <a:cubicBezTo>
                        <a:pt x="95" y="233"/>
                        <a:pt x="94" y="234"/>
                        <a:pt x="95" y="235"/>
                      </a:cubicBezTo>
                      <a:cubicBezTo>
                        <a:pt x="95" y="236"/>
                        <a:pt x="95" y="237"/>
                        <a:pt x="96" y="237"/>
                      </a:cubicBezTo>
                      <a:cubicBezTo>
                        <a:pt x="97" y="239"/>
                        <a:pt x="99" y="241"/>
                        <a:pt x="101" y="242"/>
                      </a:cubicBezTo>
                      <a:cubicBezTo>
                        <a:pt x="103" y="243"/>
                        <a:pt x="104" y="244"/>
                        <a:pt x="106" y="244"/>
                      </a:cubicBezTo>
                      <a:cubicBezTo>
                        <a:pt x="106" y="244"/>
                        <a:pt x="107" y="244"/>
                        <a:pt x="107" y="243"/>
                      </a:cubicBezTo>
                      <a:cubicBezTo>
                        <a:pt x="108" y="243"/>
                        <a:pt x="108" y="243"/>
                        <a:pt x="108" y="242"/>
                      </a:cubicBezTo>
                      <a:cubicBezTo>
                        <a:pt x="107" y="242"/>
                        <a:pt x="107" y="241"/>
                        <a:pt x="106" y="241"/>
                      </a:cubicBezTo>
                      <a:cubicBezTo>
                        <a:pt x="105" y="241"/>
                        <a:pt x="105" y="240"/>
                        <a:pt x="104" y="240"/>
                      </a:cubicBezTo>
                      <a:cubicBezTo>
                        <a:pt x="102" y="237"/>
                        <a:pt x="102" y="234"/>
                        <a:pt x="103" y="231"/>
                      </a:cubicBezTo>
                      <a:cubicBezTo>
                        <a:pt x="103" y="230"/>
                        <a:pt x="104" y="228"/>
                        <a:pt x="105" y="228"/>
                      </a:cubicBezTo>
                      <a:cubicBezTo>
                        <a:pt x="107" y="227"/>
                        <a:pt x="109" y="227"/>
                        <a:pt x="109" y="228"/>
                      </a:cubicBezTo>
                      <a:cubicBezTo>
                        <a:pt x="115" y="230"/>
                        <a:pt x="120" y="232"/>
                        <a:pt x="125" y="236"/>
                      </a:cubicBezTo>
                      <a:cubicBezTo>
                        <a:pt x="125" y="236"/>
                        <a:pt x="126" y="237"/>
                        <a:pt x="126" y="237"/>
                      </a:cubicBezTo>
                      <a:cubicBezTo>
                        <a:pt x="126" y="237"/>
                        <a:pt x="126" y="236"/>
                        <a:pt x="127" y="236"/>
                      </a:cubicBezTo>
                      <a:cubicBezTo>
                        <a:pt x="127" y="235"/>
                        <a:pt x="127" y="235"/>
                        <a:pt x="127" y="235"/>
                      </a:cubicBezTo>
                      <a:cubicBezTo>
                        <a:pt x="127" y="235"/>
                        <a:pt x="127" y="235"/>
                        <a:pt x="127" y="235"/>
                      </a:cubicBezTo>
                      <a:cubicBezTo>
                        <a:pt x="127" y="235"/>
                        <a:pt x="127" y="234"/>
                        <a:pt x="126" y="233"/>
                      </a:cubicBezTo>
                      <a:cubicBezTo>
                        <a:pt x="126" y="230"/>
                        <a:pt x="125" y="225"/>
                        <a:pt x="127" y="220"/>
                      </a:cubicBezTo>
                      <a:cubicBezTo>
                        <a:pt x="128" y="219"/>
                        <a:pt x="128" y="219"/>
                        <a:pt x="129" y="218"/>
                      </a:cubicBezTo>
                      <a:cubicBezTo>
                        <a:pt x="129" y="217"/>
                        <a:pt x="129" y="217"/>
                        <a:pt x="128" y="217"/>
                      </a:cubicBezTo>
                      <a:cubicBezTo>
                        <a:pt x="125" y="210"/>
                        <a:pt x="126" y="203"/>
                        <a:pt x="127" y="196"/>
                      </a:cubicBezTo>
                      <a:cubicBezTo>
                        <a:pt x="127" y="194"/>
                        <a:pt x="128" y="193"/>
                        <a:pt x="128" y="192"/>
                      </a:cubicBezTo>
                      <a:cubicBezTo>
                        <a:pt x="129" y="190"/>
                        <a:pt x="129" y="188"/>
                        <a:pt x="129" y="186"/>
                      </a:cubicBezTo>
                      <a:cubicBezTo>
                        <a:pt x="129" y="184"/>
                        <a:pt x="129" y="183"/>
                        <a:pt x="129" y="182"/>
                      </a:cubicBezTo>
                      <a:cubicBezTo>
                        <a:pt x="128" y="181"/>
                        <a:pt x="127" y="179"/>
                        <a:pt x="127" y="1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5" name="Freeform 40">
                  <a:extLst>
                    <a:ext uri="{FF2B5EF4-FFF2-40B4-BE49-F238E27FC236}">
                      <a16:creationId xmlns:a16="http://schemas.microsoft.com/office/drawing/2014/main" id="{788C3989-64F3-4345-8F17-8B099AA92C3C}"/>
                    </a:ext>
                  </a:extLst>
                </p:cNvPr>
                <p:cNvSpPr>
                  <a:spLocks/>
                </p:cNvSpPr>
                <p:nvPr/>
              </p:nvSpPr>
              <p:spPr bwMode="auto">
                <a:xfrm>
                  <a:off x="6837437" y="4733961"/>
                  <a:ext cx="463555" cy="612780"/>
                </a:xfrm>
                <a:custGeom>
                  <a:avLst/>
                  <a:gdLst>
                    <a:gd name="T0" fmla="*/ 178 w 179"/>
                    <a:gd name="T1" fmla="*/ 225 h 236"/>
                    <a:gd name="T2" fmla="*/ 175 w 179"/>
                    <a:gd name="T3" fmla="*/ 215 h 236"/>
                    <a:gd name="T4" fmla="*/ 175 w 179"/>
                    <a:gd name="T5" fmla="*/ 209 h 236"/>
                    <a:gd name="T6" fmla="*/ 166 w 179"/>
                    <a:gd name="T7" fmla="*/ 196 h 236"/>
                    <a:gd name="T8" fmla="*/ 165 w 179"/>
                    <a:gd name="T9" fmla="*/ 187 h 236"/>
                    <a:gd name="T10" fmla="*/ 169 w 179"/>
                    <a:gd name="T11" fmla="*/ 169 h 236"/>
                    <a:gd name="T12" fmla="*/ 179 w 179"/>
                    <a:gd name="T13" fmla="*/ 165 h 236"/>
                    <a:gd name="T14" fmla="*/ 152 w 179"/>
                    <a:gd name="T15" fmla="*/ 136 h 236"/>
                    <a:gd name="T16" fmla="*/ 144 w 179"/>
                    <a:gd name="T17" fmla="*/ 139 h 236"/>
                    <a:gd name="T18" fmla="*/ 134 w 179"/>
                    <a:gd name="T19" fmla="*/ 127 h 236"/>
                    <a:gd name="T20" fmla="*/ 126 w 179"/>
                    <a:gd name="T21" fmla="*/ 114 h 236"/>
                    <a:gd name="T22" fmla="*/ 125 w 179"/>
                    <a:gd name="T23" fmla="*/ 103 h 236"/>
                    <a:gd name="T24" fmla="*/ 136 w 179"/>
                    <a:gd name="T25" fmla="*/ 64 h 236"/>
                    <a:gd name="T26" fmla="*/ 142 w 179"/>
                    <a:gd name="T27" fmla="*/ 52 h 236"/>
                    <a:gd name="T28" fmla="*/ 137 w 179"/>
                    <a:gd name="T29" fmla="*/ 48 h 236"/>
                    <a:gd name="T30" fmla="*/ 88 w 179"/>
                    <a:gd name="T31" fmla="*/ 51 h 236"/>
                    <a:gd name="T32" fmla="*/ 82 w 179"/>
                    <a:gd name="T33" fmla="*/ 18 h 236"/>
                    <a:gd name="T34" fmla="*/ 86 w 179"/>
                    <a:gd name="T35" fmla="*/ 8 h 236"/>
                    <a:gd name="T36" fmla="*/ 86 w 179"/>
                    <a:gd name="T37" fmla="*/ 1 h 236"/>
                    <a:gd name="T38" fmla="*/ 76 w 179"/>
                    <a:gd name="T39" fmla="*/ 16 h 236"/>
                    <a:gd name="T40" fmla="*/ 63 w 179"/>
                    <a:gd name="T41" fmla="*/ 10 h 236"/>
                    <a:gd name="T42" fmla="*/ 53 w 179"/>
                    <a:gd name="T43" fmla="*/ 22 h 236"/>
                    <a:gd name="T44" fmla="*/ 49 w 179"/>
                    <a:gd name="T45" fmla="*/ 35 h 236"/>
                    <a:gd name="T46" fmla="*/ 38 w 179"/>
                    <a:gd name="T47" fmla="*/ 52 h 236"/>
                    <a:gd name="T48" fmla="*/ 29 w 179"/>
                    <a:gd name="T49" fmla="*/ 56 h 236"/>
                    <a:gd name="T50" fmla="*/ 26 w 179"/>
                    <a:gd name="T51" fmla="*/ 60 h 236"/>
                    <a:gd name="T52" fmla="*/ 20 w 179"/>
                    <a:gd name="T53" fmla="*/ 70 h 236"/>
                    <a:gd name="T54" fmla="*/ 12 w 179"/>
                    <a:gd name="T55" fmla="*/ 84 h 236"/>
                    <a:gd name="T56" fmla="*/ 7 w 179"/>
                    <a:gd name="T57" fmla="*/ 94 h 236"/>
                    <a:gd name="T58" fmla="*/ 0 w 179"/>
                    <a:gd name="T59" fmla="*/ 120 h 236"/>
                    <a:gd name="T60" fmla="*/ 3 w 179"/>
                    <a:gd name="T61" fmla="*/ 124 h 236"/>
                    <a:gd name="T62" fmla="*/ 4 w 179"/>
                    <a:gd name="T63" fmla="*/ 143 h 236"/>
                    <a:gd name="T64" fmla="*/ 9 w 179"/>
                    <a:gd name="T65" fmla="*/ 158 h 236"/>
                    <a:gd name="T66" fmla="*/ 3 w 179"/>
                    <a:gd name="T67" fmla="*/ 163 h 236"/>
                    <a:gd name="T68" fmla="*/ 2 w 179"/>
                    <a:gd name="T69" fmla="*/ 191 h 236"/>
                    <a:gd name="T70" fmla="*/ 15 w 179"/>
                    <a:gd name="T71" fmla="*/ 206 h 236"/>
                    <a:gd name="T72" fmla="*/ 16 w 179"/>
                    <a:gd name="T73" fmla="*/ 209 h 236"/>
                    <a:gd name="T74" fmla="*/ 36 w 179"/>
                    <a:gd name="T75" fmla="*/ 202 h 236"/>
                    <a:gd name="T76" fmla="*/ 52 w 179"/>
                    <a:gd name="T77" fmla="*/ 203 h 236"/>
                    <a:gd name="T78" fmla="*/ 62 w 179"/>
                    <a:gd name="T79" fmla="*/ 203 h 236"/>
                    <a:gd name="T80" fmla="*/ 80 w 179"/>
                    <a:gd name="T81" fmla="*/ 201 h 236"/>
                    <a:gd name="T82" fmla="*/ 119 w 179"/>
                    <a:gd name="T83" fmla="*/ 207 h 236"/>
                    <a:gd name="T84" fmla="*/ 121 w 179"/>
                    <a:gd name="T85" fmla="*/ 215 h 236"/>
                    <a:gd name="T86" fmla="*/ 125 w 179"/>
                    <a:gd name="T87" fmla="*/ 218 h 236"/>
                    <a:gd name="T88" fmla="*/ 137 w 179"/>
                    <a:gd name="T89" fmla="*/ 228 h 236"/>
                    <a:gd name="T90" fmla="*/ 141 w 179"/>
                    <a:gd name="T91" fmla="*/ 226 h 236"/>
                    <a:gd name="T92" fmla="*/ 149 w 179"/>
                    <a:gd name="T93" fmla="*/ 232 h 236"/>
                    <a:gd name="T94" fmla="*/ 166 w 179"/>
                    <a:gd name="T95" fmla="*/ 2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9" h="236">
                      <a:moveTo>
                        <a:pt x="166" y="236"/>
                      </a:moveTo>
                      <a:cubicBezTo>
                        <a:pt x="168" y="235"/>
                        <a:pt x="170" y="233"/>
                        <a:pt x="172" y="232"/>
                      </a:cubicBezTo>
                      <a:cubicBezTo>
                        <a:pt x="174" y="230"/>
                        <a:pt x="177" y="228"/>
                        <a:pt x="178" y="225"/>
                      </a:cubicBezTo>
                      <a:cubicBezTo>
                        <a:pt x="179" y="222"/>
                        <a:pt x="179" y="219"/>
                        <a:pt x="177" y="217"/>
                      </a:cubicBezTo>
                      <a:cubicBezTo>
                        <a:pt x="177" y="217"/>
                        <a:pt x="177" y="216"/>
                        <a:pt x="176" y="216"/>
                      </a:cubicBezTo>
                      <a:cubicBezTo>
                        <a:pt x="176" y="216"/>
                        <a:pt x="175" y="215"/>
                        <a:pt x="175" y="215"/>
                      </a:cubicBezTo>
                      <a:cubicBezTo>
                        <a:pt x="174" y="214"/>
                        <a:pt x="174" y="212"/>
                        <a:pt x="174" y="211"/>
                      </a:cubicBezTo>
                      <a:cubicBezTo>
                        <a:pt x="174" y="211"/>
                        <a:pt x="175" y="210"/>
                        <a:pt x="175" y="210"/>
                      </a:cubicBezTo>
                      <a:cubicBezTo>
                        <a:pt x="175" y="209"/>
                        <a:pt x="175" y="209"/>
                        <a:pt x="175" y="209"/>
                      </a:cubicBezTo>
                      <a:cubicBezTo>
                        <a:pt x="175" y="208"/>
                        <a:pt x="173" y="207"/>
                        <a:pt x="171" y="206"/>
                      </a:cubicBezTo>
                      <a:cubicBezTo>
                        <a:pt x="168" y="205"/>
                        <a:pt x="166" y="204"/>
                        <a:pt x="165" y="201"/>
                      </a:cubicBezTo>
                      <a:cubicBezTo>
                        <a:pt x="165" y="199"/>
                        <a:pt x="165" y="197"/>
                        <a:pt x="166" y="196"/>
                      </a:cubicBezTo>
                      <a:cubicBezTo>
                        <a:pt x="167" y="194"/>
                        <a:pt x="168" y="193"/>
                        <a:pt x="167" y="192"/>
                      </a:cubicBezTo>
                      <a:cubicBezTo>
                        <a:pt x="167" y="192"/>
                        <a:pt x="167" y="192"/>
                        <a:pt x="166" y="192"/>
                      </a:cubicBezTo>
                      <a:cubicBezTo>
                        <a:pt x="165" y="191"/>
                        <a:pt x="165" y="188"/>
                        <a:pt x="165" y="187"/>
                      </a:cubicBezTo>
                      <a:cubicBezTo>
                        <a:pt x="165" y="182"/>
                        <a:pt x="165" y="177"/>
                        <a:pt x="162" y="173"/>
                      </a:cubicBezTo>
                      <a:cubicBezTo>
                        <a:pt x="162" y="172"/>
                        <a:pt x="162" y="171"/>
                        <a:pt x="163" y="171"/>
                      </a:cubicBezTo>
                      <a:cubicBezTo>
                        <a:pt x="165" y="170"/>
                        <a:pt x="166" y="169"/>
                        <a:pt x="169" y="169"/>
                      </a:cubicBezTo>
                      <a:cubicBezTo>
                        <a:pt x="168" y="168"/>
                        <a:pt x="169" y="167"/>
                        <a:pt x="169" y="166"/>
                      </a:cubicBezTo>
                      <a:cubicBezTo>
                        <a:pt x="170" y="165"/>
                        <a:pt x="171" y="163"/>
                        <a:pt x="173" y="163"/>
                      </a:cubicBezTo>
                      <a:cubicBezTo>
                        <a:pt x="175" y="163"/>
                        <a:pt x="177" y="164"/>
                        <a:pt x="179" y="165"/>
                      </a:cubicBezTo>
                      <a:cubicBezTo>
                        <a:pt x="179" y="160"/>
                        <a:pt x="178" y="155"/>
                        <a:pt x="177" y="150"/>
                      </a:cubicBezTo>
                      <a:cubicBezTo>
                        <a:pt x="175" y="145"/>
                        <a:pt x="172" y="140"/>
                        <a:pt x="167" y="138"/>
                      </a:cubicBezTo>
                      <a:cubicBezTo>
                        <a:pt x="163" y="135"/>
                        <a:pt x="157" y="136"/>
                        <a:pt x="152" y="136"/>
                      </a:cubicBezTo>
                      <a:cubicBezTo>
                        <a:pt x="150" y="136"/>
                        <a:pt x="147" y="136"/>
                        <a:pt x="146" y="138"/>
                      </a:cubicBezTo>
                      <a:cubicBezTo>
                        <a:pt x="146" y="138"/>
                        <a:pt x="146" y="139"/>
                        <a:pt x="145" y="139"/>
                      </a:cubicBezTo>
                      <a:cubicBezTo>
                        <a:pt x="145" y="139"/>
                        <a:pt x="145" y="139"/>
                        <a:pt x="144" y="139"/>
                      </a:cubicBezTo>
                      <a:cubicBezTo>
                        <a:pt x="135" y="133"/>
                        <a:pt x="135" y="133"/>
                        <a:pt x="135" y="133"/>
                      </a:cubicBezTo>
                      <a:cubicBezTo>
                        <a:pt x="135" y="133"/>
                        <a:pt x="135" y="133"/>
                        <a:pt x="135" y="132"/>
                      </a:cubicBezTo>
                      <a:cubicBezTo>
                        <a:pt x="134" y="127"/>
                        <a:pt x="134" y="127"/>
                        <a:pt x="134" y="127"/>
                      </a:cubicBezTo>
                      <a:cubicBezTo>
                        <a:pt x="132" y="127"/>
                        <a:pt x="129" y="127"/>
                        <a:pt x="127" y="125"/>
                      </a:cubicBezTo>
                      <a:cubicBezTo>
                        <a:pt x="124" y="123"/>
                        <a:pt x="123" y="119"/>
                        <a:pt x="125" y="116"/>
                      </a:cubicBezTo>
                      <a:cubicBezTo>
                        <a:pt x="125" y="116"/>
                        <a:pt x="125" y="115"/>
                        <a:pt x="126" y="114"/>
                      </a:cubicBezTo>
                      <a:cubicBezTo>
                        <a:pt x="127" y="113"/>
                        <a:pt x="127" y="112"/>
                        <a:pt x="127" y="112"/>
                      </a:cubicBezTo>
                      <a:cubicBezTo>
                        <a:pt x="127" y="111"/>
                        <a:pt x="126" y="110"/>
                        <a:pt x="126" y="109"/>
                      </a:cubicBezTo>
                      <a:cubicBezTo>
                        <a:pt x="124" y="107"/>
                        <a:pt x="123" y="105"/>
                        <a:pt x="125" y="103"/>
                      </a:cubicBezTo>
                      <a:cubicBezTo>
                        <a:pt x="125" y="103"/>
                        <a:pt x="125" y="103"/>
                        <a:pt x="126" y="103"/>
                      </a:cubicBezTo>
                      <a:cubicBezTo>
                        <a:pt x="131" y="104"/>
                        <a:pt x="136" y="105"/>
                        <a:pt x="141" y="105"/>
                      </a:cubicBezTo>
                      <a:cubicBezTo>
                        <a:pt x="138" y="91"/>
                        <a:pt x="136" y="77"/>
                        <a:pt x="136" y="64"/>
                      </a:cubicBezTo>
                      <a:cubicBezTo>
                        <a:pt x="136" y="62"/>
                        <a:pt x="135" y="60"/>
                        <a:pt x="136" y="59"/>
                      </a:cubicBezTo>
                      <a:cubicBezTo>
                        <a:pt x="137" y="57"/>
                        <a:pt x="139" y="55"/>
                        <a:pt x="141" y="54"/>
                      </a:cubicBezTo>
                      <a:cubicBezTo>
                        <a:pt x="141" y="53"/>
                        <a:pt x="142" y="53"/>
                        <a:pt x="142" y="52"/>
                      </a:cubicBezTo>
                      <a:cubicBezTo>
                        <a:pt x="143" y="51"/>
                        <a:pt x="145" y="49"/>
                        <a:pt x="144" y="47"/>
                      </a:cubicBezTo>
                      <a:cubicBezTo>
                        <a:pt x="142" y="48"/>
                        <a:pt x="140" y="47"/>
                        <a:pt x="137" y="46"/>
                      </a:cubicBezTo>
                      <a:cubicBezTo>
                        <a:pt x="137" y="48"/>
                        <a:pt x="137" y="48"/>
                        <a:pt x="137" y="48"/>
                      </a:cubicBezTo>
                      <a:cubicBezTo>
                        <a:pt x="134" y="48"/>
                        <a:pt x="134" y="48"/>
                        <a:pt x="134" y="48"/>
                      </a:cubicBezTo>
                      <a:cubicBezTo>
                        <a:pt x="124" y="59"/>
                        <a:pt x="106" y="63"/>
                        <a:pt x="92" y="57"/>
                      </a:cubicBezTo>
                      <a:cubicBezTo>
                        <a:pt x="90" y="56"/>
                        <a:pt x="88" y="54"/>
                        <a:pt x="88" y="51"/>
                      </a:cubicBezTo>
                      <a:cubicBezTo>
                        <a:pt x="88" y="44"/>
                        <a:pt x="86" y="36"/>
                        <a:pt x="81" y="30"/>
                      </a:cubicBezTo>
                      <a:cubicBezTo>
                        <a:pt x="79" y="28"/>
                        <a:pt x="80" y="24"/>
                        <a:pt x="82" y="22"/>
                      </a:cubicBezTo>
                      <a:cubicBezTo>
                        <a:pt x="83" y="21"/>
                        <a:pt x="83" y="19"/>
                        <a:pt x="82" y="18"/>
                      </a:cubicBezTo>
                      <a:cubicBezTo>
                        <a:pt x="81" y="16"/>
                        <a:pt x="80" y="14"/>
                        <a:pt x="81" y="12"/>
                      </a:cubicBezTo>
                      <a:cubicBezTo>
                        <a:pt x="81" y="11"/>
                        <a:pt x="81" y="11"/>
                        <a:pt x="81" y="11"/>
                      </a:cubicBezTo>
                      <a:cubicBezTo>
                        <a:pt x="82" y="9"/>
                        <a:pt x="84" y="8"/>
                        <a:pt x="86" y="8"/>
                      </a:cubicBezTo>
                      <a:cubicBezTo>
                        <a:pt x="90" y="7"/>
                        <a:pt x="90" y="7"/>
                        <a:pt x="90" y="7"/>
                      </a:cubicBezTo>
                      <a:cubicBezTo>
                        <a:pt x="86" y="0"/>
                        <a:pt x="86" y="0"/>
                        <a:pt x="86" y="0"/>
                      </a:cubicBezTo>
                      <a:cubicBezTo>
                        <a:pt x="86" y="0"/>
                        <a:pt x="86" y="1"/>
                        <a:pt x="86" y="1"/>
                      </a:cubicBezTo>
                      <a:cubicBezTo>
                        <a:pt x="84" y="2"/>
                        <a:pt x="83" y="2"/>
                        <a:pt x="81" y="2"/>
                      </a:cubicBezTo>
                      <a:cubicBezTo>
                        <a:pt x="82" y="4"/>
                        <a:pt x="82" y="6"/>
                        <a:pt x="82" y="8"/>
                      </a:cubicBezTo>
                      <a:cubicBezTo>
                        <a:pt x="82" y="11"/>
                        <a:pt x="80" y="14"/>
                        <a:pt x="76" y="16"/>
                      </a:cubicBezTo>
                      <a:cubicBezTo>
                        <a:pt x="73" y="18"/>
                        <a:pt x="69" y="17"/>
                        <a:pt x="66" y="16"/>
                      </a:cubicBezTo>
                      <a:cubicBezTo>
                        <a:pt x="65" y="15"/>
                        <a:pt x="64" y="13"/>
                        <a:pt x="63" y="11"/>
                      </a:cubicBezTo>
                      <a:cubicBezTo>
                        <a:pt x="63" y="11"/>
                        <a:pt x="63" y="11"/>
                        <a:pt x="63" y="10"/>
                      </a:cubicBezTo>
                      <a:cubicBezTo>
                        <a:pt x="63" y="11"/>
                        <a:pt x="63" y="11"/>
                        <a:pt x="62" y="11"/>
                      </a:cubicBezTo>
                      <a:cubicBezTo>
                        <a:pt x="61" y="14"/>
                        <a:pt x="57" y="15"/>
                        <a:pt x="54" y="15"/>
                      </a:cubicBezTo>
                      <a:cubicBezTo>
                        <a:pt x="53" y="17"/>
                        <a:pt x="52" y="20"/>
                        <a:pt x="53" y="22"/>
                      </a:cubicBezTo>
                      <a:cubicBezTo>
                        <a:pt x="53" y="23"/>
                        <a:pt x="53" y="23"/>
                        <a:pt x="53" y="23"/>
                      </a:cubicBezTo>
                      <a:cubicBezTo>
                        <a:pt x="53" y="25"/>
                        <a:pt x="53" y="28"/>
                        <a:pt x="52" y="31"/>
                      </a:cubicBezTo>
                      <a:cubicBezTo>
                        <a:pt x="51" y="33"/>
                        <a:pt x="49" y="34"/>
                        <a:pt x="49" y="35"/>
                      </a:cubicBezTo>
                      <a:cubicBezTo>
                        <a:pt x="48" y="35"/>
                        <a:pt x="48" y="36"/>
                        <a:pt x="48" y="36"/>
                      </a:cubicBezTo>
                      <a:cubicBezTo>
                        <a:pt x="47" y="36"/>
                        <a:pt x="47" y="38"/>
                        <a:pt x="47" y="39"/>
                      </a:cubicBezTo>
                      <a:cubicBezTo>
                        <a:pt x="46" y="43"/>
                        <a:pt x="45" y="49"/>
                        <a:pt x="38" y="52"/>
                      </a:cubicBezTo>
                      <a:cubicBezTo>
                        <a:pt x="38" y="52"/>
                        <a:pt x="38" y="52"/>
                        <a:pt x="37" y="52"/>
                      </a:cubicBezTo>
                      <a:cubicBezTo>
                        <a:pt x="37" y="52"/>
                        <a:pt x="37" y="52"/>
                        <a:pt x="37" y="52"/>
                      </a:cubicBezTo>
                      <a:cubicBezTo>
                        <a:pt x="36" y="56"/>
                        <a:pt x="32" y="57"/>
                        <a:pt x="29" y="56"/>
                      </a:cubicBezTo>
                      <a:cubicBezTo>
                        <a:pt x="29" y="56"/>
                        <a:pt x="28" y="56"/>
                        <a:pt x="28" y="56"/>
                      </a:cubicBezTo>
                      <a:cubicBezTo>
                        <a:pt x="28" y="56"/>
                        <a:pt x="28" y="56"/>
                        <a:pt x="28" y="56"/>
                      </a:cubicBezTo>
                      <a:cubicBezTo>
                        <a:pt x="28" y="57"/>
                        <a:pt x="27" y="59"/>
                        <a:pt x="26" y="60"/>
                      </a:cubicBezTo>
                      <a:cubicBezTo>
                        <a:pt x="25" y="61"/>
                        <a:pt x="24" y="62"/>
                        <a:pt x="23" y="62"/>
                      </a:cubicBezTo>
                      <a:cubicBezTo>
                        <a:pt x="23" y="63"/>
                        <a:pt x="23" y="63"/>
                        <a:pt x="23" y="63"/>
                      </a:cubicBezTo>
                      <a:cubicBezTo>
                        <a:pt x="23" y="66"/>
                        <a:pt x="22" y="69"/>
                        <a:pt x="20" y="70"/>
                      </a:cubicBezTo>
                      <a:cubicBezTo>
                        <a:pt x="21" y="74"/>
                        <a:pt x="20" y="78"/>
                        <a:pt x="17" y="81"/>
                      </a:cubicBezTo>
                      <a:cubicBezTo>
                        <a:pt x="15" y="82"/>
                        <a:pt x="14" y="83"/>
                        <a:pt x="13" y="83"/>
                      </a:cubicBezTo>
                      <a:cubicBezTo>
                        <a:pt x="12" y="84"/>
                        <a:pt x="12" y="84"/>
                        <a:pt x="12" y="84"/>
                      </a:cubicBezTo>
                      <a:cubicBezTo>
                        <a:pt x="10" y="85"/>
                        <a:pt x="9" y="88"/>
                        <a:pt x="7" y="90"/>
                      </a:cubicBezTo>
                      <a:cubicBezTo>
                        <a:pt x="7" y="91"/>
                        <a:pt x="7" y="91"/>
                        <a:pt x="6" y="92"/>
                      </a:cubicBezTo>
                      <a:cubicBezTo>
                        <a:pt x="6" y="92"/>
                        <a:pt x="7" y="93"/>
                        <a:pt x="7" y="94"/>
                      </a:cubicBezTo>
                      <a:cubicBezTo>
                        <a:pt x="8" y="99"/>
                        <a:pt x="9" y="106"/>
                        <a:pt x="6" y="112"/>
                      </a:cubicBezTo>
                      <a:cubicBezTo>
                        <a:pt x="4" y="114"/>
                        <a:pt x="3" y="116"/>
                        <a:pt x="2" y="117"/>
                      </a:cubicBezTo>
                      <a:cubicBezTo>
                        <a:pt x="1" y="118"/>
                        <a:pt x="1" y="119"/>
                        <a:pt x="0" y="120"/>
                      </a:cubicBezTo>
                      <a:cubicBezTo>
                        <a:pt x="0" y="120"/>
                        <a:pt x="0" y="120"/>
                        <a:pt x="0" y="121"/>
                      </a:cubicBezTo>
                      <a:cubicBezTo>
                        <a:pt x="0" y="121"/>
                        <a:pt x="0" y="121"/>
                        <a:pt x="0" y="121"/>
                      </a:cubicBezTo>
                      <a:cubicBezTo>
                        <a:pt x="1" y="122"/>
                        <a:pt x="2" y="123"/>
                        <a:pt x="3" y="124"/>
                      </a:cubicBezTo>
                      <a:cubicBezTo>
                        <a:pt x="7" y="129"/>
                        <a:pt x="5" y="135"/>
                        <a:pt x="5" y="140"/>
                      </a:cubicBezTo>
                      <a:cubicBezTo>
                        <a:pt x="4" y="142"/>
                        <a:pt x="4" y="143"/>
                        <a:pt x="4" y="143"/>
                      </a:cubicBezTo>
                      <a:cubicBezTo>
                        <a:pt x="4" y="143"/>
                        <a:pt x="4" y="143"/>
                        <a:pt x="4" y="143"/>
                      </a:cubicBezTo>
                      <a:cubicBezTo>
                        <a:pt x="5" y="144"/>
                        <a:pt x="6" y="144"/>
                        <a:pt x="8" y="145"/>
                      </a:cubicBezTo>
                      <a:cubicBezTo>
                        <a:pt x="9" y="147"/>
                        <a:pt x="11" y="149"/>
                        <a:pt x="11" y="152"/>
                      </a:cubicBezTo>
                      <a:cubicBezTo>
                        <a:pt x="11" y="154"/>
                        <a:pt x="10" y="156"/>
                        <a:pt x="9" y="158"/>
                      </a:cubicBezTo>
                      <a:cubicBezTo>
                        <a:pt x="8" y="159"/>
                        <a:pt x="6" y="160"/>
                        <a:pt x="5" y="160"/>
                      </a:cubicBezTo>
                      <a:cubicBezTo>
                        <a:pt x="4" y="160"/>
                        <a:pt x="3" y="160"/>
                        <a:pt x="1" y="160"/>
                      </a:cubicBezTo>
                      <a:cubicBezTo>
                        <a:pt x="2" y="161"/>
                        <a:pt x="2" y="162"/>
                        <a:pt x="3" y="163"/>
                      </a:cubicBezTo>
                      <a:cubicBezTo>
                        <a:pt x="7" y="169"/>
                        <a:pt x="10" y="176"/>
                        <a:pt x="6" y="183"/>
                      </a:cubicBezTo>
                      <a:cubicBezTo>
                        <a:pt x="6" y="184"/>
                        <a:pt x="5" y="184"/>
                        <a:pt x="5" y="185"/>
                      </a:cubicBezTo>
                      <a:cubicBezTo>
                        <a:pt x="3" y="187"/>
                        <a:pt x="2" y="189"/>
                        <a:pt x="2" y="191"/>
                      </a:cubicBezTo>
                      <a:cubicBezTo>
                        <a:pt x="3" y="192"/>
                        <a:pt x="5" y="194"/>
                        <a:pt x="7" y="195"/>
                      </a:cubicBezTo>
                      <a:cubicBezTo>
                        <a:pt x="8" y="195"/>
                        <a:pt x="10" y="196"/>
                        <a:pt x="11" y="197"/>
                      </a:cubicBezTo>
                      <a:cubicBezTo>
                        <a:pt x="13" y="200"/>
                        <a:pt x="14" y="203"/>
                        <a:pt x="15" y="206"/>
                      </a:cubicBezTo>
                      <a:cubicBezTo>
                        <a:pt x="15" y="207"/>
                        <a:pt x="15" y="208"/>
                        <a:pt x="15" y="209"/>
                      </a:cubicBezTo>
                      <a:cubicBezTo>
                        <a:pt x="15" y="209"/>
                        <a:pt x="15" y="209"/>
                        <a:pt x="15" y="209"/>
                      </a:cubicBezTo>
                      <a:cubicBezTo>
                        <a:pt x="16" y="209"/>
                        <a:pt x="16" y="209"/>
                        <a:pt x="16" y="209"/>
                      </a:cubicBezTo>
                      <a:cubicBezTo>
                        <a:pt x="17" y="207"/>
                        <a:pt x="17" y="206"/>
                        <a:pt x="18" y="204"/>
                      </a:cubicBezTo>
                      <a:cubicBezTo>
                        <a:pt x="19" y="200"/>
                        <a:pt x="22" y="197"/>
                        <a:pt x="26" y="197"/>
                      </a:cubicBezTo>
                      <a:cubicBezTo>
                        <a:pt x="30" y="197"/>
                        <a:pt x="33" y="200"/>
                        <a:pt x="36" y="202"/>
                      </a:cubicBezTo>
                      <a:cubicBezTo>
                        <a:pt x="38" y="204"/>
                        <a:pt x="41" y="206"/>
                        <a:pt x="44" y="206"/>
                      </a:cubicBezTo>
                      <a:cubicBezTo>
                        <a:pt x="45" y="206"/>
                        <a:pt x="46" y="205"/>
                        <a:pt x="47" y="205"/>
                      </a:cubicBezTo>
                      <a:cubicBezTo>
                        <a:pt x="48" y="204"/>
                        <a:pt x="50" y="203"/>
                        <a:pt x="52" y="203"/>
                      </a:cubicBezTo>
                      <a:cubicBezTo>
                        <a:pt x="53" y="203"/>
                        <a:pt x="54" y="203"/>
                        <a:pt x="55" y="204"/>
                      </a:cubicBezTo>
                      <a:cubicBezTo>
                        <a:pt x="56" y="204"/>
                        <a:pt x="56" y="204"/>
                        <a:pt x="57" y="204"/>
                      </a:cubicBezTo>
                      <a:cubicBezTo>
                        <a:pt x="59" y="204"/>
                        <a:pt x="60" y="204"/>
                        <a:pt x="62" y="203"/>
                      </a:cubicBezTo>
                      <a:cubicBezTo>
                        <a:pt x="63" y="203"/>
                        <a:pt x="63" y="203"/>
                        <a:pt x="63" y="203"/>
                      </a:cubicBezTo>
                      <a:cubicBezTo>
                        <a:pt x="68" y="201"/>
                        <a:pt x="74" y="201"/>
                        <a:pt x="79" y="201"/>
                      </a:cubicBezTo>
                      <a:cubicBezTo>
                        <a:pt x="80" y="201"/>
                        <a:pt x="80" y="201"/>
                        <a:pt x="80" y="201"/>
                      </a:cubicBezTo>
                      <a:cubicBezTo>
                        <a:pt x="84" y="201"/>
                        <a:pt x="89" y="202"/>
                        <a:pt x="94" y="204"/>
                      </a:cubicBezTo>
                      <a:cubicBezTo>
                        <a:pt x="100" y="206"/>
                        <a:pt x="103" y="208"/>
                        <a:pt x="105" y="211"/>
                      </a:cubicBezTo>
                      <a:cubicBezTo>
                        <a:pt x="110" y="210"/>
                        <a:pt x="114" y="209"/>
                        <a:pt x="119" y="207"/>
                      </a:cubicBezTo>
                      <a:cubicBezTo>
                        <a:pt x="119" y="207"/>
                        <a:pt x="120" y="207"/>
                        <a:pt x="120" y="207"/>
                      </a:cubicBezTo>
                      <a:cubicBezTo>
                        <a:pt x="122" y="209"/>
                        <a:pt x="121" y="211"/>
                        <a:pt x="121" y="213"/>
                      </a:cubicBezTo>
                      <a:cubicBezTo>
                        <a:pt x="121" y="214"/>
                        <a:pt x="121" y="215"/>
                        <a:pt x="121" y="215"/>
                      </a:cubicBezTo>
                      <a:cubicBezTo>
                        <a:pt x="121" y="217"/>
                        <a:pt x="122" y="218"/>
                        <a:pt x="123" y="218"/>
                      </a:cubicBezTo>
                      <a:cubicBezTo>
                        <a:pt x="123" y="219"/>
                        <a:pt x="123" y="218"/>
                        <a:pt x="123" y="218"/>
                      </a:cubicBezTo>
                      <a:cubicBezTo>
                        <a:pt x="124" y="218"/>
                        <a:pt x="124" y="218"/>
                        <a:pt x="125" y="218"/>
                      </a:cubicBezTo>
                      <a:cubicBezTo>
                        <a:pt x="125" y="218"/>
                        <a:pt x="125" y="219"/>
                        <a:pt x="125" y="219"/>
                      </a:cubicBezTo>
                      <a:cubicBezTo>
                        <a:pt x="126" y="222"/>
                        <a:pt x="127" y="224"/>
                        <a:pt x="129" y="226"/>
                      </a:cubicBezTo>
                      <a:cubicBezTo>
                        <a:pt x="132" y="227"/>
                        <a:pt x="134" y="228"/>
                        <a:pt x="137" y="228"/>
                      </a:cubicBezTo>
                      <a:cubicBezTo>
                        <a:pt x="139" y="226"/>
                        <a:pt x="139" y="226"/>
                        <a:pt x="139" y="226"/>
                      </a:cubicBezTo>
                      <a:cubicBezTo>
                        <a:pt x="139" y="225"/>
                        <a:pt x="140" y="225"/>
                        <a:pt x="140" y="225"/>
                      </a:cubicBezTo>
                      <a:cubicBezTo>
                        <a:pt x="141" y="225"/>
                        <a:pt x="141" y="226"/>
                        <a:pt x="141" y="226"/>
                      </a:cubicBezTo>
                      <a:cubicBezTo>
                        <a:pt x="142" y="228"/>
                        <a:pt x="145" y="234"/>
                        <a:pt x="149" y="234"/>
                      </a:cubicBezTo>
                      <a:cubicBezTo>
                        <a:pt x="149" y="234"/>
                        <a:pt x="149" y="234"/>
                        <a:pt x="149" y="234"/>
                      </a:cubicBezTo>
                      <a:cubicBezTo>
                        <a:pt x="149" y="234"/>
                        <a:pt x="149" y="233"/>
                        <a:pt x="149" y="232"/>
                      </a:cubicBezTo>
                      <a:cubicBezTo>
                        <a:pt x="150" y="230"/>
                        <a:pt x="153" y="228"/>
                        <a:pt x="155" y="227"/>
                      </a:cubicBezTo>
                      <a:cubicBezTo>
                        <a:pt x="159" y="227"/>
                        <a:pt x="162" y="227"/>
                        <a:pt x="164" y="230"/>
                      </a:cubicBezTo>
                      <a:cubicBezTo>
                        <a:pt x="165" y="231"/>
                        <a:pt x="166" y="233"/>
                        <a:pt x="166" y="235"/>
                      </a:cubicBezTo>
                      <a:cubicBezTo>
                        <a:pt x="166" y="235"/>
                        <a:pt x="166" y="235"/>
                        <a:pt x="166" y="2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sp>
            <p:nvSpPr>
              <p:cNvPr id="251" name="Freeform 41">
                <a:extLst>
                  <a:ext uri="{FF2B5EF4-FFF2-40B4-BE49-F238E27FC236}">
                    <a16:creationId xmlns:a16="http://schemas.microsoft.com/office/drawing/2014/main" id="{F0F2F0FD-5C1B-4966-B754-46BB5A782D8D}"/>
                  </a:ext>
                </a:extLst>
              </p:cNvPr>
              <p:cNvSpPr>
                <a:spLocks/>
              </p:cNvSpPr>
              <p:nvPr/>
            </p:nvSpPr>
            <p:spPr bwMode="auto">
              <a:xfrm>
                <a:off x="2752921" y="4456689"/>
                <a:ext cx="345285" cy="292896"/>
              </a:xfrm>
              <a:custGeom>
                <a:avLst/>
                <a:gdLst>
                  <a:gd name="T0" fmla="*/ 159 w 177"/>
                  <a:gd name="T1" fmla="*/ 17 h 150"/>
                  <a:gd name="T2" fmla="*/ 151 w 177"/>
                  <a:gd name="T3" fmla="*/ 1 h 150"/>
                  <a:gd name="T4" fmla="*/ 141 w 177"/>
                  <a:gd name="T5" fmla="*/ 7 h 150"/>
                  <a:gd name="T6" fmla="*/ 118 w 177"/>
                  <a:gd name="T7" fmla="*/ 15 h 150"/>
                  <a:gd name="T8" fmla="*/ 113 w 177"/>
                  <a:gd name="T9" fmla="*/ 5 h 150"/>
                  <a:gd name="T10" fmla="*/ 112 w 177"/>
                  <a:gd name="T11" fmla="*/ 3 h 150"/>
                  <a:gd name="T12" fmla="*/ 113 w 177"/>
                  <a:gd name="T13" fmla="*/ 10 h 150"/>
                  <a:gd name="T14" fmla="*/ 106 w 177"/>
                  <a:gd name="T15" fmla="*/ 24 h 150"/>
                  <a:gd name="T16" fmla="*/ 90 w 177"/>
                  <a:gd name="T17" fmla="*/ 32 h 150"/>
                  <a:gd name="T18" fmla="*/ 90 w 177"/>
                  <a:gd name="T19" fmla="*/ 32 h 150"/>
                  <a:gd name="T20" fmla="*/ 86 w 177"/>
                  <a:gd name="T21" fmla="*/ 28 h 150"/>
                  <a:gd name="T22" fmla="*/ 80 w 177"/>
                  <a:gd name="T23" fmla="*/ 33 h 150"/>
                  <a:gd name="T24" fmla="*/ 68 w 177"/>
                  <a:gd name="T25" fmla="*/ 39 h 150"/>
                  <a:gd name="T26" fmla="*/ 71 w 177"/>
                  <a:gd name="T27" fmla="*/ 50 h 150"/>
                  <a:gd name="T28" fmla="*/ 72 w 177"/>
                  <a:gd name="T29" fmla="*/ 53 h 150"/>
                  <a:gd name="T30" fmla="*/ 80 w 177"/>
                  <a:gd name="T31" fmla="*/ 70 h 150"/>
                  <a:gd name="T32" fmla="*/ 68 w 177"/>
                  <a:gd name="T33" fmla="*/ 82 h 150"/>
                  <a:gd name="T34" fmla="*/ 62 w 177"/>
                  <a:gd name="T35" fmla="*/ 84 h 150"/>
                  <a:gd name="T36" fmla="*/ 47 w 177"/>
                  <a:gd name="T37" fmla="*/ 77 h 150"/>
                  <a:gd name="T38" fmla="*/ 42 w 177"/>
                  <a:gd name="T39" fmla="*/ 79 h 150"/>
                  <a:gd name="T40" fmla="*/ 35 w 177"/>
                  <a:gd name="T41" fmla="*/ 87 h 150"/>
                  <a:gd name="T42" fmla="*/ 31 w 177"/>
                  <a:gd name="T43" fmla="*/ 91 h 150"/>
                  <a:gd name="T44" fmla="*/ 27 w 177"/>
                  <a:gd name="T45" fmla="*/ 91 h 150"/>
                  <a:gd name="T46" fmla="*/ 20 w 177"/>
                  <a:gd name="T47" fmla="*/ 83 h 150"/>
                  <a:gd name="T48" fmla="*/ 0 w 177"/>
                  <a:gd name="T49" fmla="*/ 85 h 150"/>
                  <a:gd name="T50" fmla="*/ 0 w 177"/>
                  <a:gd name="T51" fmla="*/ 89 h 150"/>
                  <a:gd name="T52" fmla="*/ 9 w 177"/>
                  <a:gd name="T53" fmla="*/ 96 h 150"/>
                  <a:gd name="T54" fmla="*/ 14 w 177"/>
                  <a:gd name="T55" fmla="*/ 95 h 150"/>
                  <a:gd name="T56" fmla="*/ 20 w 177"/>
                  <a:gd name="T57" fmla="*/ 100 h 150"/>
                  <a:gd name="T58" fmla="*/ 29 w 177"/>
                  <a:gd name="T59" fmla="*/ 107 h 150"/>
                  <a:gd name="T60" fmla="*/ 28 w 177"/>
                  <a:gd name="T61" fmla="*/ 116 h 150"/>
                  <a:gd name="T62" fmla="*/ 29 w 177"/>
                  <a:gd name="T63" fmla="*/ 120 h 150"/>
                  <a:gd name="T64" fmla="*/ 37 w 177"/>
                  <a:gd name="T65" fmla="*/ 126 h 150"/>
                  <a:gd name="T66" fmla="*/ 35 w 177"/>
                  <a:gd name="T67" fmla="*/ 134 h 150"/>
                  <a:gd name="T68" fmla="*/ 29 w 177"/>
                  <a:gd name="T69" fmla="*/ 146 h 150"/>
                  <a:gd name="T70" fmla="*/ 63 w 177"/>
                  <a:gd name="T71" fmla="*/ 140 h 150"/>
                  <a:gd name="T72" fmla="*/ 66 w 177"/>
                  <a:gd name="T73" fmla="*/ 141 h 150"/>
                  <a:gd name="T74" fmla="*/ 92 w 177"/>
                  <a:gd name="T75" fmla="*/ 130 h 150"/>
                  <a:gd name="T76" fmla="*/ 99 w 177"/>
                  <a:gd name="T77" fmla="*/ 126 h 150"/>
                  <a:gd name="T78" fmla="*/ 128 w 177"/>
                  <a:gd name="T79" fmla="*/ 127 h 150"/>
                  <a:gd name="T80" fmla="*/ 127 w 177"/>
                  <a:gd name="T81" fmla="*/ 110 h 150"/>
                  <a:gd name="T82" fmla="*/ 153 w 177"/>
                  <a:gd name="T83" fmla="*/ 87 h 150"/>
                  <a:gd name="T84" fmla="*/ 171 w 177"/>
                  <a:gd name="T85" fmla="*/ 78 h 150"/>
                  <a:gd name="T86" fmla="*/ 177 w 177"/>
                  <a:gd name="T87" fmla="*/ 63 h 150"/>
                  <a:gd name="T88" fmla="*/ 167 w 177"/>
                  <a:gd name="T89" fmla="*/ 60 h 150"/>
                  <a:gd name="T90" fmla="*/ 163 w 177"/>
                  <a:gd name="T91" fmla="*/ 32 h 150"/>
                  <a:gd name="T92" fmla="*/ 157 w 177"/>
                  <a:gd name="T93" fmla="*/ 2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7" h="150">
                    <a:moveTo>
                      <a:pt x="157" y="24"/>
                    </a:moveTo>
                    <a:cubicBezTo>
                      <a:pt x="157" y="21"/>
                      <a:pt x="158" y="19"/>
                      <a:pt x="159" y="17"/>
                    </a:cubicBezTo>
                    <a:cubicBezTo>
                      <a:pt x="158" y="15"/>
                      <a:pt x="157" y="12"/>
                      <a:pt x="156" y="10"/>
                    </a:cubicBezTo>
                    <a:cubicBezTo>
                      <a:pt x="154" y="5"/>
                      <a:pt x="153" y="2"/>
                      <a:pt x="151" y="1"/>
                    </a:cubicBezTo>
                    <a:cubicBezTo>
                      <a:pt x="149" y="0"/>
                      <a:pt x="146" y="2"/>
                      <a:pt x="143" y="5"/>
                    </a:cubicBezTo>
                    <a:cubicBezTo>
                      <a:pt x="142" y="5"/>
                      <a:pt x="141" y="6"/>
                      <a:pt x="141" y="7"/>
                    </a:cubicBezTo>
                    <a:cubicBezTo>
                      <a:pt x="137" y="10"/>
                      <a:pt x="133" y="14"/>
                      <a:pt x="127" y="16"/>
                    </a:cubicBezTo>
                    <a:cubicBezTo>
                      <a:pt x="123" y="17"/>
                      <a:pt x="120" y="16"/>
                      <a:pt x="118" y="15"/>
                    </a:cubicBezTo>
                    <a:cubicBezTo>
                      <a:pt x="114" y="12"/>
                      <a:pt x="113" y="8"/>
                      <a:pt x="113" y="6"/>
                    </a:cubicBezTo>
                    <a:cubicBezTo>
                      <a:pt x="113" y="5"/>
                      <a:pt x="113" y="5"/>
                      <a:pt x="113" y="5"/>
                    </a:cubicBezTo>
                    <a:cubicBezTo>
                      <a:pt x="113" y="4"/>
                      <a:pt x="112" y="3"/>
                      <a:pt x="112" y="2"/>
                    </a:cubicBezTo>
                    <a:cubicBezTo>
                      <a:pt x="112" y="2"/>
                      <a:pt x="112" y="3"/>
                      <a:pt x="112" y="3"/>
                    </a:cubicBezTo>
                    <a:cubicBezTo>
                      <a:pt x="112" y="4"/>
                      <a:pt x="112" y="4"/>
                      <a:pt x="112" y="5"/>
                    </a:cubicBezTo>
                    <a:cubicBezTo>
                      <a:pt x="112" y="6"/>
                      <a:pt x="113" y="8"/>
                      <a:pt x="113" y="10"/>
                    </a:cubicBezTo>
                    <a:cubicBezTo>
                      <a:pt x="113" y="12"/>
                      <a:pt x="112" y="15"/>
                      <a:pt x="110" y="16"/>
                    </a:cubicBezTo>
                    <a:cubicBezTo>
                      <a:pt x="110" y="20"/>
                      <a:pt x="108" y="23"/>
                      <a:pt x="106" y="24"/>
                    </a:cubicBezTo>
                    <a:cubicBezTo>
                      <a:pt x="96" y="31"/>
                      <a:pt x="96" y="31"/>
                      <a:pt x="96" y="31"/>
                    </a:cubicBezTo>
                    <a:cubicBezTo>
                      <a:pt x="94" y="33"/>
                      <a:pt x="92" y="33"/>
                      <a:pt x="90" y="32"/>
                    </a:cubicBezTo>
                    <a:cubicBezTo>
                      <a:pt x="90" y="33"/>
                      <a:pt x="90" y="33"/>
                      <a:pt x="90" y="33"/>
                    </a:cubicBezTo>
                    <a:cubicBezTo>
                      <a:pt x="90" y="32"/>
                      <a:pt x="90" y="32"/>
                      <a:pt x="90" y="32"/>
                    </a:cubicBezTo>
                    <a:cubicBezTo>
                      <a:pt x="88" y="32"/>
                      <a:pt x="86" y="30"/>
                      <a:pt x="86" y="28"/>
                    </a:cubicBezTo>
                    <a:cubicBezTo>
                      <a:pt x="86" y="28"/>
                      <a:pt x="86" y="28"/>
                      <a:pt x="86" y="28"/>
                    </a:cubicBezTo>
                    <a:cubicBezTo>
                      <a:pt x="84" y="28"/>
                      <a:pt x="82" y="29"/>
                      <a:pt x="81" y="28"/>
                    </a:cubicBezTo>
                    <a:cubicBezTo>
                      <a:pt x="81" y="30"/>
                      <a:pt x="81" y="32"/>
                      <a:pt x="80" y="33"/>
                    </a:cubicBezTo>
                    <a:cubicBezTo>
                      <a:pt x="80" y="36"/>
                      <a:pt x="77" y="38"/>
                      <a:pt x="75" y="39"/>
                    </a:cubicBezTo>
                    <a:cubicBezTo>
                      <a:pt x="73" y="39"/>
                      <a:pt x="71" y="39"/>
                      <a:pt x="68" y="39"/>
                    </a:cubicBezTo>
                    <a:cubicBezTo>
                      <a:pt x="69" y="41"/>
                      <a:pt x="70" y="43"/>
                      <a:pt x="71" y="46"/>
                    </a:cubicBezTo>
                    <a:cubicBezTo>
                      <a:pt x="71" y="48"/>
                      <a:pt x="71" y="49"/>
                      <a:pt x="71" y="50"/>
                    </a:cubicBezTo>
                    <a:cubicBezTo>
                      <a:pt x="71" y="50"/>
                      <a:pt x="70" y="51"/>
                      <a:pt x="70" y="51"/>
                    </a:cubicBezTo>
                    <a:cubicBezTo>
                      <a:pt x="71" y="52"/>
                      <a:pt x="71" y="52"/>
                      <a:pt x="72" y="53"/>
                    </a:cubicBezTo>
                    <a:cubicBezTo>
                      <a:pt x="72" y="53"/>
                      <a:pt x="72" y="53"/>
                      <a:pt x="72" y="53"/>
                    </a:cubicBezTo>
                    <a:cubicBezTo>
                      <a:pt x="76" y="58"/>
                      <a:pt x="79" y="64"/>
                      <a:pt x="80" y="70"/>
                    </a:cubicBezTo>
                    <a:cubicBezTo>
                      <a:pt x="81" y="73"/>
                      <a:pt x="79" y="75"/>
                      <a:pt x="77" y="77"/>
                    </a:cubicBezTo>
                    <a:cubicBezTo>
                      <a:pt x="68" y="82"/>
                      <a:pt x="68" y="82"/>
                      <a:pt x="68" y="82"/>
                    </a:cubicBezTo>
                    <a:cubicBezTo>
                      <a:pt x="67" y="83"/>
                      <a:pt x="65" y="84"/>
                      <a:pt x="63" y="84"/>
                    </a:cubicBezTo>
                    <a:cubicBezTo>
                      <a:pt x="62" y="84"/>
                      <a:pt x="62" y="84"/>
                      <a:pt x="62" y="84"/>
                    </a:cubicBezTo>
                    <a:cubicBezTo>
                      <a:pt x="60" y="84"/>
                      <a:pt x="58" y="83"/>
                      <a:pt x="57" y="82"/>
                    </a:cubicBezTo>
                    <a:cubicBezTo>
                      <a:pt x="54" y="80"/>
                      <a:pt x="51" y="78"/>
                      <a:pt x="47" y="77"/>
                    </a:cubicBezTo>
                    <a:cubicBezTo>
                      <a:pt x="45" y="76"/>
                      <a:pt x="44" y="77"/>
                      <a:pt x="44" y="77"/>
                    </a:cubicBezTo>
                    <a:cubicBezTo>
                      <a:pt x="44" y="77"/>
                      <a:pt x="43" y="78"/>
                      <a:pt x="42" y="79"/>
                    </a:cubicBezTo>
                    <a:cubicBezTo>
                      <a:pt x="41" y="81"/>
                      <a:pt x="40" y="83"/>
                      <a:pt x="38" y="85"/>
                    </a:cubicBezTo>
                    <a:cubicBezTo>
                      <a:pt x="37" y="86"/>
                      <a:pt x="36" y="86"/>
                      <a:pt x="35" y="87"/>
                    </a:cubicBezTo>
                    <a:cubicBezTo>
                      <a:pt x="35" y="87"/>
                      <a:pt x="35" y="87"/>
                      <a:pt x="34" y="87"/>
                    </a:cubicBezTo>
                    <a:cubicBezTo>
                      <a:pt x="34" y="89"/>
                      <a:pt x="32" y="90"/>
                      <a:pt x="31" y="91"/>
                    </a:cubicBezTo>
                    <a:cubicBezTo>
                      <a:pt x="30" y="91"/>
                      <a:pt x="29" y="91"/>
                      <a:pt x="28" y="91"/>
                    </a:cubicBezTo>
                    <a:cubicBezTo>
                      <a:pt x="27" y="91"/>
                      <a:pt x="27" y="91"/>
                      <a:pt x="27" y="91"/>
                    </a:cubicBezTo>
                    <a:cubicBezTo>
                      <a:pt x="26" y="91"/>
                      <a:pt x="25" y="91"/>
                      <a:pt x="25" y="90"/>
                    </a:cubicBezTo>
                    <a:cubicBezTo>
                      <a:pt x="22" y="88"/>
                      <a:pt x="20" y="86"/>
                      <a:pt x="20" y="83"/>
                    </a:cubicBezTo>
                    <a:cubicBezTo>
                      <a:pt x="16" y="84"/>
                      <a:pt x="10" y="85"/>
                      <a:pt x="4" y="85"/>
                    </a:cubicBezTo>
                    <a:cubicBezTo>
                      <a:pt x="3" y="85"/>
                      <a:pt x="1" y="85"/>
                      <a:pt x="0" y="85"/>
                    </a:cubicBezTo>
                    <a:cubicBezTo>
                      <a:pt x="0" y="86"/>
                      <a:pt x="0" y="87"/>
                      <a:pt x="0" y="88"/>
                    </a:cubicBezTo>
                    <a:cubicBezTo>
                      <a:pt x="0" y="88"/>
                      <a:pt x="0" y="89"/>
                      <a:pt x="0" y="89"/>
                    </a:cubicBezTo>
                    <a:cubicBezTo>
                      <a:pt x="1" y="90"/>
                      <a:pt x="4" y="93"/>
                      <a:pt x="5" y="94"/>
                    </a:cubicBezTo>
                    <a:cubicBezTo>
                      <a:pt x="7" y="95"/>
                      <a:pt x="8" y="95"/>
                      <a:pt x="9" y="96"/>
                    </a:cubicBezTo>
                    <a:cubicBezTo>
                      <a:pt x="9" y="96"/>
                      <a:pt x="9" y="96"/>
                      <a:pt x="9" y="96"/>
                    </a:cubicBezTo>
                    <a:cubicBezTo>
                      <a:pt x="10" y="95"/>
                      <a:pt x="12" y="94"/>
                      <a:pt x="14" y="95"/>
                    </a:cubicBezTo>
                    <a:cubicBezTo>
                      <a:pt x="15" y="95"/>
                      <a:pt x="17" y="96"/>
                      <a:pt x="18" y="97"/>
                    </a:cubicBezTo>
                    <a:cubicBezTo>
                      <a:pt x="19" y="98"/>
                      <a:pt x="20" y="99"/>
                      <a:pt x="20" y="100"/>
                    </a:cubicBezTo>
                    <a:cubicBezTo>
                      <a:pt x="22" y="99"/>
                      <a:pt x="24" y="100"/>
                      <a:pt x="26" y="101"/>
                    </a:cubicBezTo>
                    <a:cubicBezTo>
                      <a:pt x="28" y="102"/>
                      <a:pt x="29" y="105"/>
                      <a:pt x="29" y="107"/>
                    </a:cubicBezTo>
                    <a:cubicBezTo>
                      <a:pt x="30" y="109"/>
                      <a:pt x="30" y="111"/>
                      <a:pt x="30" y="113"/>
                    </a:cubicBezTo>
                    <a:cubicBezTo>
                      <a:pt x="29" y="114"/>
                      <a:pt x="29" y="115"/>
                      <a:pt x="28" y="116"/>
                    </a:cubicBezTo>
                    <a:cubicBezTo>
                      <a:pt x="29" y="117"/>
                      <a:pt x="29" y="117"/>
                      <a:pt x="29" y="118"/>
                    </a:cubicBezTo>
                    <a:cubicBezTo>
                      <a:pt x="29" y="119"/>
                      <a:pt x="29" y="120"/>
                      <a:pt x="29" y="120"/>
                    </a:cubicBezTo>
                    <a:cubicBezTo>
                      <a:pt x="32" y="121"/>
                      <a:pt x="34" y="122"/>
                      <a:pt x="36" y="124"/>
                    </a:cubicBezTo>
                    <a:cubicBezTo>
                      <a:pt x="37" y="125"/>
                      <a:pt x="37" y="125"/>
                      <a:pt x="37" y="126"/>
                    </a:cubicBezTo>
                    <a:cubicBezTo>
                      <a:pt x="38" y="128"/>
                      <a:pt x="38" y="131"/>
                      <a:pt x="35" y="134"/>
                    </a:cubicBezTo>
                    <a:cubicBezTo>
                      <a:pt x="35" y="134"/>
                      <a:pt x="35" y="134"/>
                      <a:pt x="35" y="134"/>
                    </a:cubicBezTo>
                    <a:cubicBezTo>
                      <a:pt x="35" y="137"/>
                      <a:pt x="33" y="138"/>
                      <a:pt x="31" y="139"/>
                    </a:cubicBezTo>
                    <a:cubicBezTo>
                      <a:pt x="31" y="142"/>
                      <a:pt x="30" y="144"/>
                      <a:pt x="29" y="146"/>
                    </a:cubicBezTo>
                    <a:cubicBezTo>
                      <a:pt x="39" y="150"/>
                      <a:pt x="50" y="148"/>
                      <a:pt x="58" y="142"/>
                    </a:cubicBezTo>
                    <a:cubicBezTo>
                      <a:pt x="60" y="141"/>
                      <a:pt x="61" y="140"/>
                      <a:pt x="63" y="140"/>
                    </a:cubicBezTo>
                    <a:cubicBezTo>
                      <a:pt x="64" y="140"/>
                      <a:pt x="65" y="141"/>
                      <a:pt x="65" y="141"/>
                    </a:cubicBezTo>
                    <a:cubicBezTo>
                      <a:pt x="65" y="141"/>
                      <a:pt x="66" y="141"/>
                      <a:pt x="66" y="141"/>
                    </a:cubicBezTo>
                    <a:cubicBezTo>
                      <a:pt x="69" y="142"/>
                      <a:pt x="72" y="141"/>
                      <a:pt x="75" y="139"/>
                    </a:cubicBezTo>
                    <a:cubicBezTo>
                      <a:pt x="81" y="137"/>
                      <a:pt x="87" y="134"/>
                      <a:pt x="92" y="130"/>
                    </a:cubicBezTo>
                    <a:cubicBezTo>
                      <a:pt x="93" y="129"/>
                      <a:pt x="93" y="129"/>
                      <a:pt x="93" y="129"/>
                    </a:cubicBezTo>
                    <a:cubicBezTo>
                      <a:pt x="95" y="128"/>
                      <a:pt x="96" y="127"/>
                      <a:pt x="99" y="126"/>
                    </a:cubicBezTo>
                    <a:cubicBezTo>
                      <a:pt x="103" y="124"/>
                      <a:pt x="109" y="124"/>
                      <a:pt x="113" y="125"/>
                    </a:cubicBezTo>
                    <a:cubicBezTo>
                      <a:pt x="128" y="127"/>
                      <a:pt x="128" y="127"/>
                      <a:pt x="128" y="127"/>
                    </a:cubicBezTo>
                    <a:cubicBezTo>
                      <a:pt x="128" y="125"/>
                      <a:pt x="128" y="123"/>
                      <a:pt x="127" y="121"/>
                    </a:cubicBezTo>
                    <a:cubicBezTo>
                      <a:pt x="127" y="117"/>
                      <a:pt x="127" y="114"/>
                      <a:pt x="127" y="110"/>
                    </a:cubicBezTo>
                    <a:cubicBezTo>
                      <a:pt x="128" y="101"/>
                      <a:pt x="132" y="92"/>
                      <a:pt x="141" y="88"/>
                    </a:cubicBezTo>
                    <a:cubicBezTo>
                      <a:pt x="145" y="86"/>
                      <a:pt x="149" y="87"/>
                      <a:pt x="153" y="87"/>
                    </a:cubicBezTo>
                    <a:cubicBezTo>
                      <a:pt x="154" y="87"/>
                      <a:pt x="156" y="87"/>
                      <a:pt x="157" y="86"/>
                    </a:cubicBezTo>
                    <a:cubicBezTo>
                      <a:pt x="162" y="86"/>
                      <a:pt x="167" y="83"/>
                      <a:pt x="171" y="78"/>
                    </a:cubicBezTo>
                    <a:cubicBezTo>
                      <a:pt x="173" y="74"/>
                      <a:pt x="176" y="70"/>
                      <a:pt x="177" y="64"/>
                    </a:cubicBezTo>
                    <a:cubicBezTo>
                      <a:pt x="177" y="64"/>
                      <a:pt x="177" y="63"/>
                      <a:pt x="177" y="63"/>
                    </a:cubicBezTo>
                    <a:cubicBezTo>
                      <a:pt x="171" y="63"/>
                      <a:pt x="171" y="63"/>
                      <a:pt x="171" y="63"/>
                    </a:cubicBezTo>
                    <a:cubicBezTo>
                      <a:pt x="170" y="63"/>
                      <a:pt x="168" y="62"/>
                      <a:pt x="167" y="60"/>
                    </a:cubicBezTo>
                    <a:cubicBezTo>
                      <a:pt x="166" y="59"/>
                      <a:pt x="165" y="57"/>
                      <a:pt x="166" y="55"/>
                    </a:cubicBezTo>
                    <a:cubicBezTo>
                      <a:pt x="167" y="47"/>
                      <a:pt x="166" y="39"/>
                      <a:pt x="163" y="32"/>
                    </a:cubicBezTo>
                    <a:cubicBezTo>
                      <a:pt x="162" y="32"/>
                      <a:pt x="160" y="32"/>
                      <a:pt x="159" y="31"/>
                    </a:cubicBezTo>
                    <a:cubicBezTo>
                      <a:pt x="157" y="29"/>
                      <a:pt x="156" y="26"/>
                      <a:pt x="157" y="2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nvGrpSpPr>
              <p:cNvPr id="252" name="Group 251">
                <a:extLst>
                  <a:ext uri="{FF2B5EF4-FFF2-40B4-BE49-F238E27FC236}">
                    <a16:creationId xmlns:a16="http://schemas.microsoft.com/office/drawing/2014/main" id="{E7AD08DC-EFFB-4BBA-8C6F-95AD85C793AD}"/>
                  </a:ext>
                </a:extLst>
              </p:cNvPr>
              <p:cNvGrpSpPr/>
              <p:nvPr/>
            </p:nvGrpSpPr>
            <p:grpSpPr>
              <a:xfrm>
                <a:off x="1684919" y="4403111"/>
                <a:ext cx="672710" cy="816775"/>
                <a:chOff x="6027803" y="4760949"/>
                <a:chExt cx="896947" cy="1089033"/>
              </a:xfrm>
              <a:solidFill>
                <a:srgbClr val="92D050"/>
              </a:solidFill>
            </p:grpSpPr>
            <p:sp>
              <p:nvSpPr>
                <p:cNvPr id="299" name="Freeform 27">
                  <a:extLst>
                    <a:ext uri="{FF2B5EF4-FFF2-40B4-BE49-F238E27FC236}">
                      <a16:creationId xmlns:a16="http://schemas.microsoft.com/office/drawing/2014/main" id="{891C8E23-3E1C-4BD3-8AD0-1D3CED0C14A3}"/>
                    </a:ext>
                  </a:extLst>
                </p:cNvPr>
                <p:cNvSpPr>
                  <a:spLocks/>
                </p:cNvSpPr>
                <p:nvPr/>
              </p:nvSpPr>
              <p:spPr bwMode="auto">
                <a:xfrm>
                  <a:off x="6432620" y="5138777"/>
                  <a:ext cx="492130" cy="631830"/>
                </a:xfrm>
                <a:custGeom>
                  <a:avLst/>
                  <a:gdLst>
                    <a:gd name="T0" fmla="*/ 151 w 190"/>
                    <a:gd name="T1" fmla="*/ 150 h 243"/>
                    <a:gd name="T2" fmla="*/ 156 w 190"/>
                    <a:gd name="T3" fmla="*/ 148 h 243"/>
                    <a:gd name="T4" fmla="*/ 172 w 190"/>
                    <a:gd name="T5" fmla="*/ 141 h 243"/>
                    <a:gd name="T6" fmla="*/ 178 w 190"/>
                    <a:gd name="T7" fmla="*/ 113 h 243"/>
                    <a:gd name="T8" fmla="*/ 189 w 190"/>
                    <a:gd name="T9" fmla="*/ 112 h 243"/>
                    <a:gd name="T10" fmla="*/ 176 w 190"/>
                    <a:gd name="T11" fmla="*/ 93 h 243"/>
                    <a:gd name="T12" fmla="*/ 186 w 190"/>
                    <a:gd name="T13" fmla="*/ 86 h 243"/>
                    <a:gd name="T14" fmla="*/ 177 w 190"/>
                    <a:gd name="T15" fmla="*/ 71 h 243"/>
                    <a:gd name="T16" fmla="*/ 174 w 190"/>
                    <a:gd name="T17" fmla="*/ 67 h 243"/>
                    <a:gd name="T18" fmla="*/ 169 w 190"/>
                    <a:gd name="T19" fmla="*/ 71 h 243"/>
                    <a:gd name="T20" fmla="*/ 146 w 190"/>
                    <a:gd name="T21" fmla="*/ 96 h 243"/>
                    <a:gd name="T22" fmla="*/ 112 w 190"/>
                    <a:gd name="T23" fmla="*/ 94 h 243"/>
                    <a:gd name="T24" fmla="*/ 101 w 190"/>
                    <a:gd name="T25" fmla="*/ 69 h 243"/>
                    <a:gd name="T26" fmla="*/ 93 w 190"/>
                    <a:gd name="T27" fmla="*/ 43 h 243"/>
                    <a:gd name="T28" fmla="*/ 87 w 190"/>
                    <a:gd name="T29" fmla="*/ 14 h 243"/>
                    <a:gd name="T30" fmla="*/ 90 w 190"/>
                    <a:gd name="T31" fmla="*/ 10 h 243"/>
                    <a:gd name="T32" fmla="*/ 81 w 190"/>
                    <a:gd name="T33" fmla="*/ 0 h 243"/>
                    <a:gd name="T34" fmla="*/ 59 w 190"/>
                    <a:gd name="T35" fmla="*/ 25 h 243"/>
                    <a:gd name="T36" fmla="*/ 47 w 190"/>
                    <a:gd name="T37" fmla="*/ 19 h 243"/>
                    <a:gd name="T38" fmla="*/ 34 w 190"/>
                    <a:gd name="T39" fmla="*/ 50 h 243"/>
                    <a:gd name="T40" fmla="*/ 22 w 190"/>
                    <a:gd name="T41" fmla="*/ 55 h 243"/>
                    <a:gd name="T42" fmla="*/ 22 w 190"/>
                    <a:gd name="T43" fmla="*/ 58 h 243"/>
                    <a:gd name="T44" fmla="*/ 17 w 190"/>
                    <a:gd name="T45" fmla="*/ 84 h 243"/>
                    <a:gd name="T46" fmla="*/ 5 w 190"/>
                    <a:gd name="T47" fmla="*/ 103 h 243"/>
                    <a:gd name="T48" fmla="*/ 13 w 190"/>
                    <a:gd name="T49" fmla="*/ 115 h 243"/>
                    <a:gd name="T50" fmla="*/ 16 w 190"/>
                    <a:gd name="T51" fmla="*/ 121 h 243"/>
                    <a:gd name="T52" fmla="*/ 21 w 190"/>
                    <a:gd name="T53" fmla="*/ 141 h 243"/>
                    <a:gd name="T54" fmla="*/ 11 w 190"/>
                    <a:gd name="T55" fmla="*/ 157 h 243"/>
                    <a:gd name="T56" fmla="*/ 2 w 190"/>
                    <a:gd name="T57" fmla="*/ 174 h 243"/>
                    <a:gd name="T58" fmla="*/ 0 w 190"/>
                    <a:gd name="T59" fmla="*/ 180 h 243"/>
                    <a:gd name="T60" fmla="*/ 5 w 190"/>
                    <a:gd name="T61" fmla="*/ 183 h 243"/>
                    <a:gd name="T62" fmla="*/ 9 w 190"/>
                    <a:gd name="T63" fmla="*/ 188 h 243"/>
                    <a:gd name="T64" fmla="*/ 18 w 190"/>
                    <a:gd name="T65" fmla="*/ 194 h 243"/>
                    <a:gd name="T66" fmla="*/ 28 w 190"/>
                    <a:gd name="T67" fmla="*/ 203 h 243"/>
                    <a:gd name="T68" fmla="*/ 40 w 190"/>
                    <a:gd name="T69" fmla="*/ 229 h 243"/>
                    <a:gd name="T70" fmla="*/ 42 w 190"/>
                    <a:gd name="T71" fmla="*/ 224 h 243"/>
                    <a:gd name="T72" fmla="*/ 71 w 190"/>
                    <a:gd name="T73" fmla="*/ 227 h 243"/>
                    <a:gd name="T74" fmla="*/ 77 w 190"/>
                    <a:gd name="T75" fmla="*/ 230 h 243"/>
                    <a:gd name="T76" fmla="*/ 109 w 190"/>
                    <a:gd name="T77" fmla="*/ 225 h 243"/>
                    <a:gd name="T78" fmla="*/ 120 w 190"/>
                    <a:gd name="T79" fmla="*/ 233 h 243"/>
                    <a:gd name="T80" fmla="*/ 124 w 190"/>
                    <a:gd name="T81" fmla="*/ 233 h 243"/>
                    <a:gd name="T82" fmla="*/ 124 w 190"/>
                    <a:gd name="T83" fmla="*/ 233 h 243"/>
                    <a:gd name="T84" fmla="*/ 139 w 190"/>
                    <a:gd name="T85" fmla="*/ 239 h 243"/>
                    <a:gd name="T86" fmla="*/ 147 w 190"/>
                    <a:gd name="T87" fmla="*/ 243 h 243"/>
                    <a:gd name="T88" fmla="*/ 147 w 190"/>
                    <a:gd name="T89" fmla="*/ 231 h 243"/>
                    <a:gd name="T90" fmla="*/ 143 w 190"/>
                    <a:gd name="T91" fmla="*/ 206 h 243"/>
                    <a:gd name="T92" fmla="*/ 143 w 190"/>
                    <a:gd name="T93" fmla="*/ 195 h 243"/>
                    <a:gd name="T94" fmla="*/ 142 w 190"/>
                    <a:gd name="T95" fmla="*/ 195 h 243"/>
                    <a:gd name="T96" fmla="*/ 139 w 190"/>
                    <a:gd name="T97" fmla="*/ 183 h 243"/>
                    <a:gd name="T98" fmla="*/ 137 w 190"/>
                    <a:gd name="T99" fmla="*/ 170 h 243"/>
                    <a:gd name="T100" fmla="*/ 133 w 190"/>
                    <a:gd name="T101" fmla="*/ 15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 h="243">
                      <a:moveTo>
                        <a:pt x="149" y="149"/>
                      </a:moveTo>
                      <a:cubicBezTo>
                        <a:pt x="150" y="149"/>
                        <a:pt x="150" y="150"/>
                        <a:pt x="151" y="150"/>
                      </a:cubicBezTo>
                      <a:cubicBezTo>
                        <a:pt x="152" y="150"/>
                        <a:pt x="153" y="151"/>
                        <a:pt x="154" y="151"/>
                      </a:cubicBezTo>
                      <a:cubicBezTo>
                        <a:pt x="155" y="150"/>
                        <a:pt x="156" y="149"/>
                        <a:pt x="156" y="148"/>
                      </a:cubicBezTo>
                      <a:cubicBezTo>
                        <a:pt x="159" y="144"/>
                        <a:pt x="163" y="139"/>
                        <a:pt x="170" y="140"/>
                      </a:cubicBezTo>
                      <a:cubicBezTo>
                        <a:pt x="171" y="140"/>
                        <a:pt x="171" y="141"/>
                        <a:pt x="172" y="141"/>
                      </a:cubicBezTo>
                      <a:cubicBezTo>
                        <a:pt x="173" y="119"/>
                        <a:pt x="173" y="119"/>
                        <a:pt x="173" y="119"/>
                      </a:cubicBezTo>
                      <a:cubicBezTo>
                        <a:pt x="174" y="116"/>
                        <a:pt x="175" y="114"/>
                        <a:pt x="178" y="113"/>
                      </a:cubicBezTo>
                      <a:cubicBezTo>
                        <a:pt x="182" y="111"/>
                        <a:pt x="187" y="113"/>
                        <a:pt x="190" y="114"/>
                      </a:cubicBezTo>
                      <a:cubicBezTo>
                        <a:pt x="190" y="114"/>
                        <a:pt x="189" y="113"/>
                        <a:pt x="189" y="112"/>
                      </a:cubicBezTo>
                      <a:cubicBezTo>
                        <a:pt x="185" y="107"/>
                        <a:pt x="182" y="103"/>
                        <a:pt x="177" y="99"/>
                      </a:cubicBezTo>
                      <a:cubicBezTo>
                        <a:pt x="176" y="97"/>
                        <a:pt x="175" y="95"/>
                        <a:pt x="176" y="93"/>
                      </a:cubicBezTo>
                      <a:cubicBezTo>
                        <a:pt x="176" y="90"/>
                        <a:pt x="178" y="89"/>
                        <a:pt x="180" y="88"/>
                      </a:cubicBezTo>
                      <a:cubicBezTo>
                        <a:pt x="182" y="87"/>
                        <a:pt x="184" y="87"/>
                        <a:pt x="186" y="86"/>
                      </a:cubicBezTo>
                      <a:cubicBezTo>
                        <a:pt x="182" y="82"/>
                        <a:pt x="180" y="77"/>
                        <a:pt x="178" y="72"/>
                      </a:cubicBezTo>
                      <a:cubicBezTo>
                        <a:pt x="177" y="71"/>
                        <a:pt x="177" y="71"/>
                        <a:pt x="177" y="71"/>
                      </a:cubicBezTo>
                      <a:cubicBezTo>
                        <a:pt x="177" y="70"/>
                        <a:pt x="176" y="68"/>
                        <a:pt x="176" y="68"/>
                      </a:cubicBezTo>
                      <a:cubicBezTo>
                        <a:pt x="176" y="68"/>
                        <a:pt x="175" y="67"/>
                        <a:pt x="174" y="67"/>
                      </a:cubicBezTo>
                      <a:cubicBezTo>
                        <a:pt x="174" y="67"/>
                        <a:pt x="174" y="67"/>
                        <a:pt x="174" y="67"/>
                      </a:cubicBezTo>
                      <a:cubicBezTo>
                        <a:pt x="172" y="68"/>
                        <a:pt x="170" y="69"/>
                        <a:pt x="169" y="71"/>
                      </a:cubicBezTo>
                      <a:cubicBezTo>
                        <a:pt x="164" y="80"/>
                        <a:pt x="158" y="88"/>
                        <a:pt x="150" y="95"/>
                      </a:cubicBezTo>
                      <a:cubicBezTo>
                        <a:pt x="149" y="96"/>
                        <a:pt x="148" y="96"/>
                        <a:pt x="146" y="96"/>
                      </a:cubicBezTo>
                      <a:cubicBezTo>
                        <a:pt x="146" y="96"/>
                        <a:pt x="146" y="96"/>
                        <a:pt x="145" y="96"/>
                      </a:cubicBezTo>
                      <a:cubicBezTo>
                        <a:pt x="112" y="94"/>
                        <a:pt x="112" y="94"/>
                        <a:pt x="112" y="94"/>
                      </a:cubicBezTo>
                      <a:cubicBezTo>
                        <a:pt x="109" y="94"/>
                        <a:pt x="106" y="90"/>
                        <a:pt x="106" y="87"/>
                      </a:cubicBezTo>
                      <a:cubicBezTo>
                        <a:pt x="107" y="81"/>
                        <a:pt x="104" y="75"/>
                        <a:pt x="101" y="69"/>
                      </a:cubicBezTo>
                      <a:cubicBezTo>
                        <a:pt x="100" y="66"/>
                        <a:pt x="98" y="63"/>
                        <a:pt x="97" y="59"/>
                      </a:cubicBezTo>
                      <a:cubicBezTo>
                        <a:pt x="95" y="54"/>
                        <a:pt x="94" y="48"/>
                        <a:pt x="93" y="43"/>
                      </a:cubicBezTo>
                      <a:cubicBezTo>
                        <a:pt x="92" y="36"/>
                        <a:pt x="91" y="30"/>
                        <a:pt x="88" y="24"/>
                      </a:cubicBezTo>
                      <a:cubicBezTo>
                        <a:pt x="87" y="22"/>
                        <a:pt x="85" y="18"/>
                        <a:pt x="87" y="14"/>
                      </a:cubicBezTo>
                      <a:cubicBezTo>
                        <a:pt x="88" y="12"/>
                        <a:pt x="89" y="11"/>
                        <a:pt x="90" y="10"/>
                      </a:cubicBezTo>
                      <a:cubicBezTo>
                        <a:pt x="90" y="10"/>
                        <a:pt x="90" y="10"/>
                        <a:pt x="90" y="10"/>
                      </a:cubicBezTo>
                      <a:cubicBezTo>
                        <a:pt x="89" y="9"/>
                        <a:pt x="88" y="9"/>
                        <a:pt x="87" y="9"/>
                      </a:cubicBezTo>
                      <a:cubicBezTo>
                        <a:pt x="84" y="7"/>
                        <a:pt x="81" y="4"/>
                        <a:pt x="81" y="0"/>
                      </a:cubicBezTo>
                      <a:cubicBezTo>
                        <a:pt x="71" y="5"/>
                        <a:pt x="63" y="14"/>
                        <a:pt x="60" y="24"/>
                      </a:cubicBezTo>
                      <a:cubicBezTo>
                        <a:pt x="59" y="25"/>
                        <a:pt x="59" y="25"/>
                        <a:pt x="59" y="25"/>
                      </a:cubicBezTo>
                      <a:cubicBezTo>
                        <a:pt x="56" y="26"/>
                        <a:pt x="54" y="25"/>
                        <a:pt x="51" y="24"/>
                      </a:cubicBezTo>
                      <a:cubicBezTo>
                        <a:pt x="49" y="23"/>
                        <a:pt x="48" y="21"/>
                        <a:pt x="47" y="19"/>
                      </a:cubicBezTo>
                      <a:cubicBezTo>
                        <a:pt x="44" y="20"/>
                        <a:pt x="41" y="21"/>
                        <a:pt x="38" y="21"/>
                      </a:cubicBezTo>
                      <a:cubicBezTo>
                        <a:pt x="33" y="30"/>
                        <a:pt x="32" y="40"/>
                        <a:pt x="34" y="50"/>
                      </a:cubicBezTo>
                      <a:cubicBezTo>
                        <a:pt x="34" y="51"/>
                        <a:pt x="34" y="51"/>
                        <a:pt x="33" y="52"/>
                      </a:cubicBezTo>
                      <a:cubicBezTo>
                        <a:pt x="22" y="55"/>
                        <a:pt x="22" y="55"/>
                        <a:pt x="22" y="55"/>
                      </a:cubicBezTo>
                      <a:cubicBezTo>
                        <a:pt x="21" y="55"/>
                        <a:pt x="21" y="55"/>
                        <a:pt x="21" y="55"/>
                      </a:cubicBezTo>
                      <a:cubicBezTo>
                        <a:pt x="20" y="55"/>
                        <a:pt x="21" y="57"/>
                        <a:pt x="22" y="58"/>
                      </a:cubicBezTo>
                      <a:cubicBezTo>
                        <a:pt x="25" y="62"/>
                        <a:pt x="26" y="67"/>
                        <a:pt x="25" y="72"/>
                      </a:cubicBezTo>
                      <a:cubicBezTo>
                        <a:pt x="24" y="77"/>
                        <a:pt x="21" y="82"/>
                        <a:pt x="17" y="84"/>
                      </a:cubicBezTo>
                      <a:cubicBezTo>
                        <a:pt x="17" y="86"/>
                        <a:pt x="17" y="89"/>
                        <a:pt x="16" y="92"/>
                      </a:cubicBezTo>
                      <a:cubicBezTo>
                        <a:pt x="13" y="97"/>
                        <a:pt x="9" y="100"/>
                        <a:pt x="5" y="103"/>
                      </a:cubicBezTo>
                      <a:cubicBezTo>
                        <a:pt x="9" y="105"/>
                        <a:pt x="12" y="108"/>
                        <a:pt x="13" y="112"/>
                      </a:cubicBezTo>
                      <a:cubicBezTo>
                        <a:pt x="13" y="113"/>
                        <a:pt x="13" y="114"/>
                        <a:pt x="13" y="115"/>
                      </a:cubicBezTo>
                      <a:cubicBezTo>
                        <a:pt x="13" y="116"/>
                        <a:pt x="13" y="118"/>
                        <a:pt x="14" y="119"/>
                      </a:cubicBezTo>
                      <a:cubicBezTo>
                        <a:pt x="15" y="120"/>
                        <a:pt x="15" y="120"/>
                        <a:pt x="16" y="121"/>
                      </a:cubicBezTo>
                      <a:cubicBezTo>
                        <a:pt x="16" y="121"/>
                        <a:pt x="17" y="121"/>
                        <a:pt x="17" y="122"/>
                      </a:cubicBezTo>
                      <a:cubicBezTo>
                        <a:pt x="23" y="126"/>
                        <a:pt x="23" y="135"/>
                        <a:pt x="21" y="141"/>
                      </a:cubicBezTo>
                      <a:cubicBezTo>
                        <a:pt x="19" y="146"/>
                        <a:pt x="16" y="151"/>
                        <a:pt x="12" y="156"/>
                      </a:cubicBezTo>
                      <a:cubicBezTo>
                        <a:pt x="11" y="157"/>
                        <a:pt x="11" y="157"/>
                        <a:pt x="11" y="157"/>
                      </a:cubicBezTo>
                      <a:cubicBezTo>
                        <a:pt x="7" y="162"/>
                        <a:pt x="3" y="167"/>
                        <a:pt x="2" y="174"/>
                      </a:cubicBezTo>
                      <a:cubicBezTo>
                        <a:pt x="2" y="174"/>
                        <a:pt x="2" y="174"/>
                        <a:pt x="2" y="174"/>
                      </a:cubicBezTo>
                      <a:cubicBezTo>
                        <a:pt x="2" y="176"/>
                        <a:pt x="1" y="177"/>
                        <a:pt x="1" y="179"/>
                      </a:cubicBezTo>
                      <a:cubicBezTo>
                        <a:pt x="0" y="179"/>
                        <a:pt x="0" y="179"/>
                        <a:pt x="0" y="180"/>
                      </a:cubicBezTo>
                      <a:cubicBezTo>
                        <a:pt x="1" y="181"/>
                        <a:pt x="3" y="182"/>
                        <a:pt x="4" y="183"/>
                      </a:cubicBezTo>
                      <a:cubicBezTo>
                        <a:pt x="5" y="183"/>
                        <a:pt x="5" y="183"/>
                        <a:pt x="5" y="183"/>
                      </a:cubicBezTo>
                      <a:cubicBezTo>
                        <a:pt x="5" y="184"/>
                        <a:pt x="5" y="184"/>
                        <a:pt x="5" y="184"/>
                      </a:cubicBezTo>
                      <a:cubicBezTo>
                        <a:pt x="6" y="185"/>
                        <a:pt x="7" y="186"/>
                        <a:pt x="9" y="188"/>
                      </a:cubicBezTo>
                      <a:cubicBezTo>
                        <a:pt x="11" y="190"/>
                        <a:pt x="14" y="193"/>
                        <a:pt x="17" y="194"/>
                      </a:cubicBezTo>
                      <a:cubicBezTo>
                        <a:pt x="17" y="194"/>
                        <a:pt x="17" y="194"/>
                        <a:pt x="18" y="194"/>
                      </a:cubicBezTo>
                      <a:cubicBezTo>
                        <a:pt x="19" y="195"/>
                        <a:pt x="20" y="195"/>
                        <a:pt x="22" y="196"/>
                      </a:cubicBezTo>
                      <a:cubicBezTo>
                        <a:pt x="25" y="198"/>
                        <a:pt x="27" y="200"/>
                        <a:pt x="28" y="203"/>
                      </a:cubicBezTo>
                      <a:cubicBezTo>
                        <a:pt x="30" y="206"/>
                        <a:pt x="31" y="210"/>
                        <a:pt x="33" y="214"/>
                      </a:cubicBezTo>
                      <a:cubicBezTo>
                        <a:pt x="35" y="220"/>
                        <a:pt x="37" y="225"/>
                        <a:pt x="40" y="229"/>
                      </a:cubicBezTo>
                      <a:cubicBezTo>
                        <a:pt x="40" y="229"/>
                        <a:pt x="40" y="229"/>
                        <a:pt x="40" y="229"/>
                      </a:cubicBezTo>
                      <a:cubicBezTo>
                        <a:pt x="40" y="227"/>
                        <a:pt x="41" y="225"/>
                        <a:pt x="42" y="224"/>
                      </a:cubicBezTo>
                      <a:cubicBezTo>
                        <a:pt x="43" y="223"/>
                        <a:pt x="45" y="222"/>
                        <a:pt x="46" y="222"/>
                      </a:cubicBezTo>
                      <a:cubicBezTo>
                        <a:pt x="56" y="221"/>
                        <a:pt x="64" y="225"/>
                        <a:pt x="71" y="227"/>
                      </a:cubicBezTo>
                      <a:cubicBezTo>
                        <a:pt x="73" y="228"/>
                        <a:pt x="75" y="229"/>
                        <a:pt x="77" y="230"/>
                      </a:cubicBezTo>
                      <a:cubicBezTo>
                        <a:pt x="77" y="230"/>
                        <a:pt x="77" y="230"/>
                        <a:pt x="77" y="230"/>
                      </a:cubicBezTo>
                      <a:cubicBezTo>
                        <a:pt x="78" y="230"/>
                        <a:pt x="78" y="230"/>
                        <a:pt x="79" y="231"/>
                      </a:cubicBezTo>
                      <a:cubicBezTo>
                        <a:pt x="88" y="226"/>
                        <a:pt x="99" y="224"/>
                        <a:pt x="109" y="225"/>
                      </a:cubicBezTo>
                      <a:cubicBezTo>
                        <a:pt x="110" y="225"/>
                        <a:pt x="115" y="226"/>
                        <a:pt x="118" y="229"/>
                      </a:cubicBezTo>
                      <a:cubicBezTo>
                        <a:pt x="119" y="231"/>
                        <a:pt x="119" y="232"/>
                        <a:pt x="120" y="233"/>
                      </a:cubicBezTo>
                      <a:cubicBezTo>
                        <a:pt x="120" y="233"/>
                        <a:pt x="121" y="233"/>
                        <a:pt x="121" y="233"/>
                      </a:cubicBezTo>
                      <a:cubicBezTo>
                        <a:pt x="122" y="233"/>
                        <a:pt x="123" y="233"/>
                        <a:pt x="124" y="233"/>
                      </a:cubicBezTo>
                      <a:cubicBezTo>
                        <a:pt x="124" y="233"/>
                        <a:pt x="124" y="233"/>
                        <a:pt x="124" y="233"/>
                      </a:cubicBezTo>
                      <a:cubicBezTo>
                        <a:pt x="124" y="233"/>
                        <a:pt x="124" y="233"/>
                        <a:pt x="124" y="233"/>
                      </a:cubicBezTo>
                      <a:cubicBezTo>
                        <a:pt x="125" y="233"/>
                        <a:pt x="125" y="233"/>
                        <a:pt x="125" y="233"/>
                      </a:cubicBezTo>
                      <a:cubicBezTo>
                        <a:pt x="130" y="234"/>
                        <a:pt x="135" y="237"/>
                        <a:pt x="139" y="239"/>
                      </a:cubicBezTo>
                      <a:cubicBezTo>
                        <a:pt x="139" y="240"/>
                        <a:pt x="140" y="241"/>
                        <a:pt x="141" y="241"/>
                      </a:cubicBezTo>
                      <a:cubicBezTo>
                        <a:pt x="144" y="243"/>
                        <a:pt x="146" y="243"/>
                        <a:pt x="147" y="243"/>
                      </a:cubicBezTo>
                      <a:cubicBezTo>
                        <a:pt x="147" y="243"/>
                        <a:pt x="148" y="241"/>
                        <a:pt x="147" y="236"/>
                      </a:cubicBezTo>
                      <a:cubicBezTo>
                        <a:pt x="146" y="235"/>
                        <a:pt x="147" y="233"/>
                        <a:pt x="147" y="231"/>
                      </a:cubicBezTo>
                      <a:cubicBezTo>
                        <a:pt x="144" y="227"/>
                        <a:pt x="142" y="222"/>
                        <a:pt x="142" y="216"/>
                      </a:cubicBezTo>
                      <a:cubicBezTo>
                        <a:pt x="142" y="213"/>
                        <a:pt x="143" y="209"/>
                        <a:pt x="143" y="206"/>
                      </a:cubicBezTo>
                      <a:cubicBezTo>
                        <a:pt x="144" y="204"/>
                        <a:pt x="144" y="202"/>
                        <a:pt x="144" y="200"/>
                      </a:cubicBezTo>
                      <a:cubicBezTo>
                        <a:pt x="144" y="198"/>
                        <a:pt x="144" y="196"/>
                        <a:pt x="143" y="195"/>
                      </a:cubicBezTo>
                      <a:cubicBezTo>
                        <a:pt x="142" y="195"/>
                        <a:pt x="142" y="195"/>
                        <a:pt x="142" y="195"/>
                      </a:cubicBezTo>
                      <a:cubicBezTo>
                        <a:pt x="142" y="195"/>
                        <a:pt x="142" y="195"/>
                        <a:pt x="142" y="195"/>
                      </a:cubicBezTo>
                      <a:cubicBezTo>
                        <a:pt x="139" y="195"/>
                        <a:pt x="137" y="193"/>
                        <a:pt x="136" y="190"/>
                      </a:cubicBezTo>
                      <a:cubicBezTo>
                        <a:pt x="135" y="187"/>
                        <a:pt x="136" y="184"/>
                        <a:pt x="139" y="183"/>
                      </a:cubicBezTo>
                      <a:cubicBezTo>
                        <a:pt x="140" y="182"/>
                        <a:pt x="140" y="179"/>
                        <a:pt x="140" y="177"/>
                      </a:cubicBezTo>
                      <a:cubicBezTo>
                        <a:pt x="139" y="175"/>
                        <a:pt x="138" y="172"/>
                        <a:pt x="137" y="170"/>
                      </a:cubicBezTo>
                      <a:cubicBezTo>
                        <a:pt x="136" y="168"/>
                        <a:pt x="135" y="166"/>
                        <a:pt x="134" y="165"/>
                      </a:cubicBezTo>
                      <a:cubicBezTo>
                        <a:pt x="134" y="163"/>
                        <a:pt x="132" y="160"/>
                        <a:pt x="133" y="156"/>
                      </a:cubicBezTo>
                      <a:cubicBezTo>
                        <a:pt x="135" y="150"/>
                        <a:pt x="142" y="147"/>
                        <a:pt x="149"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0" name="Freeform 31">
                  <a:extLst>
                    <a:ext uri="{FF2B5EF4-FFF2-40B4-BE49-F238E27FC236}">
                      <a16:creationId xmlns:a16="http://schemas.microsoft.com/office/drawing/2014/main" id="{C1D3E6D9-D15D-4768-9698-E9AEE14B1821}"/>
                    </a:ext>
                  </a:extLst>
                </p:cNvPr>
                <p:cNvSpPr>
                  <a:spLocks/>
                </p:cNvSpPr>
                <p:nvPr/>
              </p:nvSpPr>
              <p:spPr bwMode="auto">
                <a:xfrm>
                  <a:off x="6027803" y="5264190"/>
                  <a:ext cx="458793" cy="585792"/>
                </a:xfrm>
                <a:custGeom>
                  <a:avLst/>
                  <a:gdLst>
                    <a:gd name="T0" fmla="*/ 26 w 177"/>
                    <a:gd name="T1" fmla="*/ 220 h 226"/>
                    <a:gd name="T2" fmla="*/ 33 w 177"/>
                    <a:gd name="T3" fmla="*/ 221 h 226"/>
                    <a:gd name="T4" fmla="*/ 42 w 177"/>
                    <a:gd name="T5" fmla="*/ 217 h 226"/>
                    <a:gd name="T6" fmla="*/ 81 w 177"/>
                    <a:gd name="T7" fmla="*/ 206 h 226"/>
                    <a:gd name="T8" fmla="*/ 86 w 177"/>
                    <a:gd name="T9" fmla="*/ 195 h 226"/>
                    <a:gd name="T10" fmla="*/ 90 w 177"/>
                    <a:gd name="T11" fmla="*/ 179 h 226"/>
                    <a:gd name="T12" fmla="*/ 95 w 177"/>
                    <a:gd name="T13" fmla="*/ 177 h 226"/>
                    <a:gd name="T14" fmla="*/ 102 w 177"/>
                    <a:gd name="T15" fmla="*/ 173 h 226"/>
                    <a:gd name="T16" fmla="*/ 122 w 177"/>
                    <a:gd name="T17" fmla="*/ 186 h 226"/>
                    <a:gd name="T18" fmla="*/ 123 w 177"/>
                    <a:gd name="T19" fmla="*/ 187 h 226"/>
                    <a:gd name="T20" fmla="*/ 135 w 177"/>
                    <a:gd name="T21" fmla="*/ 184 h 226"/>
                    <a:gd name="T22" fmla="*/ 143 w 177"/>
                    <a:gd name="T23" fmla="*/ 166 h 226"/>
                    <a:gd name="T24" fmla="*/ 143 w 177"/>
                    <a:gd name="T25" fmla="*/ 163 h 226"/>
                    <a:gd name="T26" fmla="*/ 145 w 177"/>
                    <a:gd name="T27" fmla="*/ 149 h 226"/>
                    <a:gd name="T28" fmla="*/ 139 w 177"/>
                    <a:gd name="T29" fmla="*/ 140 h 226"/>
                    <a:gd name="T30" fmla="*/ 142 w 177"/>
                    <a:gd name="T31" fmla="*/ 131 h 226"/>
                    <a:gd name="T32" fmla="*/ 147 w 177"/>
                    <a:gd name="T33" fmla="*/ 129 h 226"/>
                    <a:gd name="T34" fmla="*/ 154 w 177"/>
                    <a:gd name="T35" fmla="*/ 131 h 226"/>
                    <a:gd name="T36" fmla="*/ 156 w 177"/>
                    <a:gd name="T37" fmla="*/ 126 h 226"/>
                    <a:gd name="T38" fmla="*/ 165 w 177"/>
                    <a:gd name="T39" fmla="*/ 108 h 226"/>
                    <a:gd name="T40" fmla="*/ 175 w 177"/>
                    <a:gd name="T41" fmla="*/ 92 h 226"/>
                    <a:gd name="T42" fmla="*/ 171 w 177"/>
                    <a:gd name="T43" fmla="*/ 75 h 226"/>
                    <a:gd name="T44" fmla="*/ 167 w 177"/>
                    <a:gd name="T45" fmla="*/ 67 h 226"/>
                    <a:gd name="T46" fmla="*/ 158 w 177"/>
                    <a:gd name="T47" fmla="*/ 57 h 226"/>
                    <a:gd name="T48" fmla="*/ 157 w 177"/>
                    <a:gd name="T49" fmla="*/ 55 h 226"/>
                    <a:gd name="T50" fmla="*/ 169 w 177"/>
                    <a:gd name="T51" fmla="*/ 33 h 226"/>
                    <a:gd name="T52" fmla="*/ 146 w 177"/>
                    <a:gd name="T53" fmla="*/ 30 h 226"/>
                    <a:gd name="T54" fmla="*/ 131 w 177"/>
                    <a:gd name="T55" fmla="*/ 29 h 226"/>
                    <a:gd name="T56" fmla="*/ 120 w 177"/>
                    <a:gd name="T57" fmla="*/ 29 h 226"/>
                    <a:gd name="T58" fmla="*/ 117 w 177"/>
                    <a:gd name="T59" fmla="*/ 33 h 226"/>
                    <a:gd name="T60" fmla="*/ 96 w 177"/>
                    <a:gd name="T61" fmla="*/ 31 h 226"/>
                    <a:gd name="T62" fmla="*/ 94 w 177"/>
                    <a:gd name="T63" fmla="*/ 20 h 226"/>
                    <a:gd name="T64" fmla="*/ 67 w 177"/>
                    <a:gd name="T65" fmla="*/ 4 h 226"/>
                    <a:gd name="T66" fmla="*/ 21 w 177"/>
                    <a:gd name="T67" fmla="*/ 36 h 226"/>
                    <a:gd name="T68" fmla="*/ 17 w 177"/>
                    <a:gd name="T69" fmla="*/ 39 h 226"/>
                    <a:gd name="T70" fmla="*/ 10 w 177"/>
                    <a:gd name="T71" fmla="*/ 55 h 226"/>
                    <a:gd name="T72" fmla="*/ 8 w 177"/>
                    <a:gd name="T73" fmla="*/ 81 h 226"/>
                    <a:gd name="T74" fmla="*/ 0 w 177"/>
                    <a:gd name="T75" fmla="*/ 102 h 226"/>
                    <a:gd name="T76" fmla="*/ 9 w 177"/>
                    <a:gd name="T77" fmla="*/ 136 h 226"/>
                    <a:gd name="T78" fmla="*/ 16 w 177"/>
                    <a:gd name="T79" fmla="*/ 22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7" h="226">
                      <a:moveTo>
                        <a:pt x="16" y="223"/>
                      </a:moveTo>
                      <a:cubicBezTo>
                        <a:pt x="19" y="222"/>
                        <a:pt x="23" y="221"/>
                        <a:pt x="26" y="220"/>
                      </a:cubicBezTo>
                      <a:cubicBezTo>
                        <a:pt x="28" y="220"/>
                        <a:pt x="29" y="221"/>
                        <a:pt x="31" y="221"/>
                      </a:cubicBezTo>
                      <a:cubicBezTo>
                        <a:pt x="32" y="221"/>
                        <a:pt x="33" y="221"/>
                        <a:pt x="33" y="221"/>
                      </a:cubicBezTo>
                      <a:cubicBezTo>
                        <a:pt x="36" y="221"/>
                        <a:pt x="38" y="219"/>
                        <a:pt x="41" y="218"/>
                      </a:cubicBezTo>
                      <a:cubicBezTo>
                        <a:pt x="42" y="217"/>
                        <a:pt x="42" y="217"/>
                        <a:pt x="42" y="217"/>
                      </a:cubicBezTo>
                      <a:cubicBezTo>
                        <a:pt x="54" y="212"/>
                        <a:pt x="66" y="206"/>
                        <a:pt x="80" y="206"/>
                      </a:cubicBezTo>
                      <a:cubicBezTo>
                        <a:pt x="80" y="206"/>
                        <a:pt x="80" y="206"/>
                        <a:pt x="81" y="206"/>
                      </a:cubicBezTo>
                      <a:cubicBezTo>
                        <a:pt x="81" y="204"/>
                        <a:pt x="83" y="202"/>
                        <a:pt x="84" y="200"/>
                      </a:cubicBezTo>
                      <a:cubicBezTo>
                        <a:pt x="85" y="199"/>
                        <a:pt x="86" y="197"/>
                        <a:pt x="86" y="195"/>
                      </a:cubicBezTo>
                      <a:cubicBezTo>
                        <a:pt x="86" y="195"/>
                        <a:pt x="86" y="194"/>
                        <a:pt x="86" y="193"/>
                      </a:cubicBezTo>
                      <a:cubicBezTo>
                        <a:pt x="85" y="189"/>
                        <a:pt x="84" y="183"/>
                        <a:pt x="90" y="179"/>
                      </a:cubicBezTo>
                      <a:cubicBezTo>
                        <a:pt x="91" y="178"/>
                        <a:pt x="94" y="177"/>
                        <a:pt x="95" y="177"/>
                      </a:cubicBezTo>
                      <a:cubicBezTo>
                        <a:pt x="95" y="177"/>
                        <a:pt x="95" y="177"/>
                        <a:pt x="95" y="177"/>
                      </a:cubicBezTo>
                      <a:cubicBezTo>
                        <a:pt x="95" y="176"/>
                        <a:pt x="96" y="176"/>
                        <a:pt x="96" y="175"/>
                      </a:cubicBezTo>
                      <a:cubicBezTo>
                        <a:pt x="97" y="174"/>
                        <a:pt x="99" y="173"/>
                        <a:pt x="102" y="173"/>
                      </a:cubicBezTo>
                      <a:cubicBezTo>
                        <a:pt x="108" y="173"/>
                        <a:pt x="116" y="175"/>
                        <a:pt x="120" y="181"/>
                      </a:cubicBezTo>
                      <a:cubicBezTo>
                        <a:pt x="121" y="183"/>
                        <a:pt x="121" y="184"/>
                        <a:pt x="122" y="186"/>
                      </a:cubicBezTo>
                      <a:cubicBezTo>
                        <a:pt x="122" y="186"/>
                        <a:pt x="122" y="186"/>
                        <a:pt x="122" y="187"/>
                      </a:cubicBezTo>
                      <a:cubicBezTo>
                        <a:pt x="122" y="187"/>
                        <a:pt x="123" y="187"/>
                        <a:pt x="123" y="187"/>
                      </a:cubicBezTo>
                      <a:cubicBezTo>
                        <a:pt x="136" y="184"/>
                        <a:pt x="136" y="184"/>
                        <a:pt x="136" y="184"/>
                      </a:cubicBezTo>
                      <a:cubicBezTo>
                        <a:pt x="136" y="184"/>
                        <a:pt x="136" y="184"/>
                        <a:pt x="135" y="184"/>
                      </a:cubicBezTo>
                      <a:cubicBezTo>
                        <a:pt x="133" y="181"/>
                        <a:pt x="133" y="178"/>
                        <a:pt x="133" y="175"/>
                      </a:cubicBezTo>
                      <a:cubicBezTo>
                        <a:pt x="135" y="171"/>
                        <a:pt x="139" y="167"/>
                        <a:pt x="143" y="166"/>
                      </a:cubicBezTo>
                      <a:cubicBezTo>
                        <a:pt x="143" y="165"/>
                        <a:pt x="144" y="165"/>
                        <a:pt x="144" y="165"/>
                      </a:cubicBezTo>
                      <a:cubicBezTo>
                        <a:pt x="144" y="164"/>
                        <a:pt x="143" y="164"/>
                        <a:pt x="143" y="163"/>
                      </a:cubicBezTo>
                      <a:cubicBezTo>
                        <a:pt x="141" y="158"/>
                        <a:pt x="143" y="153"/>
                        <a:pt x="144" y="150"/>
                      </a:cubicBezTo>
                      <a:cubicBezTo>
                        <a:pt x="145" y="150"/>
                        <a:pt x="145" y="149"/>
                        <a:pt x="145" y="149"/>
                      </a:cubicBezTo>
                      <a:cubicBezTo>
                        <a:pt x="145" y="149"/>
                        <a:pt x="145" y="149"/>
                        <a:pt x="145" y="148"/>
                      </a:cubicBezTo>
                      <a:cubicBezTo>
                        <a:pt x="143" y="147"/>
                        <a:pt x="139" y="145"/>
                        <a:pt x="139" y="140"/>
                      </a:cubicBezTo>
                      <a:cubicBezTo>
                        <a:pt x="138" y="138"/>
                        <a:pt x="139" y="135"/>
                        <a:pt x="141" y="133"/>
                      </a:cubicBezTo>
                      <a:cubicBezTo>
                        <a:pt x="142" y="131"/>
                        <a:pt x="142" y="131"/>
                        <a:pt x="142" y="131"/>
                      </a:cubicBezTo>
                      <a:cubicBezTo>
                        <a:pt x="143" y="131"/>
                        <a:pt x="143" y="131"/>
                        <a:pt x="143" y="131"/>
                      </a:cubicBezTo>
                      <a:cubicBezTo>
                        <a:pt x="144" y="130"/>
                        <a:pt x="145" y="129"/>
                        <a:pt x="147" y="129"/>
                      </a:cubicBezTo>
                      <a:cubicBezTo>
                        <a:pt x="147" y="129"/>
                        <a:pt x="147" y="129"/>
                        <a:pt x="147" y="129"/>
                      </a:cubicBezTo>
                      <a:cubicBezTo>
                        <a:pt x="150" y="129"/>
                        <a:pt x="152" y="130"/>
                        <a:pt x="154" y="131"/>
                      </a:cubicBezTo>
                      <a:cubicBezTo>
                        <a:pt x="154" y="130"/>
                        <a:pt x="154" y="130"/>
                        <a:pt x="155" y="130"/>
                      </a:cubicBezTo>
                      <a:cubicBezTo>
                        <a:pt x="155" y="129"/>
                        <a:pt x="155" y="127"/>
                        <a:pt x="156" y="126"/>
                      </a:cubicBezTo>
                      <a:cubicBezTo>
                        <a:pt x="156" y="125"/>
                        <a:pt x="156" y="125"/>
                        <a:pt x="156" y="125"/>
                      </a:cubicBezTo>
                      <a:cubicBezTo>
                        <a:pt x="157" y="118"/>
                        <a:pt x="161" y="113"/>
                        <a:pt x="165" y="108"/>
                      </a:cubicBezTo>
                      <a:cubicBezTo>
                        <a:pt x="166" y="106"/>
                        <a:pt x="166" y="106"/>
                        <a:pt x="166" y="106"/>
                      </a:cubicBezTo>
                      <a:cubicBezTo>
                        <a:pt x="170" y="102"/>
                        <a:pt x="173" y="97"/>
                        <a:pt x="175" y="92"/>
                      </a:cubicBezTo>
                      <a:cubicBezTo>
                        <a:pt x="177" y="87"/>
                        <a:pt x="177" y="79"/>
                        <a:pt x="172" y="76"/>
                      </a:cubicBezTo>
                      <a:cubicBezTo>
                        <a:pt x="171" y="75"/>
                        <a:pt x="171" y="75"/>
                        <a:pt x="171" y="75"/>
                      </a:cubicBezTo>
                      <a:cubicBezTo>
                        <a:pt x="170" y="74"/>
                        <a:pt x="169" y="74"/>
                        <a:pt x="168" y="73"/>
                      </a:cubicBezTo>
                      <a:cubicBezTo>
                        <a:pt x="167" y="71"/>
                        <a:pt x="167" y="69"/>
                        <a:pt x="167" y="67"/>
                      </a:cubicBezTo>
                      <a:cubicBezTo>
                        <a:pt x="167" y="66"/>
                        <a:pt x="167" y="65"/>
                        <a:pt x="167" y="65"/>
                      </a:cubicBezTo>
                      <a:cubicBezTo>
                        <a:pt x="166" y="60"/>
                        <a:pt x="162" y="57"/>
                        <a:pt x="158" y="57"/>
                      </a:cubicBezTo>
                      <a:cubicBezTo>
                        <a:pt x="157" y="57"/>
                        <a:pt x="157" y="57"/>
                        <a:pt x="157" y="57"/>
                      </a:cubicBezTo>
                      <a:cubicBezTo>
                        <a:pt x="156" y="56"/>
                        <a:pt x="157" y="55"/>
                        <a:pt x="157" y="55"/>
                      </a:cubicBezTo>
                      <a:cubicBezTo>
                        <a:pt x="162" y="52"/>
                        <a:pt x="167" y="48"/>
                        <a:pt x="169" y="43"/>
                      </a:cubicBezTo>
                      <a:cubicBezTo>
                        <a:pt x="171" y="39"/>
                        <a:pt x="171" y="35"/>
                        <a:pt x="169" y="33"/>
                      </a:cubicBezTo>
                      <a:cubicBezTo>
                        <a:pt x="166" y="28"/>
                        <a:pt x="157" y="28"/>
                        <a:pt x="150" y="29"/>
                      </a:cubicBezTo>
                      <a:cubicBezTo>
                        <a:pt x="149" y="29"/>
                        <a:pt x="147" y="30"/>
                        <a:pt x="146" y="30"/>
                      </a:cubicBezTo>
                      <a:cubicBezTo>
                        <a:pt x="143" y="31"/>
                        <a:pt x="140" y="32"/>
                        <a:pt x="137" y="31"/>
                      </a:cubicBezTo>
                      <a:cubicBezTo>
                        <a:pt x="134" y="31"/>
                        <a:pt x="132" y="30"/>
                        <a:pt x="131" y="29"/>
                      </a:cubicBezTo>
                      <a:cubicBezTo>
                        <a:pt x="130" y="29"/>
                        <a:pt x="129" y="29"/>
                        <a:pt x="128" y="28"/>
                      </a:cubicBezTo>
                      <a:cubicBezTo>
                        <a:pt x="126" y="28"/>
                        <a:pt x="123" y="27"/>
                        <a:pt x="120" y="29"/>
                      </a:cubicBezTo>
                      <a:cubicBezTo>
                        <a:pt x="120" y="30"/>
                        <a:pt x="119" y="30"/>
                        <a:pt x="118" y="31"/>
                      </a:cubicBezTo>
                      <a:cubicBezTo>
                        <a:pt x="118" y="32"/>
                        <a:pt x="117" y="33"/>
                        <a:pt x="117" y="33"/>
                      </a:cubicBezTo>
                      <a:cubicBezTo>
                        <a:pt x="113" y="37"/>
                        <a:pt x="106" y="36"/>
                        <a:pt x="101" y="34"/>
                      </a:cubicBezTo>
                      <a:cubicBezTo>
                        <a:pt x="99" y="33"/>
                        <a:pt x="97" y="33"/>
                        <a:pt x="96" y="31"/>
                      </a:cubicBezTo>
                      <a:cubicBezTo>
                        <a:pt x="93" y="28"/>
                        <a:pt x="94" y="25"/>
                        <a:pt x="94" y="22"/>
                      </a:cubicBezTo>
                      <a:cubicBezTo>
                        <a:pt x="94" y="21"/>
                        <a:pt x="94" y="21"/>
                        <a:pt x="94" y="20"/>
                      </a:cubicBezTo>
                      <a:cubicBezTo>
                        <a:pt x="95" y="11"/>
                        <a:pt x="89" y="2"/>
                        <a:pt x="80" y="0"/>
                      </a:cubicBezTo>
                      <a:cubicBezTo>
                        <a:pt x="76" y="2"/>
                        <a:pt x="72" y="4"/>
                        <a:pt x="67" y="4"/>
                      </a:cubicBezTo>
                      <a:cubicBezTo>
                        <a:pt x="57" y="6"/>
                        <a:pt x="50" y="12"/>
                        <a:pt x="43" y="19"/>
                      </a:cubicBezTo>
                      <a:cubicBezTo>
                        <a:pt x="37" y="26"/>
                        <a:pt x="30" y="33"/>
                        <a:pt x="21" y="36"/>
                      </a:cubicBezTo>
                      <a:cubicBezTo>
                        <a:pt x="20" y="36"/>
                        <a:pt x="19" y="36"/>
                        <a:pt x="18" y="37"/>
                      </a:cubicBezTo>
                      <a:cubicBezTo>
                        <a:pt x="18" y="37"/>
                        <a:pt x="17" y="38"/>
                        <a:pt x="17" y="39"/>
                      </a:cubicBezTo>
                      <a:cubicBezTo>
                        <a:pt x="15" y="44"/>
                        <a:pt x="16" y="50"/>
                        <a:pt x="12" y="53"/>
                      </a:cubicBezTo>
                      <a:cubicBezTo>
                        <a:pt x="12" y="54"/>
                        <a:pt x="11" y="54"/>
                        <a:pt x="10" y="55"/>
                      </a:cubicBezTo>
                      <a:cubicBezTo>
                        <a:pt x="8" y="57"/>
                        <a:pt x="8" y="61"/>
                        <a:pt x="8" y="64"/>
                      </a:cubicBezTo>
                      <a:cubicBezTo>
                        <a:pt x="8" y="69"/>
                        <a:pt x="8" y="75"/>
                        <a:pt x="8" y="81"/>
                      </a:cubicBezTo>
                      <a:cubicBezTo>
                        <a:pt x="8" y="87"/>
                        <a:pt x="8" y="93"/>
                        <a:pt x="4" y="98"/>
                      </a:cubicBezTo>
                      <a:cubicBezTo>
                        <a:pt x="3" y="100"/>
                        <a:pt x="1" y="101"/>
                        <a:pt x="0" y="102"/>
                      </a:cubicBezTo>
                      <a:cubicBezTo>
                        <a:pt x="9" y="134"/>
                        <a:pt x="9" y="134"/>
                        <a:pt x="9" y="134"/>
                      </a:cubicBezTo>
                      <a:cubicBezTo>
                        <a:pt x="9" y="135"/>
                        <a:pt x="9" y="136"/>
                        <a:pt x="9" y="136"/>
                      </a:cubicBezTo>
                      <a:cubicBezTo>
                        <a:pt x="6" y="226"/>
                        <a:pt x="6" y="226"/>
                        <a:pt x="6" y="226"/>
                      </a:cubicBezTo>
                      <a:lnTo>
                        <a:pt x="1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301" name="Freeform 42">
                  <a:extLst>
                    <a:ext uri="{FF2B5EF4-FFF2-40B4-BE49-F238E27FC236}">
                      <a16:creationId xmlns:a16="http://schemas.microsoft.com/office/drawing/2014/main" id="{14655E17-3875-4588-AF8B-E40BE35E4A6A}"/>
                    </a:ext>
                  </a:extLst>
                </p:cNvPr>
                <p:cNvSpPr>
                  <a:spLocks/>
                </p:cNvSpPr>
                <p:nvPr/>
              </p:nvSpPr>
              <p:spPr bwMode="auto">
                <a:xfrm>
                  <a:off x="6269106" y="4760949"/>
                  <a:ext cx="585794" cy="590554"/>
                </a:xfrm>
                <a:custGeom>
                  <a:avLst/>
                  <a:gdLst>
                    <a:gd name="T0" fmla="*/ 44 w 226"/>
                    <a:gd name="T1" fmla="*/ 223 h 228"/>
                    <a:gd name="T2" fmla="*/ 78 w 226"/>
                    <a:gd name="T3" fmla="*/ 225 h 228"/>
                    <a:gd name="T4" fmla="*/ 83 w 226"/>
                    <a:gd name="T5" fmla="*/ 206 h 228"/>
                    <a:gd name="T6" fmla="*/ 94 w 226"/>
                    <a:gd name="T7" fmla="*/ 196 h 228"/>
                    <a:gd name="T8" fmla="*/ 110 w 226"/>
                    <a:gd name="T9" fmla="*/ 162 h 228"/>
                    <a:gd name="T10" fmla="*/ 115 w 226"/>
                    <a:gd name="T11" fmla="*/ 168 h 228"/>
                    <a:gd name="T12" fmla="*/ 146 w 226"/>
                    <a:gd name="T13" fmla="*/ 143 h 228"/>
                    <a:gd name="T14" fmla="*/ 155 w 226"/>
                    <a:gd name="T15" fmla="*/ 154 h 228"/>
                    <a:gd name="T16" fmla="*/ 159 w 226"/>
                    <a:gd name="T17" fmla="*/ 150 h 228"/>
                    <a:gd name="T18" fmla="*/ 163 w 226"/>
                    <a:gd name="T19" fmla="*/ 144 h 228"/>
                    <a:gd name="T20" fmla="*/ 170 w 226"/>
                    <a:gd name="T21" fmla="*/ 140 h 228"/>
                    <a:gd name="T22" fmla="*/ 184 w 226"/>
                    <a:gd name="T23" fmla="*/ 141 h 228"/>
                    <a:gd name="T24" fmla="*/ 193 w 226"/>
                    <a:gd name="T25" fmla="*/ 133 h 228"/>
                    <a:gd name="T26" fmla="*/ 206 w 226"/>
                    <a:gd name="T27" fmla="*/ 142 h 228"/>
                    <a:gd name="T28" fmla="*/ 210 w 226"/>
                    <a:gd name="T29" fmla="*/ 136 h 228"/>
                    <a:gd name="T30" fmla="*/ 211 w 226"/>
                    <a:gd name="T31" fmla="*/ 121 h 228"/>
                    <a:gd name="T32" fmla="*/ 211 w 226"/>
                    <a:gd name="T33" fmla="*/ 99 h 228"/>
                    <a:gd name="T34" fmla="*/ 213 w 226"/>
                    <a:gd name="T35" fmla="*/ 80 h 228"/>
                    <a:gd name="T36" fmla="*/ 224 w 226"/>
                    <a:gd name="T37" fmla="*/ 61 h 228"/>
                    <a:gd name="T38" fmla="*/ 223 w 226"/>
                    <a:gd name="T39" fmla="*/ 52 h 228"/>
                    <a:gd name="T40" fmla="*/ 223 w 226"/>
                    <a:gd name="T41" fmla="*/ 27 h 228"/>
                    <a:gd name="T42" fmla="*/ 212 w 226"/>
                    <a:gd name="T43" fmla="*/ 12 h 228"/>
                    <a:gd name="T44" fmla="*/ 208 w 226"/>
                    <a:gd name="T45" fmla="*/ 4 h 228"/>
                    <a:gd name="T46" fmla="*/ 203 w 226"/>
                    <a:gd name="T47" fmla="*/ 0 h 228"/>
                    <a:gd name="T48" fmla="*/ 196 w 226"/>
                    <a:gd name="T49" fmla="*/ 9 h 228"/>
                    <a:gd name="T50" fmla="*/ 184 w 226"/>
                    <a:gd name="T51" fmla="*/ 34 h 228"/>
                    <a:gd name="T52" fmla="*/ 159 w 226"/>
                    <a:gd name="T53" fmla="*/ 22 h 228"/>
                    <a:gd name="T54" fmla="*/ 130 w 226"/>
                    <a:gd name="T55" fmla="*/ 31 h 228"/>
                    <a:gd name="T56" fmla="*/ 116 w 226"/>
                    <a:gd name="T57" fmla="*/ 31 h 228"/>
                    <a:gd name="T58" fmla="*/ 115 w 226"/>
                    <a:gd name="T59" fmla="*/ 30 h 228"/>
                    <a:gd name="T60" fmla="*/ 106 w 226"/>
                    <a:gd name="T61" fmla="*/ 34 h 228"/>
                    <a:gd name="T62" fmla="*/ 68 w 226"/>
                    <a:gd name="T63" fmla="*/ 31 h 228"/>
                    <a:gd name="T64" fmla="*/ 62 w 226"/>
                    <a:gd name="T65" fmla="*/ 25 h 228"/>
                    <a:gd name="T66" fmla="*/ 47 w 226"/>
                    <a:gd name="T67" fmla="*/ 23 h 228"/>
                    <a:gd name="T68" fmla="*/ 47 w 226"/>
                    <a:gd name="T69" fmla="*/ 66 h 228"/>
                    <a:gd name="T70" fmla="*/ 9 w 226"/>
                    <a:gd name="T71" fmla="*/ 78 h 228"/>
                    <a:gd name="T72" fmla="*/ 8 w 226"/>
                    <a:gd name="T73" fmla="*/ 91 h 228"/>
                    <a:gd name="T74" fmla="*/ 6 w 226"/>
                    <a:gd name="T75" fmla="*/ 125 h 228"/>
                    <a:gd name="T76" fmla="*/ 6 w 226"/>
                    <a:gd name="T77" fmla="*/ 139 h 228"/>
                    <a:gd name="T78" fmla="*/ 29 w 226"/>
                    <a:gd name="T79" fmla="*/ 126 h 228"/>
                    <a:gd name="T80" fmla="*/ 26 w 226"/>
                    <a:gd name="T81" fmla="*/ 138 h 228"/>
                    <a:gd name="T82" fmla="*/ 0 w 226"/>
                    <a:gd name="T83" fmla="*/ 181 h 228"/>
                    <a:gd name="T84" fmla="*/ 20 w 226"/>
                    <a:gd name="T85" fmla="*/ 189 h 228"/>
                    <a:gd name="T86" fmla="*/ 29 w 226"/>
                    <a:gd name="T87" fmla="*/ 209 h 228"/>
                    <a:gd name="T88" fmla="*/ 27 w 226"/>
                    <a:gd name="T89" fmla="*/ 2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 h="228">
                      <a:moveTo>
                        <a:pt x="35" y="220"/>
                      </a:moveTo>
                      <a:cubicBezTo>
                        <a:pt x="36" y="220"/>
                        <a:pt x="37" y="221"/>
                        <a:pt x="38" y="221"/>
                      </a:cubicBezTo>
                      <a:cubicBezTo>
                        <a:pt x="40" y="222"/>
                        <a:pt x="42" y="223"/>
                        <a:pt x="44" y="223"/>
                      </a:cubicBezTo>
                      <a:cubicBezTo>
                        <a:pt x="47" y="223"/>
                        <a:pt x="49" y="222"/>
                        <a:pt x="52" y="222"/>
                      </a:cubicBezTo>
                      <a:cubicBezTo>
                        <a:pt x="53" y="221"/>
                        <a:pt x="55" y="221"/>
                        <a:pt x="56" y="221"/>
                      </a:cubicBezTo>
                      <a:cubicBezTo>
                        <a:pt x="64" y="219"/>
                        <a:pt x="74" y="220"/>
                        <a:pt x="78" y="225"/>
                      </a:cubicBezTo>
                      <a:cubicBezTo>
                        <a:pt x="79" y="226"/>
                        <a:pt x="79" y="227"/>
                        <a:pt x="79" y="228"/>
                      </a:cubicBezTo>
                      <a:cubicBezTo>
                        <a:pt x="83" y="225"/>
                        <a:pt x="85" y="222"/>
                        <a:pt x="86" y="217"/>
                      </a:cubicBezTo>
                      <a:cubicBezTo>
                        <a:pt x="86" y="213"/>
                        <a:pt x="86" y="209"/>
                        <a:pt x="83" y="206"/>
                      </a:cubicBezTo>
                      <a:cubicBezTo>
                        <a:pt x="82" y="205"/>
                        <a:pt x="80" y="201"/>
                        <a:pt x="82" y="199"/>
                      </a:cubicBezTo>
                      <a:cubicBezTo>
                        <a:pt x="83" y="199"/>
                        <a:pt x="84" y="198"/>
                        <a:pt x="84" y="198"/>
                      </a:cubicBezTo>
                      <a:cubicBezTo>
                        <a:pt x="94" y="196"/>
                        <a:pt x="94" y="196"/>
                        <a:pt x="94" y="196"/>
                      </a:cubicBezTo>
                      <a:cubicBezTo>
                        <a:pt x="92" y="185"/>
                        <a:pt x="94" y="174"/>
                        <a:pt x="100" y="165"/>
                      </a:cubicBezTo>
                      <a:cubicBezTo>
                        <a:pt x="100" y="165"/>
                        <a:pt x="100" y="164"/>
                        <a:pt x="101" y="164"/>
                      </a:cubicBezTo>
                      <a:cubicBezTo>
                        <a:pt x="104" y="165"/>
                        <a:pt x="107" y="164"/>
                        <a:pt x="110" y="162"/>
                      </a:cubicBezTo>
                      <a:cubicBezTo>
                        <a:pt x="111" y="162"/>
                        <a:pt x="111" y="162"/>
                        <a:pt x="111" y="162"/>
                      </a:cubicBezTo>
                      <a:cubicBezTo>
                        <a:pt x="112" y="162"/>
                        <a:pt x="112" y="163"/>
                        <a:pt x="112" y="163"/>
                      </a:cubicBezTo>
                      <a:cubicBezTo>
                        <a:pt x="112" y="165"/>
                        <a:pt x="114" y="167"/>
                        <a:pt x="115" y="168"/>
                      </a:cubicBezTo>
                      <a:cubicBezTo>
                        <a:pt x="117" y="169"/>
                        <a:pt x="119" y="169"/>
                        <a:pt x="121" y="169"/>
                      </a:cubicBezTo>
                      <a:cubicBezTo>
                        <a:pt x="125" y="158"/>
                        <a:pt x="133" y="148"/>
                        <a:pt x="144" y="143"/>
                      </a:cubicBezTo>
                      <a:cubicBezTo>
                        <a:pt x="145" y="143"/>
                        <a:pt x="145" y="143"/>
                        <a:pt x="146" y="143"/>
                      </a:cubicBezTo>
                      <a:cubicBezTo>
                        <a:pt x="146" y="143"/>
                        <a:pt x="146" y="144"/>
                        <a:pt x="146" y="144"/>
                      </a:cubicBezTo>
                      <a:cubicBezTo>
                        <a:pt x="145" y="148"/>
                        <a:pt x="148" y="151"/>
                        <a:pt x="151" y="153"/>
                      </a:cubicBezTo>
                      <a:cubicBezTo>
                        <a:pt x="153" y="153"/>
                        <a:pt x="154" y="153"/>
                        <a:pt x="155" y="154"/>
                      </a:cubicBezTo>
                      <a:cubicBezTo>
                        <a:pt x="158" y="151"/>
                        <a:pt x="158" y="151"/>
                        <a:pt x="158" y="151"/>
                      </a:cubicBezTo>
                      <a:cubicBezTo>
                        <a:pt x="158" y="151"/>
                        <a:pt x="158" y="151"/>
                        <a:pt x="158" y="151"/>
                      </a:cubicBezTo>
                      <a:cubicBezTo>
                        <a:pt x="159" y="150"/>
                        <a:pt x="159" y="150"/>
                        <a:pt x="159" y="150"/>
                      </a:cubicBezTo>
                      <a:cubicBezTo>
                        <a:pt x="163" y="146"/>
                        <a:pt x="163" y="146"/>
                        <a:pt x="163" y="146"/>
                      </a:cubicBezTo>
                      <a:cubicBezTo>
                        <a:pt x="163" y="145"/>
                        <a:pt x="163" y="145"/>
                        <a:pt x="163" y="145"/>
                      </a:cubicBezTo>
                      <a:cubicBezTo>
                        <a:pt x="163" y="144"/>
                        <a:pt x="163" y="144"/>
                        <a:pt x="163" y="144"/>
                      </a:cubicBezTo>
                      <a:cubicBezTo>
                        <a:pt x="164" y="144"/>
                        <a:pt x="164" y="144"/>
                        <a:pt x="165" y="144"/>
                      </a:cubicBezTo>
                      <a:cubicBezTo>
                        <a:pt x="166" y="143"/>
                        <a:pt x="167" y="143"/>
                        <a:pt x="168" y="143"/>
                      </a:cubicBezTo>
                      <a:cubicBezTo>
                        <a:pt x="169" y="142"/>
                        <a:pt x="169" y="141"/>
                        <a:pt x="170" y="140"/>
                      </a:cubicBezTo>
                      <a:cubicBezTo>
                        <a:pt x="171" y="139"/>
                        <a:pt x="174" y="138"/>
                        <a:pt x="176" y="138"/>
                      </a:cubicBezTo>
                      <a:cubicBezTo>
                        <a:pt x="179" y="138"/>
                        <a:pt x="182" y="139"/>
                        <a:pt x="184" y="141"/>
                      </a:cubicBezTo>
                      <a:cubicBezTo>
                        <a:pt x="184" y="141"/>
                        <a:pt x="184" y="141"/>
                        <a:pt x="184" y="141"/>
                      </a:cubicBezTo>
                      <a:cubicBezTo>
                        <a:pt x="184" y="140"/>
                        <a:pt x="184" y="139"/>
                        <a:pt x="184" y="139"/>
                      </a:cubicBezTo>
                      <a:cubicBezTo>
                        <a:pt x="185" y="134"/>
                        <a:pt x="189" y="133"/>
                        <a:pt x="193" y="133"/>
                      </a:cubicBezTo>
                      <a:cubicBezTo>
                        <a:pt x="193" y="133"/>
                        <a:pt x="193" y="133"/>
                        <a:pt x="193" y="133"/>
                      </a:cubicBezTo>
                      <a:cubicBezTo>
                        <a:pt x="197" y="133"/>
                        <a:pt x="201" y="135"/>
                        <a:pt x="204" y="138"/>
                      </a:cubicBezTo>
                      <a:cubicBezTo>
                        <a:pt x="204" y="139"/>
                        <a:pt x="204" y="139"/>
                        <a:pt x="205" y="140"/>
                      </a:cubicBezTo>
                      <a:cubicBezTo>
                        <a:pt x="205" y="140"/>
                        <a:pt x="205" y="141"/>
                        <a:pt x="206" y="142"/>
                      </a:cubicBezTo>
                      <a:cubicBezTo>
                        <a:pt x="206" y="141"/>
                        <a:pt x="206" y="140"/>
                        <a:pt x="207" y="139"/>
                      </a:cubicBezTo>
                      <a:cubicBezTo>
                        <a:pt x="207" y="138"/>
                        <a:pt x="209" y="136"/>
                        <a:pt x="210" y="136"/>
                      </a:cubicBezTo>
                      <a:cubicBezTo>
                        <a:pt x="210" y="136"/>
                        <a:pt x="210" y="136"/>
                        <a:pt x="210" y="136"/>
                      </a:cubicBezTo>
                      <a:cubicBezTo>
                        <a:pt x="210" y="133"/>
                        <a:pt x="210" y="131"/>
                        <a:pt x="211" y="127"/>
                      </a:cubicBezTo>
                      <a:cubicBezTo>
                        <a:pt x="211" y="125"/>
                        <a:pt x="212" y="123"/>
                        <a:pt x="211" y="122"/>
                      </a:cubicBezTo>
                      <a:cubicBezTo>
                        <a:pt x="211" y="122"/>
                        <a:pt x="211" y="121"/>
                        <a:pt x="211" y="121"/>
                      </a:cubicBezTo>
                      <a:cubicBezTo>
                        <a:pt x="210" y="120"/>
                        <a:pt x="208" y="119"/>
                        <a:pt x="207" y="117"/>
                      </a:cubicBezTo>
                      <a:cubicBezTo>
                        <a:pt x="205" y="113"/>
                        <a:pt x="205" y="107"/>
                        <a:pt x="208" y="102"/>
                      </a:cubicBezTo>
                      <a:cubicBezTo>
                        <a:pt x="209" y="101"/>
                        <a:pt x="210" y="100"/>
                        <a:pt x="211" y="99"/>
                      </a:cubicBezTo>
                      <a:cubicBezTo>
                        <a:pt x="212" y="98"/>
                        <a:pt x="212" y="97"/>
                        <a:pt x="213" y="96"/>
                      </a:cubicBezTo>
                      <a:cubicBezTo>
                        <a:pt x="214" y="94"/>
                        <a:pt x="214" y="90"/>
                        <a:pt x="213" y="86"/>
                      </a:cubicBezTo>
                      <a:cubicBezTo>
                        <a:pt x="213" y="84"/>
                        <a:pt x="212" y="82"/>
                        <a:pt x="213" y="80"/>
                      </a:cubicBezTo>
                      <a:cubicBezTo>
                        <a:pt x="213" y="77"/>
                        <a:pt x="214" y="75"/>
                        <a:pt x="215" y="74"/>
                      </a:cubicBezTo>
                      <a:cubicBezTo>
                        <a:pt x="216" y="71"/>
                        <a:pt x="219" y="66"/>
                        <a:pt x="223" y="64"/>
                      </a:cubicBezTo>
                      <a:cubicBezTo>
                        <a:pt x="224" y="61"/>
                        <a:pt x="224" y="61"/>
                        <a:pt x="224" y="61"/>
                      </a:cubicBezTo>
                      <a:cubicBezTo>
                        <a:pt x="224" y="58"/>
                        <a:pt x="224" y="56"/>
                        <a:pt x="225" y="55"/>
                      </a:cubicBezTo>
                      <a:cubicBezTo>
                        <a:pt x="225" y="55"/>
                        <a:pt x="226" y="54"/>
                        <a:pt x="226" y="54"/>
                      </a:cubicBezTo>
                      <a:cubicBezTo>
                        <a:pt x="225" y="53"/>
                        <a:pt x="224" y="53"/>
                        <a:pt x="223" y="52"/>
                      </a:cubicBezTo>
                      <a:cubicBezTo>
                        <a:pt x="217" y="47"/>
                        <a:pt x="217" y="41"/>
                        <a:pt x="220" y="37"/>
                      </a:cubicBezTo>
                      <a:cubicBezTo>
                        <a:pt x="220" y="37"/>
                        <a:pt x="220" y="37"/>
                        <a:pt x="220" y="37"/>
                      </a:cubicBezTo>
                      <a:cubicBezTo>
                        <a:pt x="220" y="33"/>
                        <a:pt x="221" y="30"/>
                        <a:pt x="223" y="27"/>
                      </a:cubicBezTo>
                      <a:cubicBezTo>
                        <a:pt x="224" y="26"/>
                        <a:pt x="225" y="26"/>
                        <a:pt x="225" y="25"/>
                      </a:cubicBezTo>
                      <a:cubicBezTo>
                        <a:pt x="224" y="25"/>
                        <a:pt x="223" y="25"/>
                        <a:pt x="222" y="25"/>
                      </a:cubicBezTo>
                      <a:cubicBezTo>
                        <a:pt x="217" y="23"/>
                        <a:pt x="214" y="19"/>
                        <a:pt x="212" y="12"/>
                      </a:cubicBezTo>
                      <a:cubicBezTo>
                        <a:pt x="211" y="10"/>
                        <a:pt x="211" y="10"/>
                        <a:pt x="211" y="10"/>
                      </a:cubicBezTo>
                      <a:cubicBezTo>
                        <a:pt x="211" y="8"/>
                        <a:pt x="210" y="5"/>
                        <a:pt x="209" y="4"/>
                      </a:cubicBezTo>
                      <a:cubicBezTo>
                        <a:pt x="208" y="4"/>
                        <a:pt x="208" y="4"/>
                        <a:pt x="208" y="4"/>
                      </a:cubicBezTo>
                      <a:cubicBezTo>
                        <a:pt x="207" y="3"/>
                        <a:pt x="206" y="2"/>
                        <a:pt x="205" y="1"/>
                      </a:cubicBezTo>
                      <a:cubicBezTo>
                        <a:pt x="204" y="1"/>
                        <a:pt x="204" y="0"/>
                        <a:pt x="204" y="0"/>
                      </a:cubicBezTo>
                      <a:cubicBezTo>
                        <a:pt x="203" y="0"/>
                        <a:pt x="203" y="0"/>
                        <a:pt x="203" y="0"/>
                      </a:cubicBezTo>
                      <a:cubicBezTo>
                        <a:pt x="202" y="2"/>
                        <a:pt x="201" y="3"/>
                        <a:pt x="200" y="5"/>
                      </a:cubicBezTo>
                      <a:cubicBezTo>
                        <a:pt x="199" y="6"/>
                        <a:pt x="197" y="7"/>
                        <a:pt x="195" y="8"/>
                      </a:cubicBezTo>
                      <a:cubicBezTo>
                        <a:pt x="196" y="9"/>
                        <a:pt x="196" y="9"/>
                        <a:pt x="196" y="9"/>
                      </a:cubicBezTo>
                      <a:cubicBezTo>
                        <a:pt x="198" y="10"/>
                        <a:pt x="200" y="14"/>
                        <a:pt x="199" y="17"/>
                      </a:cubicBezTo>
                      <a:cubicBezTo>
                        <a:pt x="197" y="22"/>
                        <a:pt x="194" y="27"/>
                        <a:pt x="192" y="31"/>
                      </a:cubicBezTo>
                      <a:cubicBezTo>
                        <a:pt x="190" y="34"/>
                        <a:pt x="187" y="35"/>
                        <a:pt x="184" y="34"/>
                      </a:cubicBezTo>
                      <a:cubicBezTo>
                        <a:pt x="178" y="32"/>
                        <a:pt x="173" y="28"/>
                        <a:pt x="168" y="23"/>
                      </a:cubicBezTo>
                      <a:cubicBezTo>
                        <a:pt x="166" y="23"/>
                        <a:pt x="164" y="23"/>
                        <a:pt x="161" y="23"/>
                      </a:cubicBezTo>
                      <a:cubicBezTo>
                        <a:pt x="161" y="23"/>
                        <a:pt x="160" y="22"/>
                        <a:pt x="159" y="22"/>
                      </a:cubicBezTo>
                      <a:cubicBezTo>
                        <a:pt x="148" y="29"/>
                        <a:pt x="148" y="29"/>
                        <a:pt x="148" y="29"/>
                      </a:cubicBezTo>
                      <a:cubicBezTo>
                        <a:pt x="145" y="30"/>
                        <a:pt x="142" y="32"/>
                        <a:pt x="138" y="32"/>
                      </a:cubicBezTo>
                      <a:cubicBezTo>
                        <a:pt x="135" y="32"/>
                        <a:pt x="132" y="31"/>
                        <a:pt x="130" y="31"/>
                      </a:cubicBezTo>
                      <a:cubicBezTo>
                        <a:pt x="130" y="30"/>
                        <a:pt x="129" y="30"/>
                        <a:pt x="129" y="30"/>
                      </a:cubicBezTo>
                      <a:cubicBezTo>
                        <a:pt x="127" y="29"/>
                        <a:pt x="124" y="29"/>
                        <a:pt x="122" y="31"/>
                      </a:cubicBezTo>
                      <a:cubicBezTo>
                        <a:pt x="120" y="31"/>
                        <a:pt x="118" y="32"/>
                        <a:pt x="116" y="31"/>
                      </a:cubicBezTo>
                      <a:cubicBezTo>
                        <a:pt x="116" y="31"/>
                        <a:pt x="116" y="30"/>
                        <a:pt x="116" y="30"/>
                      </a:cubicBezTo>
                      <a:cubicBezTo>
                        <a:pt x="115" y="31"/>
                        <a:pt x="115" y="31"/>
                        <a:pt x="115" y="31"/>
                      </a:cubicBezTo>
                      <a:cubicBezTo>
                        <a:pt x="115" y="30"/>
                        <a:pt x="115" y="30"/>
                        <a:pt x="115" y="30"/>
                      </a:cubicBezTo>
                      <a:cubicBezTo>
                        <a:pt x="115" y="30"/>
                        <a:pt x="115" y="30"/>
                        <a:pt x="115" y="30"/>
                      </a:cubicBezTo>
                      <a:cubicBezTo>
                        <a:pt x="112" y="32"/>
                        <a:pt x="109" y="33"/>
                        <a:pt x="107" y="34"/>
                      </a:cubicBezTo>
                      <a:cubicBezTo>
                        <a:pt x="106" y="34"/>
                        <a:pt x="106" y="34"/>
                        <a:pt x="106" y="34"/>
                      </a:cubicBezTo>
                      <a:cubicBezTo>
                        <a:pt x="86" y="39"/>
                        <a:pt x="86" y="39"/>
                        <a:pt x="86" y="39"/>
                      </a:cubicBezTo>
                      <a:cubicBezTo>
                        <a:pt x="82" y="41"/>
                        <a:pt x="77" y="42"/>
                        <a:pt x="71" y="39"/>
                      </a:cubicBezTo>
                      <a:cubicBezTo>
                        <a:pt x="68" y="38"/>
                        <a:pt x="67" y="34"/>
                        <a:pt x="68" y="31"/>
                      </a:cubicBezTo>
                      <a:cubicBezTo>
                        <a:pt x="69" y="28"/>
                        <a:pt x="68" y="25"/>
                        <a:pt x="66" y="24"/>
                      </a:cubicBezTo>
                      <a:cubicBezTo>
                        <a:pt x="66" y="24"/>
                        <a:pt x="65" y="24"/>
                        <a:pt x="64" y="24"/>
                      </a:cubicBezTo>
                      <a:cubicBezTo>
                        <a:pt x="63" y="24"/>
                        <a:pt x="62" y="24"/>
                        <a:pt x="62" y="25"/>
                      </a:cubicBezTo>
                      <a:cubicBezTo>
                        <a:pt x="61" y="27"/>
                        <a:pt x="59" y="28"/>
                        <a:pt x="57" y="29"/>
                      </a:cubicBezTo>
                      <a:cubicBezTo>
                        <a:pt x="55" y="29"/>
                        <a:pt x="52" y="28"/>
                        <a:pt x="51" y="26"/>
                      </a:cubicBezTo>
                      <a:cubicBezTo>
                        <a:pt x="50" y="25"/>
                        <a:pt x="49" y="23"/>
                        <a:pt x="47" y="23"/>
                      </a:cubicBezTo>
                      <a:cubicBezTo>
                        <a:pt x="48" y="27"/>
                        <a:pt x="46" y="30"/>
                        <a:pt x="45" y="34"/>
                      </a:cubicBezTo>
                      <a:cubicBezTo>
                        <a:pt x="49" y="39"/>
                        <a:pt x="52" y="45"/>
                        <a:pt x="52" y="51"/>
                      </a:cubicBezTo>
                      <a:cubicBezTo>
                        <a:pt x="52" y="55"/>
                        <a:pt x="52" y="61"/>
                        <a:pt x="47" y="66"/>
                      </a:cubicBezTo>
                      <a:cubicBezTo>
                        <a:pt x="42" y="70"/>
                        <a:pt x="37" y="71"/>
                        <a:pt x="33" y="71"/>
                      </a:cubicBezTo>
                      <a:cubicBezTo>
                        <a:pt x="31" y="72"/>
                        <a:pt x="31" y="72"/>
                        <a:pt x="31" y="72"/>
                      </a:cubicBezTo>
                      <a:cubicBezTo>
                        <a:pt x="23" y="73"/>
                        <a:pt x="16" y="75"/>
                        <a:pt x="9" y="78"/>
                      </a:cubicBezTo>
                      <a:cubicBezTo>
                        <a:pt x="10" y="80"/>
                        <a:pt x="10" y="81"/>
                        <a:pt x="10" y="82"/>
                      </a:cubicBezTo>
                      <a:cubicBezTo>
                        <a:pt x="10" y="86"/>
                        <a:pt x="9" y="88"/>
                        <a:pt x="9" y="91"/>
                      </a:cubicBezTo>
                      <a:cubicBezTo>
                        <a:pt x="8" y="91"/>
                        <a:pt x="8" y="91"/>
                        <a:pt x="8" y="91"/>
                      </a:cubicBezTo>
                      <a:cubicBezTo>
                        <a:pt x="8" y="92"/>
                        <a:pt x="8" y="92"/>
                        <a:pt x="8" y="92"/>
                      </a:cubicBezTo>
                      <a:cubicBezTo>
                        <a:pt x="7" y="97"/>
                        <a:pt x="7" y="103"/>
                        <a:pt x="7" y="108"/>
                      </a:cubicBezTo>
                      <a:cubicBezTo>
                        <a:pt x="7" y="114"/>
                        <a:pt x="7" y="119"/>
                        <a:pt x="6" y="125"/>
                      </a:cubicBezTo>
                      <a:cubicBezTo>
                        <a:pt x="6" y="126"/>
                        <a:pt x="5" y="126"/>
                        <a:pt x="5" y="127"/>
                      </a:cubicBezTo>
                      <a:cubicBezTo>
                        <a:pt x="5" y="129"/>
                        <a:pt x="4" y="131"/>
                        <a:pt x="4" y="132"/>
                      </a:cubicBezTo>
                      <a:cubicBezTo>
                        <a:pt x="4" y="134"/>
                        <a:pt x="5" y="136"/>
                        <a:pt x="6" y="139"/>
                      </a:cubicBezTo>
                      <a:cubicBezTo>
                        <a:pt x="6" y="140"/>
                        <a:pt x="6" y="140"/>
                        <a:pt x="6" y="140"/>
                      </a:cubicBezTo>
                      <a:cubicBezTo>
                        <a:pt x="7" y="141"/>
                        <a:pt x="8" y="143"/>
                        <a:pt x="8" y="146"/>
                      </a:cubicBezTo>
                      <a:cubicBezTo>
                        <a:pt x="15" y="139"/>
                        <a:pt x="21" y="132"/>
                        <a:pt x="29" y="126"/>
                      </a:cubicBezTo>
                      <a:cubicBezTo>
                        <a:pt x="39" y="118"/>
                        <a:pt x="53" y="112"/>
                        <a:pt x="59" y="101"/>
                      </a:cubicBezTo>
                      <a:cubicBezTo>
                        <a:pt x="61" y="103"/>
                        <a:pt x="63" y="106"/>
                        <a:pt x="65" y="109"/>
                      </a:cubicBezTo>
                      <a:cubicBezTo>
                        <a:pt x="50" y="116"/>
                        <a:pt x="37" y="126"/>
                        <a:pt x="26" y="138"/>
                      </a:cubicBezTo>
                      <a:cubicBezTo>
                        <a:pt x="22" y="142"/>
                        <a:pt x="19" y="146"/>
                        <a:pt x="16" y="150"/>
                      </a:cubicBezTo>
                      <a:cubicBezTo>
                        <a:pt x="15" y="154"/>
                        <a:pt x="13" y="157"/>
                        <a:pt x="12" y="160"/>
                      </a:cubicBezTo>
                      <a:cubicBezTo>
                        <a:pt x="9" y="167"/>
                        <a:pt x="4" y="174"/>
                        <a:pt x="0" y="181"/>
                      </a:cubicBezTo>
                      <a:cubicBezTo>
                        <a:pt x="0" y="184"/>
                        <a:pt x="4" y="187"/>
                        <a:pt x="7" y="188"/>
                      </a:cubicBezTo>
                      <a:cubicBezTo>
                        <a:pt x="10" y="188"/>
                        <a:pt x="12" y="189"/>
                        <a:pt x="15" y="189"/>
                      </a:cubicBezTo>
                      <a:cubicBezTo>
                        <a:pt x="17" y="189"/>
                        <a:pt x="18" y="189"/>
                        <a:pt x="20" y="189"/>
                      </a:cubicBezTo>
                      <a:cubicBezTo>
                        <a:pt x="25" y="190"/>
                        <a:pt x="29" y="192"/>
                        <a:pt x="30" y="195"/>
                      </a:cubicBezTo>
                      <a:cubicBezTo>
                        <a:pt x="30" y="197"/>
                        <a:pt x="30" y="199"/>
                        <a:pt x="30" y="200"/>
                      </a:cubicBezTo>
                      <a:cubicBezTo>
                        <a:pt x="29" y="209"/>
                        <a:pt x="29" y="209"/>
                        <a:pt x="29" y="209"/>
                      </a:cubicBezTo>
                      <a:cubicBezTo>
                        <a:pt x="29" y="210"/>
                        <a:pt x="29" y="211"/>
                        <a:pt x="28" y="212"/>
                      </a:cubicBezTo>
                      <a:cubicBezTo>
                        <a:pt x="28" y="213"/>
                        <a:pt x="28" y="213"/>
                        <a:pt x="28" y="213"/>
                      </a:cubicBezTo>
                      <a:cubicBezTo>
                        <a:pt x="27" y="214"/>
                        <a:pt x="27" y="214"/>
                        <a:pt x="27" y="214"/>
                      </a:cubicBezTo>
                      <a:cubicBezTo>
                        <a:pt x="26" y="216"/>
                        <a:pt x="27" y="218"/>
                        <a:pt x="28" y="220"/>
                      </a:cubicBezTo>
                      <a:cubicBezTo>
                        <a:pt x="30" y="219"/>
                        <a:pt x="34" y="220"/>
                        <a:pt x="35"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53" name="Group 252">
                <a:extLst>
                  <a:ext uri="{FF2B5EF4-FFF2-40B4-BE49-F238E27FC236}">
                    <a16:creationId xmlns:a16="http://schemas.microsoft.com/office/drawing/2014/main" id="{B5F51797-66E7-44A1-A252-1D7BDCAB3DC0}"/>
                  </a:ext>
                </a:extLst>
              </p:cNvPr>
              <p:cNvGrpSpPr/>
              <p:nvPr/>
            </p:nvGrpSpPr>
            <p:grpSpPr>
              <a:xfrm>
                <a:off x="2745777" y="3803031"/>
                <a:ext cx="1085862" cy="1070380"/>
                <a:chOff x="7442281" y="3960843"/>
                <a:chExt cx="1447816" cy="1427173"/>
              </a:xfrm>
              <a:solidFill>
                <a:srgbClr val="92D050"/>
              </a:solidFill>
            </p:grpSpPr>
            <p:sp>
              <p:nvSpPr>
                <p:cNvPr id="294" name="Freeform 44">
                  <a:extLst>
                    <a:ext uri="{FF2B5EF4-FFF2-40B4-BE49-F238E27FC236}">
                      <a16:creationId xmlns:a16="http://schemas.microsoft.com/office/drawing/2014/main" id="{DA7851AD-140F-4B12-AE92-DA1D2E42D180}"/>
                    </a:ext>
                  </a:extLst>
                </p:cNvPr>
                <p:cNvSpPr>
                  <a:spLocks/>
                </p:cNvSpPr>
                <p:nvPr/>
              </p:nvSpPr>
              <p:spPr bwMode="auto">
                <a:xfrm>
                  <a:off x="7577220" y="4218020"/>
                  <a:ext cx="565156" cy="638180"/>
                </a:xfrm>
                <a:custGeom>
                  <a:avLst/>
                  <a:gdLst>
                    <a:gd name="T0" fmla="*/ 137 w 218"/>
                    <a:gd name="T1" fmla="*/ 4 h 246"/>
                    <a:gd name="T2" fmla="*/ 124 w 218"/>
                    <a:gd name="T3" fmla="*/ 7 h 246"/>
                    <a:gd name="T4" fmla="*/ 95 w 218"/>
                    <a:gd name="T5" fmla="*/ 21 h 246"/>
                    <a:gd name="T6" fmla="*/ 94 w 218"/>
                    <a:gd name="T7" fmla="*/ 20 h 246"/>
                    <a:gd name="T8" fmla="*/ 68 w 218"/>
                    <a:gd name="T9" fmla="*/ 26 h 246"/>
                    <a:gd name="T10" fmla="*/ 64 w 218"/>
                    <a:gd name="T11" fmla="*/ 26 h 246"/>
                    <a:gd name="T12" fmla="*/ 43 w 218"/>
                    <a:gd name="T13" fmla="*/ 24 h 246"/>
                    <a:gd name="T14" fmla="*/ 34 w 218"/>
                    <a:gd name="T15" fmla="*/ 22 h 246"/>
                    <a:gd name="T16" fmla="*/ 5 w 218"/>
                    <a:gd name="T17" fmla="*/ 29 h 246"/>
                    <a:gd name="T18" fmla="*/ 22 w 218"/>
                    <a:gd name="T19" fmla="*/ 63 h 246"/>
                    <a:gd name="T20" fmla="*/ 1 w 218"/>
                    <a:gd name="T21" fmla="*/ 124 h 246"/>
                    <a:gd name="T22" fmla="*/ 1 w 218"/>
                    <a:gd name="T23" fmla="*/ 134 h 246"/>
                    <a:gd name="T24" fmla="*/ 11 w 218"/>
                    <a:gd name="T25" fmla="*/ 147 h 246"/>
                    <a:gd name="T26" fmla="*/ 19 w 218"/>
                    <a:gd name="T27" fmla="*/ 153 h 246"/>
                    <a:gd name="T28" fmla="*/ 41 w 218"/>
                    <a:gd name="T29" fmla="*/ 169 h 246"/>
                    <a:gd name="T30" fmla="*/ 45 w 218"/>
                    <a:gd name="T31" fmla="*/ 181 h 246"/>
                    <a:gd name="T32" fmla="*/ 45 w 218"/>
                    <a:gd name="T33" fmla="*/ 190 h 246"/>
                    <a:gd name="T34" fmla="*/ 57 w 218"/>
                    <a:gd name="T35" fmla="*/ 198 h 246"/>
                    <a:gd name="T36" fmla="*/ 73 w 218"/>
                    <a:gd name="T37" fmla="*/ 206 h 246"/>
                    <a:gd name="T38" fmla="*/ 70 w 218"/>
                    <a:gd name="T39" fmla="*/ 226 h 246"/>
                    <a:gd name="T40" fmla="*/ 84 w 218"/>
                    <a:gd name="T41" fmla="*/ 234 h 246"/>
                    <a:gd name="T42" fmla="*/ 121 w 218"/>
                    <a:gd name="T43" fmla="*/ 242 h 246"/>
                    <a:gd name="T44" fmla="*/ 125 w 218"/>
                    <a:gd name="T45" fmla="*/ 233 h 246"/>
                    <a:gd name="T46" fmla="*/ 144 w 218"/>
                    <a:gd name="T47" fmla="*/ 233 h 246"/>
                    <a:gd name="T48" fmla="*/ 152 w 218"/>
                    <a:gd name="T49" fmla="*/ 223 h 246"/>
                    <a:gd name="T50" fmla="*/ 167 w 218"/>
                    <a:gd name="T51" fmla="*/ 223 h 246"/>
                    <a:gd name="T52" fmla="*/ 191 w 218"/>
                    <a:gd name="T53" fmla="*/ 243 h 246"/>
                    <a:gd name="T54" fmla="*/ 186 w 218"/>
                    <a:gd name="T55" fmla="*/ 237 h 246"/>
                    <a:gd name="T56" fmla="*/ 192 w 218"/>
                    <a:gd name="T57" fmla="*/ 212 h 246"/>
                    <a:gd name="T58" fmla="*/ 210 w 218"/>
                    <a:gd name="T59" fmla="*/ 197 h 246"/>
                    <a:gd name="T60" fmla="*/ 211 w 218"/>
                    <a:gd name="T61" fmla="*/ 173 h 246"/>
                    <a:gd name="T62" fmla="*/ 192 w 218"/>
                    <a:gd name="T63" fmla="*/ 177 h 246"/>
                    <a:gd name="T64" fmla="*/ 183 w 218"/>
                    <a:gd name="T65" fmla="*/ 169 h 246"/>
                    <a:gd name="T66" fmla="*/ 180 w 218"/>
                    <a:gd name="T67" fmla="*/ 163 h 246"/>
                    <a:gd name="T68" fmla="*/ 184 w 218"/>
                    <a:gd name="T69" fmla="*/ 154 h 246"/>
                    <a:gd name="T70" fmla="*/ 193 w 218"/>
                    <a:gd name="T71" fmla="*/ 153 h 246"/>
                    <a:gd name="T72" fmla="*/ 200 w 218"/>
                    <a:gd name="T73" fmla="*/ 142 h 246"/>
                    <a:gd name="T74" fmla="*/ 205 w 218"/>
                    <a:gd name="T75" fmla="*/ 135 h 246"/>
                    <a:gd name="T76" fmla="*/ 201 w 218"/>
                    <a:gd name="T77" fmla="*/ 101 h 246"/>
                    <a:gd name="T78" fmla="*/ 162 w 218"/>
                    <a:gd name="T79" fmla="*/ 79 h 246"/>
                    <a:gd name="T80" fmla="*/ 158 w 218"/>
                    <a:gd name="T81" fmla="*/ 76 h 246"/>
                    <a:gd name="T82" fmla="*/ 154 w 218"/>
                    <a:gd name="T83" fmla="*/ 70 h 246"/>
                    <a:gd name="T84" fmla="*/ 153 w 218"/>
                    <a:gd name="T85" fmla="*/ 39 h 246"/>
                    <a:gd name="T86" fmla="*/ 152 w 218"/>
                    <a:gd name="T87" fmla="*/ 34 h 246"/>
                    <a:gd name="T88" fmla="*/ 146 w 218"/>
                    <a:gd name="T89" fmla="*/ 20 h 246"/>
                    <a:gd name="T90" fmla="*/ 139 w 218"/>
                    <a:gd name="T91" fmla="*/ 1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46">
                      <a:moveTo>
                        <a:pt x="143" y="2"/>
                      </a:moveTo>
                      <a:cubicBezTo>
                        <a:pt x="142" y="1"/>
                        <a:pt x="141" y="1"/>
                        <a:pt x="140" y="0"/>
                      </a:cubicBezTo>
                      <a:cubicBezTo>
                        <a:pt x="140" y="2"/>
                        <a:pt x="139" y="3"/>
                        <a:pt x="137" y="4"/>
                      </a:cubicBezTo>
                      <a:cubicBezTo>
                        <a:pt x="135" y="5"/>
                        <a:pt x="133" y="5"/>
                        <a:pt x="131" y="4"/>
                      </a:cubicBezTo>
                      <a:cubicBezTo>
                        <a:pt x="126" y="2"/>
                        <a:pt x="125" y="2"/>
                        <a:pt x="125" y="2"/>
                      </a:cubicBezTo>
                      <a:cubicBezTo>
                        <a:pt x="124" y="2"/>
                        <a:pt x="124" y="5"/>
                        <a:pt x="124" y="7"/>
                      </a:cubicBezTo>
                      <a:cubicBezTo>
                        <a:pt x="123" y="11"/>
                        <a:pt x="123" y="14"/>
                        <a:pt x="121" y="18"/>
                      </a:cubicBezTo>
                      <a:cubicBezTo>
                        <a:pt x="118" y="22"/>
                        <a:pt x="114" y="25"/>
                        <a:pt x="109" y="26"/>
                      </a:cubicBezTo>
                      <a:cubicBezTo>
                        <a:pt x="104" y="26"/>
                        <a:pt x="98" y="25"/>
                        <a:pt x="95" y="21"/>
                      </a:cubicBezTo>
                      <a:cubicBezTo>
                        <a:pt x="95" y="21"/>
                        <a:pt x="94" y="20"/>
                        <a:pt x="94" y="20"/>
                      </a:cubicBezTo>
                      <a:cubicBezTo>
                        <a:pt x="94" y="20"/>
                        <a:pt x="94" y="20"/>
                        <a:pt x="94" y="20"/>
                      </a:cubicBezTo>
                      <a:cubicBezTo>
                        <a:pt x="94" y="20"/>
                        <a:pt x="94" y="20"/>
                        <a:pt x="94" y="20"/>
                      </a:cubicBezTo>
                      <a:cubicBezTo>
                        <a:pt x="90" y="21"/>
                        <a:pt x="87" y="22"/>
                        <a:pt x="84" y="25"/>
                      </a:cubicBezTo>
                      <a:cubicBezTo>
                        <a:pt x="82" y="27"/>
                        <a:pt x="78" y="30"/>
                        <a:pt x="73" y="29"/>
                      </a:cubicBezTo>
                      <a:cubicBezTo>
                        <a:pt x="70" y="28"/>
                        <a:pt x="69" y="27"/>
                        <a:pt x="68" y="26"/>
                      </a:cubicBezTo>
                      <a:cubicBezTo>
                        <a:pt x="68" y="26"/>
                        <a:pt x="68" y="26"/>
                        <a:pt x="68" y="26"/>
                      </a:cubicBezTo>
                      <a:cubicBezTo>
                        <a:pt x="68" y="26"/>
                        <a:pt x="67" y="26"/>
                        <a:pt x="67" y="26"/>
                      </a:cubicBezTo>
                      <a:cubicBezTo>
                        <a:pt x="66" y="26"/>
                        <a:pt x="65" y="26"/>
                        <a:pt x="64" y="26"/>
                      </a:cubicBezTo>
                      <a:cubicBezTo>
                        <a:pt x="63" y="26"/>
                        <a:pt x="61" y="26"/>
                        <a:pt x="60" y="25"/>
                      </a:cubicBezTo>
                      <a:cubicBezTo>
                        <a:pt x="57" y="27"/>
                        <a:pt x="53" y="28"/>
                        <a:pt x="49" y="28"/>
                      </a:cubicBezTo>
                      <a:cubicBezTo>
                        <a:pt x="46" y="28"/>
                        <a:pt x="44" y="27"/>
                        <a:pt x="43" y="24"/>
                      </a:cubicBezTo>
                      <a:cubicBezTo>
                        <a:pt x="42" y="23"/>
                        <a:pt x="41" y="22"/>
                        <a:pt x="40" y="21"/>
                      </a:cubicBezTo>
                      <a:cubicBezTo>
                        <a:pt x="38" y="21"/>
                        <a:pt x="37" y="21"/>
                        <a:pt x="36" y="21"/>
                      </a:cubicBezTo>
                      <a:cubicBezTo>
                        <a:pt x="35" y="22"/>
                        <a:pt x="35" y="22"/>
                        <a:pt x="34" y="22"/>
                      </a:cubicBezTo>
                      <a:cubicBezTo>
                        <a:pt x="33" y="23"/>
                        <a:pt x="32" y="24"/>
                        <a:pt x="30" y="25"/>
                      </a:cubicBezTo>
                      <a:cubicBezTo>
                        <a:pt x="27" y="26"/>
                        <a:pt x="25" y="27"/>
                        <a:pt x="23" y="27"/>
                      </a:cubicBezTo>
                      <a:cubicBezTo>
                        <a:pt x="5" y="29"/>
                        <a:pt x="5" y="29"/>
                        <a:pt x="5" y="29"/>
                      </a:cubicBezTo>
                      <a:cubicBezTo>
                        <a:pt x="6" y="31"/>
                        <a:pt x="6" y="33"/>
                        <a:pt x="6" y="36"/>
                      </a:cubicBezTo>
                      <a:cubicBezTo>
                        <a:pt x="10" y="40"/>
                        <a:pt x="14" y="45"/>
                        <a:pt x="18" y="50"/>
                      </a:cubicBezTo>
                      <a:cubicBezTo>
                        <a:pt x="21" y="54"/>
                        <a:pt x="22" y="59"/>
                        <a:pt x="22" y="63"/>
                      </a:cubicBezTo>
                      <a:cubicBezTo>
                        <a:pt x="28" y="66"/>
                        <a:pt x="33" y="73"/>
                        <a:pt x="34" y="80"/>
                      </a:cubicBezTo>
                      <a:cubicBezTo>
                        <a:pt x="35" y="88"/>
                        <a:pt x="32" y="97"/>
                        <a:pt x="27" y="105"/>
                      </a:cubicBezTo>
                      <a:cubicBezTo>
                        <a:pt x="20" y="114"/>
                        <a:pt x="11" y="121"/>
                        <a:pt x="1" y="124"/>
                      </a:cubicBezTo>
                      <a:cubicBezTo>
                        <a:pt x="1" y="125"/>
                        <a:pt x="1" y="126"/>
                        <a:pt x="2" y="127"/>
                      </a:cubicBezTo>
                      <a:cubicBezTo>
                        <a:pt x="5" y="134"/>
                        <a:pt x="5" y="134"/>
                        <a:pt x="5" y="134"/>
                      </a:cubicBezTo>
                      <a:cubicBezTo>
                        <a:pt x="1" y="134"/>
                        <a:pt x="1" y="134"/>
                        <a:pt x="1" y="134"/>
                      </a:cubicBezTo>
                      <a:cubicBezTo>
                        <a:pt x="1" y="134"/>
                        <a:pt x="0" y="135"/>
                        <a:pt x="0" y="135"/>
                      </a:cubicBezTo>
                      <a:cubicBezTo>
                        <a:pt x="1" y="137"/>
                        <a:pt x="2" y="138"/>
                        <a:pt x="3" y="140"/>
                      </a:cubicBezTo>
                      <a:cubicBezTo>
                        <a:pt x="7" y="141"/>
                        <a:pt x="9" y="144"/>
                        <a:pt x="11" y="147"/>
                      </a:cubicBezTo>
                      <a:cubicBezTo>
                        <a:pt x="13" y="150"/>
                        <a:pt x="15" y="152"/>
                        <a:pt x="18" y="152"/>
                      </a:cubicBezTo>
                      <a:cubicBezTo>
                        <a:pt x="18" y="152"/>
                        <a:pt x="19" y="152"/>
                        <a:pt x="19" y="152"/>
                      </a:cubicBezTo>
                      <a:cubicBezTo>
                        <a:pt x="19" y="153"/>
                        <a:pt x="19" y="153"/>
                        <a:pt x="19" y="153"/>
                      </a:cubicBezTo>
                      <a:cubicBezTo>
                        <a:pt x="18" y="159"/>
                        <a:pt x="21" y="165"/>
                        <a:pt x="25" y="168"/>
                      </a:cubicBezTo>
                      <a:cubicBezTo>
                        <a:pt x="29" y="165"/>
                        <a:pt x="36" y="164"/>
                        <a:pt x="40" y="167"/>
                      </a:cubicBezTo>
                      <a:cubicBezTo>
                        <a:pt x="41" y="168"/>
                        <a:pt x="41" y="169"/>
                        <a:pt x="41" y="169"/>
                      </a:cubicBezTo>
                      <a:cubicBezTo>
                        <a:pt x="39" y="171"/>
                        <a:pt x="39" y="173"/>
                        <a:pt x="40" y="175"/>
                      </a:cubicBezTo>
                      <a:cubicBezTo>
                        <a:pt x="41" y="178"/>
                        <a:pt x="42" y="180"/>
                        <a:pt x="44" y="180"/>
                      </a:cubicBezTo>
                      <a:cubicBezTo>
                        <a:pt x="45" y="181"/>
                        <a:pt x="45" y="181"/>
                        <a:pt x="45" y="181"/>
                      </a:cubicBezTo>
                      <a:cubicBezTo>
                        <a:pt x="48" y="182"/>
                        <a:pt x="52" y="184"/>
                        <a:pt x="51" y="187"/>
                      </a:cubicBezTo>
                      <a:cubicBezTo>
                        <a:pt x="51" y="188"/>
                        <a:pt x="50" y="188"/>
                        <a:pt x="50" y="188"/>
                      </a:cubicBezTo>
                      <a:cubicBezTo>
                        <a:pt x="45" y="190"/>
                        <a:pt x="45" y="190"/>
                        <a:pt x="45" y="190"/>
                      </a:cubicBezTo>
                      <a:cubicBezTo>
                        <a:pt x="49" y="193"/>
                        <a:pt x="53" y="195"/>
                        <a:pt x="57" y="196"/>
                      </a:cubicBezTo>
                      <a:cubicBezTo>
                        <a:pt x="57" y="196"/>
                        <a:pt x="58" y="197"/>
                        <a:pt x="58" y="197"/>
                      </a:cubicBezTo>
                      <a:cubicBezTo>
                        <a:pt x="58" y="198"/>
                        <a:pt x="58" y="198"/>
                        <a:pt x="57" y="198"/>
                      </a:cubicBezTo>
                      <a:cubicBezTo>
                        <a:pt x="53" y="201"/>
                        <a:pt x="53" y="201"/>
                        <a:pt x="53" y="201"/>
                      </a:cubicBezTo>
                      <a:cubicBezTo>
                        <a:pt x="70" y="205"/>
                        <a:pt x="70" y="205"/>
                        <a:pt x="70" y="205"/>
                      </a:cubicBezTo>
                      <a:cubicBezTo>
                        <a:pt x="71" y="205"/>
                        <a:pt x="72" y="205"/>
                        <a:pt x="73" y="206"/>
                      </a:cubicBezTo>
                      <a:cubicBezTo>
                        <a:pt x="74" y="207"/>
                        <a:pt x="74" y="209"/>
                        <a:pt x="74" y="211"/>
                      </a:cubicBezTo>
                      <a:cubicBezTo>
                        <a:pt x="73" y="215"/>
                        <a:pt x="71" y="220"/>
                        <a:pt x="69" y="224"/>
                      </a:cubicBezTo>
                      <a:cubicBezTo>
                        <a:pt x="69" y="225"/>
                        <a:pt x="69" y="225"/>
                        <a:pt x="70" y="226"/>
                      </a:cubicBezTo>
                      <a:cubicBezTo>
                        <a:pt x="74" y="229"/>
                        <a:pt x="77" y="234"/>
                        <a:pt x="78" y="239"/>
                      </a:cubicBezTo>
                      <a:cubicBezTo>
                        <a:pt x="80" y="238"/>
                        <a:pt x="82" y="236"/>
                        <a:pt x="84" y="234"/>
                      </a:cubicBezTo>
                      <a:cubicBezTo>
                        <a:pt x="84" y="234"/>
                        <a:pt x="84" y="234"/>
                        <a:pt x="84" y="234"/>
                      </a:cubicBezTo>
                      <a:cubicBezTo>
                        <a:pt x="85" y="233"/>
                        <a:pt x="85" y="233"/>
                        <a:pt x="86" y="232"/>
                      </a:cubicBezTo>
                      <a:cubicBezTo>
                        <a:pt x="93" y="226"/>
                        <a:pt x="100" y="223"/>
                        <a:pt x="107" y="225"/>
                      </a:cubicBezTo>
                      <a:cubicBezTo>
                        <a:pt x="115" y="228"/>
                        <a:pt x="118" y="236"/>
                        <a:pt x="121" y="242"/>
                      </a:cubicBezTo>
                      <a:cubicBezTo>
                        <a:pt x="121" y="244"/>
                        <a:pt x="122" y="245"/>
                        <a:pt x="122" y="246"/>
                      </a:cubicBezTo>
                      <a:cubicBezTo>
                        <a:pt x="124" y="242"/>
                        <a:pt x="126" y="239"/>
                        <a:pt x="125" y="234"/>
                      </a:cubicBezTo>
                      <a:cubicBezTo>
                        <a:pt x="124" y="234"/>
                        <a:pt x="125" y="233"/>
                        <a:pt x="125" y="233"/>
                      </a:cubicBezTo>
                      <a:cubicBezTo>
                        <a:pt x="125" y="233"/>
                        <a:pt x="126" y="233"/>
                        <a:pt x="126" y="233"/>
                      </a:cubicBezTo>
                      <a:cubicBezTo>
                        <a:pt x="129" y="235"/>
                        <a:pt x="132" y="236"/>
                        <a:pt x="136" y="237"/>
                      </a:cubicBezTo>
                      <a:cubicBezTo>
                        <a:pt x="139" y="237"/>
                        <a:pt x="142" y="236"/>
                        <a:pt x="144" y="233"/>
                      </a:cubicBezTo>
                      <a:cubicBezTo>
                        <a:pt x="144" y="232"/>
                        <a:pt x="145" y="231"/>
                        <a:pt x="145" y="230"/>
                      </a:cubicBezTo>
                      <a:cubicBezTo>
                        <a:pt x="145" y="228"/>
                        <a:pt x="146" y="226"/>
                        <a:pt x="148" y="224"/>
                      </a:cubicBezTo>
                      <a:cubicBezTo>
                        <a:pt x="149" y="223"/>
                        <a:pt x="150" y="223"/>
                        <a:pt x="152" y="223"/>
                      </a:cubicBezTo>
                      <a:cubicBezTo>
                        <a:pt x="155" y="223"/>
                        <a:pt x="157" y="225"/>
                        <a:pt x="159" y="227"/>
                      </a:cubicBezTo>
                      <a:cubicBezTo>
                        <a:pt x="159" y="226"/>
                        <a:pt x="160" y="225"/>
                        <a:pt x="161" y="224"/>
                      </a:cubicBezTo>
                      <a:cubicBezTo>
                        <a:pt x="163" y="223"/>
                        <a:pt x="165" y="223"/>
                        <a:pt x="167" y="223"/>
                      </a:cubicBezTo>
                      <a:cubicBezTo>
                        <a:pt x="169" y="224"/>
                        <a:pt x="171" y="226"/>
                        <a:pt x="172" y="227"/>
                      </a:cubicBezTo>
                      <a:cubicBezTo>
                        <a:pt x="183" y="238"/>
                        <a:pt x="183" y="238"/>
                        <a:pt x="183" y="238"/>
                      </a:cubicBezTo>
                      <a:cubicBezTo>
                        <a:pt x="185" y="240"/>
                        <a:pt x="188" y="243"/>
                        <a:pt x="191" y="243"/>
                      </a:cubicBezTo>
                      <a:cubicBezTo>
                        <a:pt x="190" y="241"/>
                        <a:pt x="189" y="240"/>
                        <a:pt x="187" y="239"/>
                      </a:cubicBezTo>
                      <a:cubicBezTo>
                        <a:pt x="186" y="239"/>
                        <a:pt x="186" y="239"/>
                        <a:pt x="186" y="239"/>
                      </a:cubicBezTo>
                      <a:cubicBezTo>
                        <a:pt x="186" y="238"/>
                        <a:pt x="186" y="238"/>
                        <a:pt x="186" y="237"/>
                      </a:cubicBezTo>
                      <a:cubicBezTo>
                        <a:pt x="189" y="235"/>
                        <a:pt x="191" y="234"/>
                        <a:pt x="194" y="233"/>
                      </a:cubicBezTo>
                      <a:cubicBezTo>
                        <a:pt x="190" y="229"/>
                        <a:pt x="188" y="224"/>
                        <a:pt x="189" y="219"/>
                      </a:cubicBezTo>
                      <a:cubicBezTo>
                        <a:pt x="190" y="216"/>
                        <a:pt x="191" y="214"/>
                        <a:pt x="192" y="212"/>
                      </a:cubicBezTo>
                      <a:cubicBezTo>
                        <a:pt x="202" y="195"/>
                        <a:pt x="202" y="195"/>
                        <a:pt x="202" y="195"/>
                      </a:cubicBezTo>
                      <a:cubicBezTo>
                        <a:pt x="202" y="194"/>
                        <a:pt x="203" y="194"/>
                        <a:pt x="203" y="194"/>
                      </a:cubicBezTo>
                      <a:cubicBezTo>
                        <a:pt x="210" y="197"/>
                        <a:pt x="210" y="197"/>
                        <a:pt x="210" y="197"/>
                      </a:cubicBezTo>
                      <a:cubicBezTo>
                        <a:pt x="216" y="186"/>
                        <a:pt x="216" y="186"/>
                        <a:pt x="216" y="186"/>
                      </a:cubicBezTo>
                      <a:cubicBezTo>
                        <a:pt x="217" y="184"/>
                        <a:pt x="218" y="181"/>
                        <a:pt x="218" y="179"/>
                      </a:cubicBezTo>
                      <a:cubicBezTo>
                        <a:pt x="217" y="176"/>
                        <a:pt x="214" y="174"/>
                        <a:pt x="211" y="173"/>
                      </a:cubicBezTo>
                      <a:cubicBezTo>
                        <a:pt x="209" y="173"/>
                        <a:pt x="208" y="172"/>
                        <a:pt x="206" y="172"/>
                      </a:cubicBezTo>
                      <a:cubicBezTo>
                        <a:pt x="205" y="172"/>
                        <a:pt x="203" y="171"/>
                        <a:pt x="201" y="171"/>
                      </a:cubicBezTo>
                      <a:cubicBezTo>
                        <a:pt x="198" y="174"/>
                        <a:pt x="195" y="176"/>
                        <a:pt x="192" y="177"/>
                      </a:cubicBezTo>
                      <a:cubicBezTo>
                        <a:pt x="190" y="178"/>
                        <a:pt x="187" y="177"/>
                        <a:pt x="185" y="176"/>
                      </a:cubicBezTo>
                      <a:cubicBezTo>
                        <a:pt x="183" y="174"/>
                        <a:pt x="183" y="173"/>
                        <a:pt x="183" y="171"/>
                      </a:cubicBezTo>
                      <a:cubicBezTo>
                        <a:pt x="183" y="170"/>
                        <a:pt x="183" y="170"/>
                        <a:pt x="183" y="169"/>
                      </a:cubicBezTo>
                      <a:cubicBezTo>
                        <a:pt x="183" y="168"/>
                        <a:pt x="183" y="167"/>
                        <a:pt x="183" y="167"/>
                      </a:cubicBezTo>
                      <a:cubicBezTo>
                        <a:pt x="182" y="166"/>
                        <a:pt x="182" y="166"/>
                        <a:pt x="182" y="166"/>
                      </a:cubicBezTo>
                      <a:cubicBezTo>
                        <a:pt x="181" y="165"/>
                        <a:pt x="180" y="164"/>
                        <a:pt x="180" y="163"/>
                      </a:cubicBezTo>
                      <a:cubicBezTo>
                        <a:pt x="179" y="161"/>
                        <a:pt x="181" y="160"/>
                        <a:pt x="182" y="158"/>
                      </a:cubicBezTo>
                      <a:cubicBezTo>
                        <a:pt x="183" y="158"/>
                        <a:pt x="184" y="157"/>
                        <a:pt x="184" y="156"/>
                      </a:cubicBezTo>
                      <a:cubicBezTo>
                        <a:pt x="184" y="156"/>
                        <a:pt x="184" y="155"/>
                        <a:pt x="184" y="154"/>
                      </a:cubicBezTo>
                      <a:cubicBezTo>
                        <a:pt x="184" y="153"/>
                        <a:pt x="184" y="152"/>
                        <a:pt x="185" y="151"/>
                      </a:cubicBezTo>
                      <a:cubicBezTo>
                        <a:pt x="185" y="150"/>
                        <a:pt x="186" y="150"/>
                        <a:pt x="187" y="150"/>
                      </a:cubicBezTo>
                      <a:cubicBezTo>
                        <a:pt x="189" y="149"/>
                        <a:pt x="192" y="151"/>
                        <a:pt x="193" y="153"/>
                      </a:cubicBezTo>
                      <a:cubicBezTo>
                        <a:pt x="196" y="157"/>
                        <a:pt x="199" y="161"/>
                        <a:pt x="201" y="164"/>
                      </a:cubicBezTo>
                      <a:cubicBezTo>
                        <a:pt x="206" y="162"/>
                        <a:pt x="210" y="160"/>
                        <a:pt x="215" y="159"/>
                      </a:cubicBezTo>
                      <a:cubicBezTo>
                        <a:pt x="215" y="151"/>
                        <a:pt x="208" y="143"/>
                        <a:pt x="200" y="142"/>
                      </a:cubicBezTo>
                      <a:cubicBezTo>
                        <a:pt x="199" y="141"/>
                        <a:pt x="199" y="141"/>
                        <a:pt x="199" y="141"/>
                      </a:cubicBezTo>
                      <a:cubicBezTo>
                        <a:pt x="199" y="140"/>
                        <a:pt x="199" y="140"/>
                        <a:pt x="200" y="139"/>
                      </a:cubicBezTo>
                      <a:cubicBezTo>
                        <a:pt x="205" y="135"/>
                        <a:pt x="205" y="135"/>
                        <a:pt x="205" y="135"/>
                      </a:cubicBezTo>
                      <a:cubicBezTo>
                        <a:pt x="196" y="130"/>
                        <a:pt x="190" y="120"/>
                        <a:pt x="190" y="109"/>
                      </a:cubicBezTo>
                      <a:cubicBezTo>
                        <a:pt x="190" y="109"/>
                        <a:pt x="190" y="109"/>
                        <a:pt x="191" y="109"/>
                      </a:cubicBezTo>
                      <a:cubicBezTo>
                        <a:pt x="194" y="106"/>
                        <a:pt x="197" y="103"/>
                        <a:pt x="201" y="101"/>
                      </a:cubicBezTo>
                      <a:cubicBezTo>
                        <a:pt x="195" y="94"/>
                        <a:pt x="195" y="94"/>
                        <a:pt x="195" y="94"/>
                      </a:cubicBezTo>
                      <a:cubicBezTo>
                        <a:pt x="192" y="89"/>
                        <a:pt x="189" y="85"/>
                        <a:pt x="184" y="82"/>
                      </a:cubicBezTo>
                      <a:cubicBezTo>
                        <a:pt x="178" y="77"/>
                        <a:pt x="169" y="76"/>
                        <a:pt x="162" y="79"/>
                      </a:cubicBezTo>
                      <a:cubicBezTo>
                        <a:pt x="162" y="79"/>
                        <a:pt x="161" y="79"/>
                        <a:pt x="161" y="79"/>
                      </a:cubicBezTo>
                      <a:cubicBezTo>
                        <a:pt x="160" y="79"/>
                        <a:pt x="160" y="78"/>
                        <a:pt x="160" y="78"/>
                      </a:cubicBezTo>
                      <a:cubicBezTo>
                        <a:pt x="160" y="77"/>
                        <a:pt x="160" y="77"/>
                        <a:pt x="158" y="76"/>
                      </a:cubicBezTo>
                      <a:cubicBezTo>
                        <a:pt x="157" y="76"/>
                        <a:pt x="155" y="75"/>
                        <a:pt x="154" y="74"/>
                      </a:cubicBezTo>
                      <a:cubicBezTo>
                        <a:pt x="153" y="72"/>
                        <a:pt x="154" y="71"/>
                        <a:pt x="154" y="70"/>
                      </a:cubicBezTo>
                      <a:cubicBezTo>
                        <a:pt x="154" y="70"/>
                        <a:pt x="154" y="70"/>
                        <a:pt x="154" y="70"/>
                      </a:cubicBezTo>
                      <a:cubicBezTo>
                        <a:pt x="154" y="66"/>
                        <a:pt x="153" y="63"/>
                        <a:pt x="152" y="59"/>
                      </a:cubicBezTo>
                      <a:cubicBezTo>
                        <a:pt x="151" y="58"/>
                        <a:pt x="151" y="56"/>
                        <a:pt x="151" y="55"/>
                      </a:cubicBezTo>
                      <a:cubicBezTo>
                        <a:pt x="150" y="50"/>
                        <a:pt x="149" y="44"/>
                        <a:pt x="153" y="39"/>
                      </a:cubicBezTo>
                      <a:cubicBezTo>
                        <a:pt x="153" y="39"/>
                        <a:pt x="153" y="39"/>
                        <a:pt x="154" y="39"/>
                      </a:cubicBezTo>
                      <a:cubicBezTo>
                        <a:pt x="154" y="38"/>
                        <a:pt x="155" y="37"/>
                        <a:pt x="155" y="36"/>
                      </a:cubicBezTo>
                      <a:cubicBezTo>
                        <a:pt x="155" y="35"/>
                        <a:pt x="154" y="35"/>
                        <a:pt x="152" y="34"/>
                      </a:cubicBezTo>
                      <a:cubicBezTo>
                        <a:pt x="152" y="34"/>
                        <a:pt x="151" y="33"/>
                        <a:pt x="150" y="33"/>
                      </a:cubicBezTo>
                      <a:cubicBezTo>
                        <a:pt x="146" y="30"/>
                        <a:pt x="146" y="25"/>
                        <a:pt x="146" y="21"/>
                      </a:cubicBezTo>
                      <a:cubicBezTo>
                        <a:pt x="146" y="20"/>
                        <a:pt x="146" y="20"/>
                        <a:pt x="146" y="20"/>
                      </a:cubicBezTo>
                      <a:cubicBezTo>
                        <a:pt x="146" y="18"/>
                        <a:pt x="145" y="14"/>
                        <a:pt x="143" y="13"/>
                      </a:cubicBezTo>
                      <a:cubicBezTo>
                        <a:pt x="142" y="12"/>
                        <a:pt x="142" y="12"/>
                        <a:pt x="141" y="12"/>
                      </a:cubicBezTo>
                      <a:cubicBezTo>
                        <a:pt x="140" y="12"/>
                        <a:pt x="140" y="12"/>
                        <a:pt x="139" y="11"/>
                      </a:cubicBezTo>
                      <a:cubicBezTo>
                        <a:pt x="139" y="11"/>
                        <a:pt x="139" y="10"/>
                        <a:pt x="140" y="10"/>
                      </a:cubicBezTo>
                      <a:cubicBezTo>
                        <a:pt x="141" y="8"/>
                        <a:pt x="143" y="5"/>
                        <a:pt x="14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5" name="Freeform 45">
                  <a:extLst>
                    <a:ext uri="{FF2B5EF4-FFF2-40B4-BE49-F238E27FC236}">
                      <a16:creationId xmlns:a16="http://schemas.microsoft.com/office/drawing/2014/main" id="{0FAE8370-2705-489E-A65D-C81A3B8D5D82}"/>
                    </a:ext>
                  </a:extLst>
                </p:cNvPr>
                <p:cNvSpPr>
                  <a:spLocks/>
                </p:cNvSpPr>
                <p:nvPr/>
              </p:nvSpPr>
              <p:spPr bwMode="auto">
                <a:xfrm>
                  <a:off x="7815348" y="4802224"/>
                  <a:ext cx="779471" cy="585792"/>
                </a:xfrm>
                <a:custGeom>
                  <a:avLst/>
                  <a:gdLst>
                    <a:gd name="T0" fmla="*/ 261 w 300"/>
                    <a:gd name="T1" fmla="*/ 62 h 226"/>
                    <a:gd name="T2" fmla="*/ 236 w 300"/>
                    <a:gd name="T3" fmla="*/ 49 h 226"/>
                    <a:gd name="T4" fmla="*/ 192 w 300"/>
                    <a:gd name="T5" fmla="*/ 48 h 226"/>
                    <a:gd name="T6" fmla="*/ 173 w 300"/>
                    <a:gd name="T7" fmla="*/ 24 h 226"/>
                    <a:gd name="T8" fmla="*/ 170 w 300"/>
                    <a:gd name="T9" fmla="*/ 7 h 226"/>
                    <a:gd name="T10" fmla="*/ 124 w 300"/>
                    <a:gd name="T11" fmla="*/ 15 h 226"/>
                    <a:gd name="T12" fmla="*/ 97 w 300"/>
                    <a:gd name="T13" fmla="*/ 13 h 226"/>
                    <a:gd name="T14" fmla="*/ 89 w 300"/>
                    <a:gd name="T15" fmla="*/ 15 h 226"/>
                    <a:gd name="T16" fmla="*/ 71 w 300"/>
                    <a:gd name="T17" fmla="*/ 1 h 226"/>
                    <a:gd name="T18" fmla="*/ 66 w 300"/>
                    <a:gd name="T19" fmla="*/ 5 h 226"/>
                    <a:gd name="T20" fmla="*/ 55 w 300"/>
                    <a:gd name="T21" fmla="*/ 5 h 226"/>
                    <a:gd name="T22" fmla="*/ 35 w 300"/>
                    <a:gd name="T23" fmla="*/ 11 h 226"/>
                    <a:gd name="T24" fmla="*/ 34 w 300"/>
                    <a:gd name="T25" fmla="*/ 30 h 226"/>
                    <a:gd name="T26" fmla="*/ 33 w 300"/>
                    <a:gd name="T27" fmla="*/ 31 h 226"/>
                    <a:gd name="T28" fmla="*/ 34 w 300"/>
                    <a:gd name="T29" fmla="*/ 38 h 226"/>
                    <a:gd name="T30" fmla="*/ 48 w 300"/>
                    <a:gd name="T31" fmla="*/ 66 h 226"/>
                    <a:gd name="T32" fmla="*/ 41 w 300"/>
                    <a:gd name="T33" fmla="*/ 98 h 226"/>
                    <a:gd name="T34" fmla="*/ 6 w 300"/>
                    <a:gd name="T35" fmla="*/ 112 h 226"/>
                    <a:gd name="T36" fmla="*/ 1 w 300"/>
                    <a:gd name="T37" fmla="*/ 142 h 226"/>
                    <a:gd name="T38" fmla="*/ 1 w 300"/>
                    <a:gd name="T39" fmla="*/ 150 h 226"/>
                    <a:gd name="T40" fmla="*/ 9 w 300"/>
                    <a:gd name="T41" fmla="*/ 160 h 226"/>
                    <a:gd name="T42" fmla="*/ 31 w 300"/>
                    <a:gd name="T43" fmla="*/ 156 h 226"/>
                    <a:gd name="T44" fmla="*/ 39 w 300"/>
                    <a:gd name="T45" fmla="*/ 156 h 226"/>
                    <a:gd name="T46" fmla="*/ 62 w 300"/>
                    <a:gd name="T47" fmla="*/ 170 h 226"/>
                    <a:gd name="T48" fmla="*/ 70 w 300"/>
                    <a:gd name="T49" fmla="*/ 180 h 226"/>
                    <a:gd name="T50" fmla="*/ 76 w 300"/>
                    <a:gd name="T51" fmla="*/ 197 h 226"/>
                    <a:gd name="T52" fmla="*/ 54 w 300"/>
                    <a:gd name="T53" fmla="*/ 210 h 226"/>
                    <a:gd name="T54" fmla="*/ 57 w 300"/>
                    <a:gd name="T55" fmla="*/ 215 h 226"/>
                    <a:gd name="T56" fmla="*/ 72 w 300"/>
                    <a:gd name="T57" fmla="*/ 215 h 226"/>
                    <a:gd name="T58" fmla="*/ 103 w 300"/>
                    <a:gd name="T59" fmla="*/ 212 h 226"/>
                    <a:gd name="T60" fmla="*/ 139 w 300"/>
                    <a:gd name="T61" fmla="*/ 211 h 226"/>
                    <a:gd name="T62" fmla="*/ 168 w 300"/>
                    <a:gd name="T63" fmla="*/ 206 h 226"/>
                    <a:gd name="T64" fmla="*/ 216 w 300"/>
                    <a:gd name="T65" fmla="*/ 182 h 226"/>
                    <a:gd name="T66" fmla="*/ 184 w 300"/>
                    <a:gd name="T67" fmla="*/ 173 h 226"/>
                    <a:gd name="T68" fmla="*/ 181 w 300"/>
                    <a:gd name="T69" fmla="*/ 173 h 226"/>
                    <a:gd name="T70" fmla="*/ 179 w 300"/>
                    <a:gd name="T71" fmla="*/ 171 h 226"/>
                    <a:gd name="T72" fmla="*/ 211 w 300"/>
                    <a:gd name="T73" fmla="*/ 175 h 226"/>
                    <a:gd name="T74" fmla="*/ 202 w 300"/>
                    <a:gd name="T75" fmla="*/ 134 h 226"/>
                    <a:gd name="T76" fmla="*/ 198 w 300"/>
                    <a:gd name="T77" fmla="*/ 131 h 226"/>
                    <a:gd name="T78" fmla="*/ 208 w 300"/>
                    <a:gd name="T79" fmla="*/ 115 h 226"/>
                    <a:gd name="T80" fmla="*/ 231 w 300"/>
                    <a:gd name="T81" fmla="*/ 117 h 226"/>
                    <a:gd name="T82" fmla="*/ 231 w 300"/>
                    <a:gd name="T83" fmla="*/ 109 h 226"/>
                    <a:gd name="T84" fmla="*/ 257 w 300"/>
                    <a:gd name="T85" fmla="*/ 124 h 226"/>
                    <a:gd name="T86" fmla="*/ 296 w 300"/>
                    <a:gd name="T87" fmla="*/ 91 h 226"/>
                    <a:gd name="T88" fmla="*/ 287 w 300"/>
                    <a:gd name="T89" fmla="*/ 85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0" h="226">
                      <a:moveTo>
                        <a:pt x="300" y="66"/>
                      </a:moveTo>
                      <a:cubicBezTo>
                        <a:pt x="287" y="64"/>
                        <a:pt x="275" y="63"/>
                        <a:pt x="262" y="61"/>
                      </a:cubicBezTo>
                      <a:cubicBezTo>
                        <a:pt x="262" y="61"/>
                        <a:pt x="261" y="62"/>
                        <a:pt x="261" y="62"/>
                      </a:cubicBezTo>
                      <a:cubicBezTo>
                        <a:pt x="259" y="62"/>
                        <a:pt x="255" y="63"/>
                        <a:pt x="254" y="61"/>
                      </a:cubicBezTo>
                      <a:cubicBezTo>
                        <a:pt x="250" y="57"/>
                        <a:pt x="246" y="53"/>
                        <a:pt x="242" y="51"/>
                      </a:cubicBezTo>
                      <a:cubicBezTo>
                        <a:pt x="240" y="50"/>
                        <a:pt x="238" y="49"/>
                        <a:pt x="236" y="49"/>
                      </a:cubicBezTo>
                      <a:cubicBezTo>
                        <a:pt x="229" y="46"/>
                        <a:pt x="218" y="43"/>
                        <a:pt x="208" y="46"/>
                      </a:cubicBezTo>
                      <a:cubicBezTo>
                        <a:pt x="206" y="46"/>
                        <a:pt x="205" y="46"/>
                        <a:pt x="204" y="47"/>
                      </a:cubicBezTo>
                      <a:cubicBezTo>
                        <a:pt x="200" y="48"/>
                        <a:pt x="196" y="49"/>
                        <a:pt x="192" y="48"/>
                      </a:cubicBezTo>
                      <a:cubicBezTo>
                        <a:pt x="185" y="47"/>
                        <a:pt x="182" y="39"/>
                        <a:pt x="180" y="32"/>
                      </a:cubicBezTo>
                      <a:cubicBezTo>
                        <a:pt x="177" y="22"/>
                        <a:pt x="177" y="22"/>
                        <a:pt x="177" y="22"/>
                      </a:cubicBezTo>
                      <a:cubicBezTo>
                        <a:pt x="175" y="23"/>
                        <a:pt x="174" y="23"/>
                        <a:pt x="173" y="24"/>
                      </a:cubicBezTo>
                      <a:cubicBezTo>
                        <a:pt x="172" y="24"/>
                        <a:pt x="172" y="24"/>
                        <a:pt x="172" y="23"/>
                      </a:cubicBezTo>
                      <a:cubicBezTo>
                        <a:pt x="171" y="23"/>
                        <a:pt x="171" y="23"/>
                        <a:pt x="171" y="23"/>
                      </a:cubicBezTo>
                      <a:cubicBezTo>
                        <a:pt x="170" y="7"/>
                        <a:pt x="170" y="7"/>
                        <a:pt x="170" y="7"/>
                      </a:cubicBezTo>
                      <a:cubicBezTo>
                        <a:pt x="161" y="6"/>
                        <a:pt x="152" y="7"/>
                        <a:pt x="143" y="9"/>
                      </a:cubicBezTo>
                      <a:cubicBezTo>
                        <a:pt x="141" y="10"/>
                        <a:pt x="139" y="11"/>
                        <a:pt x="138" y="11"/>
                      </a:cubicBezTo>
                      <a:cubicBezTo>
                        <a:pt x="133" y="13"/>
                        <a:pt x="128" y="14"/>
                        <a:pt x="124" y="15"/>
                      </a:cubicBezTo>
                      <a:cubicBezTo>
                        <a:pt x="123" y="15"/>
                        <a:pt x="122" y="14"/>
                        <a:pt x="122" y="14"/>
                      </a:cubicBezTo>
                      <a:cubicBezTo>
                        <a:pt x="122" y="10"/>
                        <a:pt x="122" y="10"/>
                        <a:pt x="122" y="10"/>
                      </a:cubicBezTo>
                      <a:cubicBezTo>
                        <a:pt x="113" y="9"/>
                        <a:pt x="103" y="8"/>
                        <a:pt x="97" y="13"/>
                      </a:cubicBezTo>
                      <a:cubicBezTo>
                        <a:pt x="100" y="14"/>
                        <a:pt x="101" y="16"/>
                        <a:pt x="101" y="19"/>
                      </a:cubicBezTo>
                      <a:cubicBezTo>
                        <a:pt x="101" y="19"/>
                        <a:pt x="101" y="20"/>
                        <a:pt x="100" y="20"/>
                      </a:cubicBezTo>
                      <a:cubicBezTo>
                        <a:pt x="96" y="21"/>
                        <a:pt x="92" y="18"/>
                        <a:pt x="89" y="15"/>
                      </a:cubicBezTo>
                      <a:cubicBezTo>
                        <a:pt x="78" y="4"/>
                        <a:pt x="78" y="4"/>
                        <a:pt x="78" y="4"/>
                      </a:cubicBezTo>
                      <a:cubicBezTo>
                        <a:pt x="77" y="3"/>
                        <a:pt x="76" y="1"/>
                        <a:pt x="74" y="1"/>
                      </a:cubicBezTo>
                      <a:cubicBezTo>
                        <a:pt x="73" y="0"/>
                        <a:pt x="72" y="1"/>
                        <a:pt x="71" y="1"/>
                      </a:cubicBezTo>
                      <a:cubicBezTo>
                        <a:pt x="69" y="2"/>
                        <a:pt x="69" y="3"/>
                        <a:pt x="69" y="5"/>
                      </a:cubicBezTo>
                      <a:cubicBezTo>
                        <a:pt x="69" y="5"/>
                        <a:pt x="68" y="6"/>
                        <a:pt x="68" y="6"/>
                      </a:cubicBezTo>
                      <a:cubicBezTo>
                        <a:pt x="67" y="6"/>
                        <a:pt x="67" y="6"/>
                        <a:pt x="66" y="5"/>
                      </a:cubicBezTo>
                      <a:cubicBezTo>
                        <a:pt x="65" y="3"/>
                        <a:pt x="62" y="1"/>
                        <a:pt x="59" y="0"/>
                      </a:cubicBezTo>
                      <a:cubicBezTo>
                        <a:pt x="59" y="0"/>
                        <a:pt x="58" y="1"/>
                        <a:pt x="57" y="1"/>
                      </a:cubicBezTo>
                      <a:cubicBezTo>
                        <a:pt x="56" y="2"/>
                        <a:pt x="56" y="4"/>
                        <a:pt x="55" y="5"/>
                      </a:cubicBezTo>
                      <a:cubicBezTo>
                        <a:pt x="55" y="7"/>
                        <a:pt x="55" y="8"/>
                        <a:pt x="54" y="9"/>
                      </a:cubicBezTo>
                      <a:cubicBezTo>
                        <a:pt x="52" y="13"/>
                        <a:pt x="47" y="15"/>
                        <a:pt x="44" y="14"/>
                      </a:cubicBezTo>
                      <a:cubicBezTo>
                        <a:pt x="41" y="14"/>
                        <a:pt x="38" y="13"/>
                        <a:pt x="35" y="11"/>
                      </a:cubicBezTo>
                      <a:cubicBezTo>
                        <a:pt x="36" y="16"/>
                        <a:pt x="34" y="20"/>
                        <a:pt x="31" y="24"/>
                      </a:cubicBezTo>
                      <a:cubicBezTo>
                        <a:pt x="32" y="24"/>
                        <a:pt x="32" y="25"/>
                        <a:pt x="32" y="25"/>
                      </a:cubicBezTo>
                      <a:cubicBezTo>
                        <a:pt x="33" y="27"/>
                        <a:pt x="34" y="28"/>
                        <a:pt x="34" y="30"/>
                      </a:cubicBezTo>
                      <a:cubicBezTo>
                        <a:pt x="34" y="30"/>
                        <a:pt x="34" y="30"/>
                        <a:pt x="34" y="30"/>
                      </a:cubicBezTo>
                      <a:cubicBezTo>
                        <a:pt x="34" y="31"/>
                        <a:pt x="34" y="31"/>
                        <a:pt x="34" y="31"/>
                      </a:cubicBezTo>
                      <a:cubicBezTo>
                        <a:pt x="33" y="31"/>
                        <a:pt x="33" y="31"/>
                        <a:pt x="33" y="31"/>
                      </a:cubicBezTo>
                      <a:cubicBezTo>
                        <a:pt x="33" y="32"/>
                        <a:pt x="32" y="33"/>
                        <a:pt x="32" y="34"/>
                      </a:cubicBezTo>
                      <a:cubicBezTo>
                        <a:pt x="32" y="34"/>
                        <a:pt x="32" y="34"/>
                        <a:pt x="32" y="34"/>
                      </a:cubicBezTo>
                      <a:cubicBezTo>
                        <a:pt x="33" y="36"/>
                        <a:pt x="34" y="37"/>
                        <a:pt x="34" y="38"/>
                      </a:cubicBezTo>
                      <a:cubicBezTo>
                        <a:pt x="38" y="45"/>
                        <a:pt x="40" y="54"/>
                        <a:pt x="39" y="62"/>
                      </a:cubicBezTo>
                      <a:cubicBezTo>
                        <a:pt x="43" y="63"/>
                        <a:pt x="43" y="63"/>
                        <a:pt x="43" y="63"/>
                      </a:cubicBezTo>
                      <a:cubicBezTo>
                        <a:pt x="45" y="63"/>
                        <a:pt x="47" y="64"/>
                        <a:pt x="48" y="66"/>
                      </a:cubicBezTo>
                      <a:cubicBezTo>
                        <a:pt x="49" y="67"/>
                        <a:pt x="49" y="69"/>
                        <a:pt x="49" y="70"/>
                      </a:cubicBezTo>
                      <a:cubicBezTo>
                        <a:pt x="50" y="71"/>
                        <a:pt x="51" y="73"/>
                        <a:pt x="50" y="75"/>
                      </a:cubicBezTo>
                      <a:cubicBezTo>
                        <a:pt x="49" y="84"/>
                        <a:pt x="46" y="92"/>
                        <a:pt x="41" y="98"/>
                      </a:cubicBezTo>
                      <a:cubicBezTo>
                        <a:pt x="35" y="106"/>
                        <a:pt x="27" y="111"/>
                        <a:pt x="18" y="111"/>
                      </a:cubicBezTo>
                      <a:cubicBezTo>
                        <a:pt x="16" y="112"/>
                        <a:pt x="14" y="112"/>
                        <a:pt x="13" y="112"/>
                      </a:cubicBezTo>
                      <a:cubicBezTo>
                        <a:pt x="10" y="112"/>
                        <a:pt x="8" y="112"/>
                        <a:pt x="6" y="112"/>
                      </a:cubicBezTo>
                      <a:cubicBezTo>
                        <a:pt x="2" y="114"/>
                        <a:pt x="1" y="119"/>
                        <a:pt x="0" y="123"/>
                      </a:cubicBezTo>
                      <a:cubicBezTo>
                        <a:pt x="0" y="126"/>
                        <a:pt x="0" y="129"/>
                        <a:pt x="0" y="132"/>
                      </a:cubicBezTo>
                      <a:cubicBezTo>
                        <a:pt x="1" y="135"/>
                        <a:pt x="1" y="139"/>
                        <a:pt x="1" y="142"/>
                      </a:cubicBezTo>
                      <a:cubicBezTo>
                        <a:pt x="1" y="143"/>
                        <a:pt x="1" y="143"/>
                        <a:pt x="1" y="144"/>
                      </a:cubicBezTo>
                      <a:cubicBezTo>
                        <a:pt x="1" y="150"/>
                        <a:pt x="1" y="150"/>
                        <a:pt x="1" y="150"/>
                      </a:cubicBezTo>
                      <a:cubicBezTo>
                        <a:pt x="1" y="150"/>
                        <a:pt x="1" y="150"/>
                        <a:pt x="1" y="150"/>
                      </a:cubicBezTo>
                      <a:cubicBezTo>
                        <a:pt x="2" y="150"/>
                        <a:pt x="3" y="151"/>
                        <a:pt x="4" y="152"/>
                      </a:cubicBezTo>
                      <a:cubicBezTo>
                        <a:pt x="6" y="153"/>
                        <a:pt x="7" y="156"/>
                        <a:pt x="6" y="159"/>
                      </a:cubicBezTo>
                      <a:cubicBezTo>
                        <a:pt x="7" y="159"/>
                        <a:pt x="8" y="160"/>
                        <a:pt x="9" y="160"/>
                      </a:cubicBezTo>
                      <a:cubicBezTo>
                        <a:pt x="14" y="162"/>
                        <a:pt x="15" y="162"/>
                        <a:pt x="15" y="162"/>
                      </a:cubicBezTo>
                      <a:cubicBezTo>
                        <a:pt x="23" y="158"/>
                        <a:pt x="23" y="158"/>
                        <a:pt x="23" y="158"/>
                      </a:cubicBezTo>
                      <a:cubicBezTo>
                        <a:pt x="24" y="157"/>
                        <a:pt x="27" y="155"/>
                        <a:pt x="31" y="156"/>
                      </a:cubicBezTo>
                      <a:cubicBezTo>
                        <a:pt x="33" y="156"/>
                        <a:pt x="34" y="157"/>
                        <a:pt x="35" y="157"/>
                      </a:cubicBezTo>
                      <a:cubicBezTo>
                        <a:pt x="35" y="157"/>
                        <a:pt x="35" y="157"/>
                        <a:pt x="35" y="157"/>
                      </a:cubicBezTo>
                      <a:cubicBezTo>
                        <a:pt x="36" y="157"/>
                        <a:pt x="38" y="157"/>
                        <a:pt x="39" y="156"/>
                      </a:cubicBezTo>
                      <a:cubicBezTo>
                        <a:pt x="42" y="156"/>
                        <a:pt x="46" y="155"/>
                        <a:pt x="50" y="156"/>
                      </a:cubicBezTo>
                      <a:cubicBezTo>
                        <a:pt x="54" y="157"/>
                        <a:pt x="58" y="160"/>
                        <a:pt x="60" y="166"/>
                      </a:cubicBezTo>
                      <a:cubicBezTo>
                        <a:pt x="61" y="167"/>
                        <a:pt x="61" y="168"/>
                        <a:pt x="62" y="170"/>
                      </a:cubicBezTo>
                      <a:cubicBezTo>
                        <a:pt x="63" y="172"/>
                        <a:pt x="64" y="175"/>
                        <a:pt x="66" y="176"/>
                      </a:cubicBezTo>
                      <a:cubicBezTo>
                        <a:pt x="66" y="177"/>
                        <a:pt x="67" y="178"/>
                        <a:pt x="68" y="178"/>
                      </a:cubicBezTo>
                      <a:cubicBezTo>
                        <a:pt x="69" y="179"/>
                        <a:pt x="69" y="180"/>
                        <a:pt x="70" y="180"/>
                      </a:cubicBezTo>
                      <a:cubicBezTo>
                        <a:pt x="73" y="184"/>
                        <a:pt x="76" y="188"/>
                        <a:pt x="77" y="192"/>
                      </a:cubicBezTo>
                      <a:cubicBezTo>
                        <a:pt x="77" y="192"/>
                        <a:pt x="77" y="192"/>
                        <a:pt x="77" y="192"/>
                      </a:cubicBezTo>
                      <a:cubicBezTo>
                        <a:pt x="78" y="194"/>
                        <a:pt x="77" y="196"/>
                        <a:pt x="76" y="197"/>
                      </a:cubicBezTo>
                      <a:cubicBezTo>
                        <a:pt x="75" y="199"/>
                        <a:pt x="74" y="200"/>
                        <a:pt x="72" y="200"/>
                      </a:cubicBezTo>
                      <a:cubicBezTo>
                        <a:pt x="66" y="201"/>
                        <a:pt x="60" y="203"/>
                        <a:pt x="55" y="206"/>
                      </a:cubicBezTo>
                      <a:cubicBezTo>
                        <a:pt x="55" y="207"/>
                        <a:pt x="55" y="208"/>
                        <a:pt x="54" y="210"/>
                      </a:cubicBezTo>
                      <a:cubicBezTo>
                        <a:pt x="54" y="210"/>
                        <a:pt x="54" y="210"/>
                        <a:pt x="54" y="211"/>
                      </a:cubicBezTo>
                      <a:cubicBezTo>
                        <a:pt x="55" y="212"/>
                        <a:pt x="56" y="213"/>
                        <a:pt x="57" y="214"/>
                      </a:cubicBezTo>
                      <a:cubicBezTo>
                        <a:pt x="57" y="214"/>
                        <a:pt x="57" y="215"/>
                        <a:pt x="57" y="215"/>
                      </a:cubicBezTo>
                      <a:cubicBezTo>
                        <a:pt x="58" y="215"/>
                        <a:pt x="58" y="215"/>
                        <a:pt x="58" y="215"/>
                      </a:cubicBezTo>
                      <a:cubicBezTo>
                        <a:pt x="60" y="214"/>
                        <a:pt x="62" y="212"/>
                        <a:pt x="66" y="213"/>
                      </a:cubicBezTo>
                      <a:cubicBezTo>
                        <a:pt x="69" y="213"/>
                        <a:pt x="71" y="214"/>
                        <a:pt x="72" y="215"/>
                      </a:cubicBezTo>
                      <a:cubicBezTo>
                        <a:pt x="75" y="217"/>
                        <a:pt x="88" y="226"/>
                        <a:pt x="96" y="220"/>
                      </a:cubicBezTo>
                      <a:cubicBezTo>
                        <a:pt x="97" y="220"/>
                        <a:pt x="97" y="220"/>
                        <a:pt x="98" y="219"/>
                      </a:cubicBezTo>
                      <a:cubicBezTo>
                        <a:pt x="99" y="217"/>
                        <a:pt x="101" y="214"/>
                        <a:pt x="103" y="212"/>
                      </a:cubicBezTo>
                      <a:cubicBezTo>
                        <a:pt x="108" y="209"/>
                        <a:pt x="114" y="209"/>
                        <a:pt x="119" y="209"/>
                      </a:cubicBezTo>
                      <a:cubicBezTo>
                        <a:pt x="125" y="209"/>
                        <a:pt x="130" y="210"/>
                        <a:pt x="135" y="211"/>
                      </a:cubicBezTo>
                      <a:cubicBezTo>
                        <a:pt x="137" y="212"/>
                        <a:pt x="138" y="212"/>
                        <a:pt x="139" y="211"/>
                      </a:cubicBezTo>
                      <a:cubicBezTo>
                        <a:pt x="141" y="209"/>
                        <a:pt x="140" y="206"/>
                        <a:pt x="141" y="204"/>
                      </a:cubicBezTo>
                      <a:cubicBezTo>
                        <a:pt x="142" y="203"/>
                        <a:pt x="144" y="202"/>
                        <a:pt x="146" y="202"/>
                      </a:cubicBezTo>
                      <a:cubicBezTo>
                        <a:pt x="153" y="202"/>
                        <a:pt x="161" y="203"/>
                        <a:pt x="168" y="206"/>
                      </a:cubicBezTo>
                      <a:cubicBezTo>
                        <a:pt x="171" y="207"/>
                        <a:pt x="174" y="208"/>
                        <a:pt x="178" y="208"/>
                      </a:cubicBezTo>
                      <a:cubicBezTo>
                        <a:pt x="182" y="208"/>
                        <a:pt x="186" y="206"/>
                        <a:pt x="189" y="203"/>
                      </a:cubicBezTo>
                      <a:cubicBezTo>
                        <a:pt x="199" y="197"/>
                        <a:pt x="208" y="190"/>
                        <a:pt x="216" y="182"/>
                      </a:cubicBezTo>
                      <a:cubicBezTo>
                        <a:pt x="209" y="176"/>
                        <a:pt x="198" y="176"/>
                        <a:pt x="191" y="182"/>
                      </a:cubicBezTo>
                      <a:cubicBezTo>
                        <a:pt x="191" y="177"/>
                        <a:pt x="188" y="174"/>
                        <a:pt x="184" y="172"/>
                      </a:cubicBezTo>
                      <a:cubicBezTo>
                        <a:pt x="184" y="172"/>
                        <a:pt x="184" y="173"/>
                        <a:pt x="184" y="173"/>
                      </a:cubicBezTo>
                      <a:cubicBezTo>
                        <a:pt x="184" y="173"/>
                        <a:pt x="183" y="174"/>
                        <a:pt x="183" y="174"/>
                      </a:cubicBezTo>
                      <a:cubicBezTo>
                        <a:pt x="182" y="174"/>
                        <a:pt x="182" y="174"/>
                        <a:pt x="182" y="174"/>
                      </a:cubicBezTo>
                      <a:cubicBezTo>
                        <a:pt x="181" y="173"/>
                        <a:pt x="181" y="173"/>
                        <a:pt x="181" y="173"/>
                      </a:cubicBezTo>
                      <a:cubicBezTo>
                        <a:pt x="180" y="173"/>
                        <a:pt x="180" y="173"/>
                        <a:pt x="179" y="173"/>
                      </a:cubicBezTo>
                      <a:cubicBezTo>
                        <a:pt x="178" y="173"/>
                        <a:pt x="178" y="172"/>
                        <a:pt x="178" y="172"/>
                      </a:cubicBezTo>
                      <a:cubicBezTo>
                        <a:pt x="178" y="171"/>
                        <a:pt x="179" y="171"/>
                        <a:pt x="179" y="171"/>
                      </a:cubicBezTo>
                      <a:cubicBezTo>
                        <a:pt x="180" y="171"/>
                        <a:pt x="182" y="171"/>
                        <a:pt x="183" y="171"/>
                      </a:cubicBezTo>
                      <a:cubicBezTo>
                        <a:pt x="183" y="171"/>
                        <a:pt x="183" y="172"/>
                        <a:pt x="184" y="172"/>
                      </a:cubicBezTo>
                      <a:cubicBezTo>
                        <a:pt x="193" y="174"/>
                        <a:pt x="202" y="175"/>
                        <a:pt x="211" y="175"/>
                      </a:cubicBezTo>
                      <a:cubicBezTo>
                        <a:pt x="214" y="163"/>
                        <a:pt x="216" y="151"/>
                        <a:pt x="217" y="139"/>
                      </a:cubicBezTo>
                      <a:cubicBezTo>
                        <a:pt x="217" y="136"/>
                        <a:pt x="217" y="133"/>
                        <a:pt x="215" y="132"/>
                      </a:cubicBezTo>
                      <a:cubicBezTo>
                        <a:pt x="211" y="129"/>
                        <a:pt x="206" y="131"/>
                        <a:pt x="202" y="134"/>
                      </a:cubicBezTo>
                      <a:cubicBezTo>
                        <a:pt x="193" y="139"/>
                        <a:pt x="181" y="142"/>
                        <a:pt x="170" y="142"/>
                      </a:cubicBezTo>
                      <a:cubicBezTo>
                        <a:pt x="166" y="137"/>
                        <a:pt x="173" y="131"/>
                        <a:pt x="179" y="131"/>
                      </a:cubicBezTo>
                      <a:cubicBezTo>
                        <a:pt x="185" y="130"/>
                        <a:pt x="192" y="133"/>
                        <a:pt x="198" y="131"/>
                      </a:cubicBezTo>
                      <a:cubicBezTo>
                        <a:pt x="203" y="128"/>
                        <a:pt x="205" y="122"/>
                        <a:pt x="207" y="115"/>
                      </a:cubicBezTo>
                      <a:cubicBezTo>
                        <a:pt x="207" y="114"/>
                        <a:pt x="208" y="113"/>
                        <a:pt x="208" y="111"/>
                      </a:cubicBezTo>
                      <a:cubicBezTo>
                        <a:pt x="208" y="113"/>
                        <a:pt x="208" y="114"/>
                        <a:pt x="208" y="115"/>
                      </a:cubicBezTo>
                      <a:cubicBezTo>
                        <a:pt x="208" y="117"/>
                        <a:pt x="208" y="118"/>
                        <a:pt x="208" y="119"/>
                      </a:cubicBezTo>
                      <a:cubicBezTo>
                        <a:pt x="212" y="118"/>
                        <a:pt x="216" y="119"/>
                        <a:pt x="220" y="119"/>
                      </a:cubicBezTo>
                      <a:cubicBezTo>
                        <a:pt x="224" y="120"/>
                        <a:pt x="229" y="120"/>
                        <a:pt x="231" y="117"/>
                      </a:cubicBezTo>
                      <a:cubicBezTo>
                        <a:pt x="233" y="115"/>
                        <a:pt x="232" y="112"/>
                        <a:pt x="231" y="110"/>
                      </a:cubicBezTo>
                      <a:cubicBezTo>
                        <a:pt x="230" y="110"/>
                        <a:pt x="229" y="109"/>
                        <a:pt x="228" y="108"/>
                      </a:cubicBezTo>
                      <a:cubicBezTo>
                        <a:pt x="229" y="108"/>
                        <a:pt x="230" y="109"/>
                        <a:pt x="231" y="109"/>
                      </a:cubicBezTo>
                      <a:cubicBezTo>
                        <a:pt x="234" y="110"/>
                        <a:pt x="236" y="111"/>
                        <a:pt x="239" y="112"/>
                      </a:cubicBezTo>
                      <a:cubicBezTo>
                        <a:pt x="232" y="113"/>
                        <a:pt x="232" y="124"/>
                        <a:pt x="238" y="127"/>
                      </a:cubicBezTo>
                      <a:cubicBezTo>
                        <a:pt x="244" y="129"/>
                        <a:pt x="251" y="127"/>
                        <a:pt x="257" y="124"/>
                      </a:cubicBezTo>
                      <a:cubicBezTo>
                        <a:pt x="264" y="121"/>
                        <a:pt x="270" y="119"/>
                        <a:pt x="277" y="116"/>
                      </a:cubicBezTo>
                      <a:cubicBezTo>
                        <a:pt x="282" y="113"/>
                        <a:pt x="288" y="111"/>
                        <a:pt x="292" y="107"/>
                      </a:cubicBezTo>
                      <a:cubicBezTo>
                        <a:pt x="296" y="103"/>
                        <a:pt x="298" y="96"/>
                        <a:pt x="296" y="91"/>
                      </a:cubicBezTo>
                      <a:cubicBezTo>
                        <a:pt x="294" y="87"/>
                        <a:pt x="290" y="85"/>
                        <a:pt x="287" y="85"/>
                      </a:cubicBezTo>
                      <a:cubicBezTo>
                        <a:pt x="285" y="86"/>
                        <a:pt x="283" y="86"/>
                        <a:pt x="281" y="87"/>
                      </a:cubicBezTo>
                      <a:cubicBezTo>
                        <a:pt x="283" y="85"/>
                        <a:pt x="285" y="85"/>
                        <a:pt x="287" y="85"/>
                      </a:cubicBezTo>
                      <a:cubicBezTo>
                        <a:pt x="294" y="81"/>
                        <a:pt x="299" y="74"/>
                        <a:pt x="300"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6" name="Freeform 46">
                  <a:extLst>
                    <a:ext uri="{FF2B5EF4-FFF2-40B4-BE49-F238E27FC236}">
                      <a16:creationId xmlns:a16="http://schemas.microsoft.com/office/drawing/2014/main" id="{F6427620-A9E2-41B4-B478-0DB953954878}"/>
                    </a:ext>
                  </a:extLst>
                </p:cNvPr>
                <p:cNvSpPr>
                  <a:spLocks/>
                </p:cNvSpPr>
                <p:nvPr/>
              </p:nvSpPr>
              <p:spPr bwMode="auto">
                <a:xfrm>
                  <a:off x="8048713" y="4391058"/>
                  <a:ext cx="841384" cy="576267"/>
                </a:xfrm>
                <a:custGeom>
                  <a:avLst/>
                  <a:gdLst>
                    <a:gd name="T0" fmla="*/ 295 w 324"/>
                    <a:gd name="T1" fmla="*/ 3 h 222"/>
                    <a:gd name="T2" fmla="*/ 296 w 324"/>
                    <a:gd name="T3" fmla="*/ 9 h 222"/>
                    <a:gd name="T4" fmla="*/ 298 w 324"/>
                    <a:gd name="T5" fmla="*/ 22 h 222"/>
                    <a:gd name="T6" fmla="*/ 285 w 324"/>
                    <a:gd name="T7" fmla="*/ 28 h 222"/>
                    <a:gd name="T8" fmla="*/ 278 w 324"/>
                    <a:gd name="T9" fmla="*/ 29 h 222"/>
                    <a:gd name="T10" fmla="*/ 270 w 324"/>
                    <a:gd name="T11" fmla="*/ 31 h 222"/>
                    <a:gd name="T12" fmla="*/ 247 w 324"/>
                    <a:gd name="T13" fmla="*/ 35 h 222"/>
                    <a:gd name="T14" fmla="*/ 245 w 324"/>
                    <a:gd name="T15" fmla="*/ 37 h 222"/>
                    <a:gd name="T16" fmla="*/ 232 w 324"/>
                    <a:gd name="T17" fmla="*/ 44 h 222"/>
                    <a:gd name="T18" fmla="*/ 220 w 324"/>
                    <a:gd name="T19" fmla="*/ 53 h 222"/>
                    <a:gd name="T20" fmla="*/ 210 w 324"/>
                    <a:gd name="T21" fmla="*/ 59 h 222"/>
                    <a:gd name="T22" fmla="*/ 176 w 324"/>
                    <a:gd name="T23" fmla="*/ 63 h 222"/>
                    <a:gd name="T24" fmla="*/ 150 w 324"/>
                    <a:gd name="T25" fmla="*/ 62 h 222"/>
                    <a:gd name="T26" fmla="*/ 139 w 324"/>
                    <a:gd name="T27" fmla="*/ 61 h 222"/>
                    <a:gd name="T28" fmla="*/ 114 w 324"/>
                    <a:gd name="T29" fmla="*/ 52 h 222"/>
                    <a:gd name="T30" fmla="*/ 93 w 324"/>
                    <a:gd name="T31" fmla="*/ 56 h 222"/>
                    <a:gd name="T32" fmla="*/ 83 w 324"/>
                    <a:gd name="T33" fmla="*/ 51 h 222"/>
                    <a:gd name="T34" fmla="*/ 73 w 324"/>
                    <a:gd name="T35" fmla="*/ 42 h 222"/>
                    <a:gd name="T36" fmla="*/ 84 w 324"/>
                    <a:gd name="T37" fmla="*/ 33 h 222"/>
                    <a:gd name="T38" fmla="*/ 34 w 324"/>
                    <a:gd name="T39" fmla="*/ 31 h 222"/>
                    <a:gd name="T40" fmla="*/ 22 w 324"/>
                    <a:gd name="T41" fmla="*/ 36 h 222"/>
                    <a:gd name="T42" fmla="*/ 21 w 324"/>
                    <a:gd name="T43" fmla="*/ 38 h 222"/>
                    <a:gd name="T44" fmla="*/ 20 w 324"/>
                    <a:gd name="T45" fmla="*/ 36 h 222"/>
                    <a:gd name="T46" fmla="*/ 26 w 324"/>
                    <a:gd name="T47" fmla="*/ 67 h 222"/>
                    <a:gd name="T48" fmla="*/ 26 w 324"/>
                    <a:gd name="T49" fmla="*/ 69 h 222"/>
                    <a:gd name="T50" fmla="*/ 36 w 324"/>
                    <a:gd name="T51" fmla="*/ 93 h 222"/>
                    <a:gd name="T52" fmla="*/ 20 w 324"/>
                    <a:gd name="T53" fmla="*/ 100 h 222"/>
                    <a:gd name="T54" fmla="*/ 18 w 324"/>
                    <a:gd name="T55" fmla="*/ 100 h 222"/>
                    <a:gd name="T56" fmla="*/ 5 w 324"/>
                    <a:gd name="T57" fmla="*/ 85 h 222"/>
                    <a:gd name="T58" fmla="*/ 4 w 324"/>
                    <a:gd name="T59" fmla="*/ 87 h 222"/>
                    <a:gd name="T60" fmla="*/ 2 w 324"/>
                    <a:gd name="T61" fmla="*/ 93 h 222"/>
                    <a:gd name="T62" fmla="*/ 1 w 324"/>
                    <a:gd name="T63" fmla="*/ 97 h 222"/>
                    <a:gd name="T64" fmla="*/ 3 w 324"/>
                    <a:gd name="T65" fmla="*/ 102 h 222"/>
                    <a:gd name="T66" fmla="*/ 5 w 324"/>
                    <a:gd name="T67" fmla="*/ 107 h 222"/>
                    <a:gd name="T68" fmla="*/ 17 w 324"/>
                    <a:gd name="T69" fmla="*/ 101 h 222"/>
                    <a:gd name="T70" fmla="*/ 25 w 324"/>
                    <a:gd name="T71" fmla="*/ 103 h 222"/>
                    <a:gd name="T72" fmla="*/ 38 w 324"/>
                    <a:gd name="T73" fmla="*/ 112 h 222"/>
                    <a:gd name="T74" fmla="*/ 30 w 324"/>
                    <a:gd name="T75" fmla="*/ 132 h 222"/>
                    <a:gd name="T76" fmla="*/ 21 w 324"/>
                    <a:gd name="T77" fmla="*/ 130 h 222"/>
                    <a:gd name="T78" fmla="*/ 10 w 324"/>
                    <a:gd name="T79" fmla="*/ 152 h 222"/>
                    <a:gd name="T80" fmla="*/ 15 w 324"/>
                    <a:gd name="T81" fmla="*/ 165 h 222"/>
                    <a:gd name="T82" fmla="*/ 34 w 324"/>
                    <a:gd name="T83" fmla="*/ 167 h 222"/>
                    <a:gd name="T84" fmla="*/ 47 w 324"/>
                    <a:gd name="T85" fmla="*/ 167 h 222"/>
                    <a:gd name="T86" fmla="*/ 82 w 324"/>
                    <a:gd name="T87" fmla="*/ 163 h 222"/>
                    <a:gd name="T88" fmla="*/ 84 w 324"/>
                    <a:gd name="T89" fmla="*/ 179 h 222"/>
                    <a:gd name="T90" fmla="*/ 87 w 324"/>
                    <a:gd name="T91" fmla="*/ 177 h 222"/>
                    <a:gd name="T92" fmla="*/ 92 w 324"/>
                    <a:gd name="T93" fmla="*/ 190 h 222"/>
                    <a:gd name="T94" fmla="*/ 113 w 324"/>
                    <a:gd name="T95" fmla="*/ 203 h 222"/>
                    <a:gd name="T96" fmla="*/ 147 w 324"/>
                    <a:gd name="T97" fmla="*/ 205 h 222"/>
                    <a:gd name="T98" fmla="*/ 166 w 324"/>
                    <a:gd name="T99" fmla="*/ 218 h 222"/>
                    <a:gd name="T100" fmla="*/ 204 w 324"/>
                    <a:gd name="T101" fmla="*/ 222 h 222"/>
                    <a:gd name="T102" fmla="*/ 188 w 324"/>
                    <a:gd name="T103" fmla="*/ 194 h 222"/>
                    <a:gd name="T104" fmla="*/ 206 w 324"/>
                    <a:gd name="T105" fmla="*/ 212 h 222"/>
                    <a:gd name="T106" fmla="*/ 230 w 324"/>
                    <a:gd name="T107" fmla="*/ 201 h 222"/>
                    <a:gd name="T108" fmla="*/ 230 w 324"/>
                    <a:gd name="T109" fmla="*/ 201 h 222"/>
                    <a:gd name="T110" fmla="*/ 276 w 324"/>
                    <a:gd name="T111" fmla="*/ 173 h 222"/>
                    <a:gd name="T112" fmla="*/ 319 w 324"/>
                    <a:gd name="T113" fmla="*/ 55 h 222"/>
                    <a:gd name="T114" fmla="*/ 324 w 324"/>
                    <a:gd name="T115" fmla="*/ 9 h 222"/>
                    <a:gd name="T116" fmla="*/ 300 w 324"/>
                    <a:gd name="T1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4" h="222">
                      <a:moveTo>
                        <a:pt x="300" y="0"/>
                      </a:moveTo>
                      <a:cubicBezTo>
                        <a:pt x="298" y="0"/>
                        <a:pt x="296" y="1"/>
                        <a:pt x="295" y="3"/>
                      </a:cubicBezTo>
                      <a:cubicBezTo>
                        <a:pt x="294" y="4"/>
                        <a:pt x="294" y="5"/>
                        <a:pt x="294" y="6"/>
                      </a:cubicBezTo>
                      <a:cubicBezTo>
                        <a:pt x="295" y="7"/>
                        <a:pt x="295" y="8"/>
                        <a:pt x="296" y="9"/>
                      </a:cubicBezTo>
                      <a:cubicBezTo>
                        <a:pt x="297" y="10"/>
                        <a:pt x="297" y="10"/>
                        <a:pt x="298" y="11"/>
                      </a:cubicBezTo>
                      <a:cubicBezTo>
                        <a:pt x="300" y="14"/>
                        <a:pt x="300" y="18"/>
                        <a:pt x="298" y="22"/>
                      </a:cubicBezTo>
                      <a:cubicBezTo>
                        <a:pt x="296" y="26"/>
                        <a:pt x="292" y="28"/>
                        <a:pt x="288" y="28"/>
                      </a:cubicBezTo>
                      <a:cubicBezTo>
                        <a:pt x="287" y="28"/>
                        <a:pt x="286" y="28"/>
                        <a:pt x="285" y="28"/>
                      </a:cubicBezTo>
                      <a:cubicBezTo>
                        <a:pt x="283" y="28"/>
                        <a:pt x="282" y="27"/>
                        <a:pt x="280" y="28"/>
                      </a:cubicBezTo>
                      <a:cubicBezTo>
                        <a:pt x="279" y="28"/>
                        <a:pt x="279" y="28"/>
                        <a:pt x="278" y="29"/>
                      </a:cubicBezTo>
                      <a:cubicBezTo>
                        <a:pt x="277" y="29"/>
                        <a:pt x="277" y="30"/>
                        <a:pt x="276" y="30"/>
                      </a:cubicBezTo>
                      <a:cubicBezTo>
                        <a:pt x="274" y="31"/>
                        <a:pt x="272" y="31"/>
                        <a:pt x="270" y="31"/>
                      </a:cubicBezTo>
                      <a:cubicBezTo>
                        <a:pt x="245" y="30"/>
                        <a:pt x="245" y="30"/>
                        <a:pt x="245" y="30"/>
                      </a:cubicBezTo>
                      <a:cubicBezTo>
                        <a:pt x="247" y="35"/>
                        <a:pt x="247" y="35"/>
                        <a:pt x="247" y="35"/>
                      </a:cubicBezTo>
                      <a:cubicBezTo>
                        <a:pt x="247" y="36"/>
                        <a:pt x="246" y="36"/>
                        <a:pt x="246" y="37"/>
                      </a:cubicBezTo>
                      <a:cubicBezTo>
                        <a:pt x="246" y="37"/>
                        <a:pt x="245" y="37"/>
                        <a:pt x="245" y="37"/>
                      </a:cubicBezTo>
                      <a:cubicBezTo>
                        <a:pt x="241" y="36"/>
                        <a:pt x="237" y="38"/>
                        <a:pt x="235" y="41"/>
                      </a:cubicBezTo>
                      <a:cubicBezTo>
                        <a:pt x="234" y="42"/>
                        <a:pt x="233" y="43"/>
                        <a:pt x="232" y="44"/>
                      </a:cubicBezTo>
                      <a:cubicBezTo>
                        <a:pt x="230" y="47"/>
                        <a:pt x="228" y="49"/>
                        <a:pt x="225" y="51"/>
                      </a:cubicBezTo>
                      <a:cubicBezTo>
                        <a:pt x="224" y="52"/>
                        <a:pt x="222" y="52"/>
                        <a:pt x="220" y="53"/>
                      </a:cubicBezTo>
                      <a:cubicBezTo>
                        <a:pt x="219" y="53"/>
                        <a:pt x="218" y="54"/>
                        <a:pt x="217" y="54"/>
                      </a:cubicBezTo>
                      <a:cubicBezTo>
                        <a:pt x="214" y="55"/>
                        <a:pt x="212" y="57"/>
                        <a:pt x="210" y="59"/>
                      </a:cubicBezTo>
                      <a:cubicBezTo>
                        <a:pt x="208" y="60"/>
                        <a:pt x="207" y="61"/>
                        <a:pt x="205" y="63"/>
                      </a:cubicBezTo>
                      <a:cubicBezTo>
                        <a:pt x="196" y="67"/>
                        <a:pt x="186" y="65"/>
                        <a:pt x="176" y="63"/>
                      </a:cubicBezTo>
                      <a:cubicBezTo>
                        <a:pt x="168" y="61"/>
                        <a:pt x="159" y="59"/>
                        <a:pt x="151" y="62"/>
                      </a:cubicBezTo>
                      <a:cubicBezTo>
                        <a:pt x="151" y="62"/>
                        <a:pt x="151" y="62"/>
                        <a:pt x="150" y="62"/>
                      </a:cubicBezTo>
                      <a:cubicBezTo>
                        <a:pt x="149" y="63"/>
                        <a:pt x="147" y="64"/>
                        <a:pt x="144" y="63"/>
                      </a:cubicBezTo>
                      <a:cubicBezTo>
                        <a:pt x="142" y="63"/>
                        <a:pt x="141" y="62"/>
                        <a:pt x="139" y="61"/>
                      </a:cubicBezTo>
                      <a:cubicBezTo>
                        <a:pt x="139" y="60"/>
                        <a:pt x="139" y="60"/>
                        <a:pt x="139" y="60"/>
                      </a:cubicBezTo>
                      <a:cubicBezTo>
                        <a:pt x="132" y="55"/>
                        <a:pt x="123" y="52"/>
                        <a:pt x="114" y="52"/>
                      </a:cubicBezTo>
                      <a:cubicBezTo>
                        <a:pt x="108" y="52"/>
                        <a:pt x="102" y="54"/>
                        <a:pt x="96" y="55"/>
                      </a:cubicBezTo>
                      <a:cubicBezTo>
                        <a:pt x="93" y="56"/>
                        <a:pt x="93" y="56"/>
                        <a:pt x="93" y="56"/>
                      </a:cubicBezTo>
                      <a:cubicBezTo>
                        <a:pt x="92" y="56"/>
                        <a:pt x="92" y="56"/>
                        <a:pt x="92" y="55"/>
                      </a:cubicBezTo>
                      <a:cubicBezTo>
                        <a:pt x="90" y="53"/>
                        <a:pt x="87" y="52"/>
                        <a:pt x="83" y="51"/>
                      </a:cubicBezTo>
                      <a:cubicBezTo>
                        <a:pt x="83" y="51"/>
                        <a:pt x="82" y="51"/>
                        <a:pt x="82" y="51"/>
                      </a:cubicBezTo>
                      <a:cubicBezTo>
                        <a:pt x="77" y="50"/>
                        <a:pt x="72" y="47"/>
                        <a:pt x="73" y="42"/>
                      </a:cubicBezTo>
                      <a:cubicBezTo>
                        <a:pt x="73" y="42"/>
                        <a:pt x="73" y="42"/>
                        <a:pt x="73" y="41"/>
                      </a:cubicBezTo>
                      <a:cubicBezTo>
                        <a:pt x="77" y="39"/>
                        <a:pt x="80" y="36"/>
                        <a:pt x="84" y="33"/>
                      </a:cubicBezTo>
                      <a:cubicBezTo>
                        <a:pt x="73" y="32"/>
                        <a:pt x="63" y="31"/>
                        <a:pt x="52" y="31"/>
                      </a:cubicBezTo>
                      <a:cubicBezTo>
                        <a:pt x="46" y="30"/>
                        <a:pt x="40" y="30"/>
                        <a:pt x="34" y="31"/>
                      </a:cubicBezTo>
                      <a:cubicBezTo>
                        <a:pt x="30" y="32"/>
                        <a:pt x="26" y="33"/>
                        <a:pt x="22" y="35"/>
                      </a:cubicBezTo>
                      <a:cubicBezTo>
                        <a:pt x="22" y="36"/>
                        <a:pt x="22" y="36"/>
                        <a:pt x="22" y="36"/>
                      </a:cubicBezTo>
                      <a:cubicBezTo>
                        <a:pt x="23" y="36"/>
                        <a:pt x="23" y="37"/>
                        <a:pt x="22" y="38"/>
                      </a:cubicBezTo>
                      <a:cubicBezTo>
                        <a:pt x="22" y="38"/>
                        <a:pt x="22" y="38"/>
                        <a:pt x="21" y="38"/>
                      </a:cubicBezTo>
                      <a:cubicBezTo>
                        <a:pt x="21" y="38"/>
                        <a:pt x="21" y="38"/>
                        <a:pt x="21" y="37"/>
                      </a:cubicBezTo>
                      <a:cubicBezTo>
                        <a:pt x="20" y="36"/>
                        <a:pt x="20" y="36"/>
                        <a:pt x="20" y="36"/>
                      </a:cubicBezTo>
                      <a:cubicBezTo>
                        <a:pt x="17" y="38"/>
                        <a:pt x="13" y="40"/>
                        <a:pt x="11" y="43"/>
                      </a:cubicBezTo>
                      <a:cubicBezTo>
                        <a:pt x="10" y="53"/>
                        <a:pt x="17" y="63"/>
                        <a:pt x="26" y="67"/>
                      </a:cubicBezTo>
                      <a:cubicBezTo>
                        <a:pt x="27" y="67"/>
                        <a:pt x="27" y="67"/>
                        <a:pt x="27" y="68"/>
                      </a:cubicBezTo>
                      <a:cubicBezTo>
                        <a:pt x="27" y="68"/>
                        <a:pt x="27" y="69"/>
                        <a:pt x="26" y="69"/>
                      </a:cubicBezTo>
                      <a:cubicBezTo>
                        <a:pt x="21" y="73"/>
                        <a:pt x="21" y="73"/>
                        <a:pt x="21" y="73"/>
                      </a:cubicBezTo>
                      <a:cubicBezTo>
                        <a:pt x="29" y="76"/>
                        <a:pt x="35" y="84"/>
                        <a:pt x="36" y="93"/>
                      </a:cubicBezTo>
                      <a:cubicBezTo>
                        <a:pt x="36" y="94"/>
                        <a:pt x="35" y="94"/>
                        <a:pt x="35" y="94"/>
                      </a:cubicBezTo>
                      <a:cubicBezTo>
                        <a:pt x="29" y="95"/>
                        <a:pt x="24" y="97"/>
                        <a:pt x="20" y="100"/>
                      </a:cubicBezTo>
                      <a:cubicBezTo>
                        <a:pt x="20" y="100"/>
                        <a:pt x="19" y="100"/>
                        <a:pt x="19" y="100"/>
                      </a:cubicBezTo>
                      <a:cubicBezTo>
                        <a:pt x="19" y="100"/>
                        <a:pt x="18" y="100"/>
                        <a:pt x="18" y="100"/>
                      </a:cubicBezTo>
                      <a:cubicBezTo>
                        <a:pt x="15" y="96"/>
                        <a:pt x="12" y="91"/>
                        <a:pt x="9" y="87"/>
                      </a:cubicBezTo>
                      <a:cubicBezTo>
                        <a:pt x="8" y="86"/>
                        <a:pt x="6" y="85"/>
                        <a:pt x="5" y="85"/>
                      </a:cubicBezTo>
                      <a:cubicBezTo>
                        <a:pt x="5" y="85"/>
                        <a:pt x="5" y="85"/>
                        <a:pt x="5" y="85"/>
                      </a:cubicBezTo>
                      <a:cubicBezTo>
                        <a:pt x="4" y="86"/>
                        <a:pt x="4" y="86"/>
                        <a:pt x="4" y="87"/>
                      </a:cubicBezTo>
                      <a:cubicBezTo>
                        <a:pt x="5" y="88"/>
                        <a:pt x="5" y="89"/>
                        <a:pt x="4" y="90"/>
                      </a:cubicBezTo>
                      <a:cubicBezTo>
                        <a:pt x="4" y="91"/>
                        <a:pt x="3" y="92"/>
                        <a:pt x="2" y="93"/>
                      </a:cubicBezTo>
                      <a:cubicBezTo>
                        <a:pt x="0" y="94"/>
                        <a:pt x="0" y="95"/>
                        <a:pt x="0" y="96"/>
                      </a:cubicBezTo>
                      <a:cubicBezTo>
                        <a:pt x="0" y="96"/>
                        <a:pt x="0" y="96"/>
                        <a:pt x="1" y="97"/>
                      </a:cubicBezTo>
                      <a:cubicBezTo>
                        <a:pt x="2" y="97"/>
                        <a:pt x="2" y="98"/>
                        <a:pt x="3" y="98"/>
                      </a:cubicBezTo>
                      <a:cubicBezTo>
                        <a:pt x="4" y="100"/>
                        <a:pt x="3" y="101"/>
                        <a:pt x="3" y="102"/>
                      </a:cubicBezTo>
                      <a:cubicBezTo>
                        <a:pt x="3" y="103"/>
                        <a:pt x="3" y="103"/>
                        <a:pt x="3" y="104"/>
                      </a:cubicBezTo>
                      <a:cubicBezTo>
                        <a:pt x="3" y="105"/>
                        <a:pt x="4" y="106"/>
                        <a:pt x="5" y="107"/>
                      </a:cubicBezTo>
                      <a:cubicBezTo>
                        <a:pt x="6" y="108"/>
                        <a:pt x="8" y="108"/>
                        <a:pt x="10" y="108"/>
                      </a:cubicBezTo>
                      <a:cubicBezTo>
                        <a:pt x="12" y="107"/>
                        <a:pt x="15" y="105"/>
                        <a:pt x="17" y="101"/>
                      </a:cubicBezTo>
                      <a:cubicBezTo>
                        <a:pt x="18" y="101"/>
                        <a:pt x="18" y="101"/>
                        <a:pt x="19" y="101"/>
                      </a:cubicBezTo>
                      <a:cubicBezTo>
                        <a:pt x="21" y="102"/>
                        <a:pt x="23" y="102"/>
                        <a:pt x="25" y="103"/>
                      </a:cubicBezTo>
                      <a:cubicBezTo>
                        <a:pt x="26" y="103"/>
                        <a:pt x="28" y="103"/>
                        <a:pt x="29" y="104"/>
                      </a:cubicBezTo>
                      <a:cubicBezTo>
                        <a:pt x="33" y="105"/>
                        <a:pt x="37" y="108"/>
                        <a:pt x="38" y="112"/>
                      </a:cubicBezTo>
                      <a:cubicBezTo>
                        <a:pt x="38" y="115"/>
                        <a:pt x="37" y="118"/>
                        <a:pt x="36" y="120"/>
                      </a:cubicBezTo>
                      <a:cubicBezTo>
                        <a:pt x="30" y="132"/>
                        <a:pt x="30" y="132"/>
                        <a:pt x="30" y="132"/>
                      </a:cubicBezTo>
                      <a:cubicBezTo>
                        <a:pt x="30" y="132"/>
                        <a:pt x="29" y="132"/>
                        <a:pt x="29" y="132"/>
                      </a:cubicBezTo>
                      <a:cubicBezTo>
                        <a:pt x="21" y="130"/>
                        <a:pt x="21" y="130"/>
                        <a:pt x="21" y="130"/>
                      </a:cubicBezTo>
                      <a:cubicBezTo>
                        <a:pt x="12" y="146"/>
                        <a:pt x="12" y="146"/>
                        <a:pt x="12" y="146"/>
                      </a:cubicBezTo>
                      <a:cubicBezTo>
                        <a:pt x="11" y="148"/>
                        <a:pt x="10" y="150"/>
                        <a:pt x="10" y="152"/>
                      </a:cubicBezTo>
                      <a:cubicBezTo>
                        <a:pt x="9" y="157"/>
                        <a:pt x="11" y="162"/>
                        <a:pt x="15" y="165"/>
                      </a:cubicBezTo>
                      <a:cubicBezTo>
                        <a:pt x="15" y="165"/>
                        <a:pt x="15" y="165"/>
                        <a:pt x="15" y="165"/>
                      </a:cubicBezTo>
                      <a:cubicBezTo>
                        <a:pt x="21" y="164"/>
                        <a:pt x="27" y="165"/>
                        <a:pt x="33" y="166"/>
                      </a:cubicBezTo>
                      <a:cubicBezTo>
                        <a:pt x="33" y="166"/>
                        <a:pt x="34" y="166"/>
                        <a:pt x="34" y="167"/>
                      </a:cubicBezTo>
                      <a:cubicBezTo>
                        <a:pt x="34" y="170"/>
                        <a:pt x="34" y="170"/>
                        <a:pt x="34" y="170"/>
                      </a:cubicBezTo>
                      <a:cubicBezTo>
                        <a:pt x="39" y="170"/>
                        <a:pt x="43" y="168"/>
                        <a:pt x="47" y="167"/>
                      </a:cubicBezTo>
                      <a:cubicBezTo>
                        <a:pt x="49" y="166"/>
                        <a:pt x="51" y="166"/>
                        <a:pt x="53" y="165"/>
                      </a:cubicBezTo>
                      <a:cubicBezTo>
                        <a:pt x="62" y="162"/>
                        <a:pt x="72" y="162"/>
                        <a:pt x="82" y="163"/>
                      </a:cubicBezTo>
                      <a:cubicBezTo>
                        <a:pt x="82" y="163"/>
                        <a:pt x="83" y="164"/>
                        <a:pt x="83" y="164"/>
                      </a:cubicBezTo>
                      <a:cubicBezTo>
                        <a:pt x="84" y="179"/>
                        <a:pt x="84" y="179"/>
                        <a:pt x="84" y="179"/>
                      </a:cubicBezTo>
                      <a:cubicBezTo>
                        <a:pt x="85" y="179"/>
                        <a:pt x="85" y="178"/>
                        <a:pt x="86" y="177"/>
                      </a:cubicBezTo>
                      <a:cubicBezTo>
                        <a:pt x="86" y="177"/>
                        <a:pt x="87" y="177"/>
                        <a:pt x="87" y="177"/>
                      </a:cubicBezTo>
                      <a:cubicBezTo>
                        <a:pt x="88" y="177"/>
                        <a:pt x="88" y="177"/>
                        <a:pt x="88" y="177"/>
                      </a:cubicBezTo>
                      <a:cubicBezTo>
                        <a:pt x="92" y="190"/>
                        <a:pt x="92" y="190"/>
                        <a:pt x="92" y="190"/>
                      </a:cubicBezTo>
                      <a:cubicBezTo>
                        <a:pt x="94" y="196"/>
                        <a:pt x="97" y="203"/>
                        <a:pt x="103" y="204"/>
                      </a:cubicBezTo>
                      <a:cubicBezTo>
                        <a:pt x="106" y="205"/>
                        <a:pt x="110" y="204"/>
                        <a:pt x="113" y="203"/>
                      </a:cubicBezTo>
                      <a:cubicBezTo>
                        <a:pt x="115" y="202"/>
                        <a:pt x="116" y="202"/>
                        <a:pt x="117" y="201"/>
                      </a:cubicBezTo>
                      <a:cubicBezTo>
                        <a:pt x="128" y="199"/>
                        <a:pt x="139" y="202"/>
                        <a:pt x="147" y="205"/>
                      </a:cubicBezTo>
                      <a:cubicBezTo>
                        <a:pt x="149" y="205"/>
                        <a:pt x="151" y="206"/>
                        <a:pt x="153" y="207"/>
                      </a:cubicBezTo>
                      <a:cubicBezTo>
                        <a:pt x="158" y="209"/>
                        <a:pt x="162" y="213"/>
                        <a:pt x="166" y="218"/>
                      </a:cubicBezTo>
                      <a:cubicBezTo>
                        <a:pt x="166" y="218"/>
                        <a:pt x="166" y="218"/>
                        <a:pt x="166" y="218"/>
                      </a:cubicBezTo>
                      <a:cubicBezTo>
                        <a:pt x="178" y="211"/>
                        <a:pt x="194" y="213"/>
                        <a:pt x="204" y="222"/>
                      </a:cubicBezTo>
                      <a:cubicBezTo>
                        <a:pt x="206" y="217"/>
                        <a:pt x="205" y="212"/>
                        <a:pt x="203" y="208"/>
                      </a:cubicBezTo>
                      <a:cubicBezTo>
                        <a:pt x="198" y="202"/>
                        <a:pt x="194" y="197"/>
                        <a:pt x="188" y="194"/>
                      </a:cubicBezTo>
                      <a:cubicBezTo>
                        <a:pt x="194" y="196"/>
                        <a:pt x="200" y="201"/>
                        <a:pt x="203" y="208"/>
                      </a:cubicBezTo>
                      <a:cubicBezTo>
                        <a:pt x="204" y="209"/>
                        <a:pt x="205" y="210"/>
                        <a:pt x="206" y="212"/>
                      </a:cubicBezTo>
                      <a:cubicBezTo>
                        <a:pt x="213" y="218"/>
                        <a:pt x="223" y="222"/>
                        <a:pt x="230" y="217"/>
                      </a:cubicBezTo>
                      <a:cubicBezTo>
                        <a:pt x="232" y="212"/>
                        <a:pt x="232" y="206"/>
                        <a:pt x="230" y="201"/>
                      </a:cubicBezTo>
                      <a:cubicBezTo>
                        <a:pt x="228" y="200"/>
                        <a:pt x="226" y="198"/>
                        <a:pt x="225" y="196"/>
                      </a:cubicBezTo>
                      <a:cubicBezTo>
                        <a:pt x="227" y="197"/>
                        <a:pt x="229" y="199"/>
                        <a:pt x="230" y="201"/>
                      </a:cubicBezTo>
                      <a:cubicBezTo>
                        <a:pt x="233" y="203"/>
                        <a:pt x="236" y="205"/>
                        <a:pt x="239" y="205"/>
                      </a:cubicBezTo>
                      <a:cubicBezTo>
                        <a:pt x="246" y="190"/>
                        <a:pt x="266" y="186"/>
                        <a:pt x="276" y="173"/>
                      </a:cubicBezTo>
                      <a:cubicBezTo>
                        <a:pt x="284" y="162"/>
                        <a:pt x="283" y="146"/>
                        <a:pt x="286" y="132"/>
                      </a:cubicBezTo>
                      <a:cubicBezTo>
                        <a:pt x="291" y="105"/>
                        <a:pt x="312" y="82"/>
                        <a:pt x="319" y="55"/>
                      </a:cubicBezTo>
                      <a:cubicBezTo>
                        <a:pt x="322" y="45"/>
                        <a:pt x="322" y="35"/>
                        <a:pt x="323" y="24"/>
                      </a:cubicBezTo>
                      <a:cubicBezTo>
                        <a:pt x="323" y="19"/>
                        <a:pt x="323" y="14"/>
                        <a:pt x="324" y="9"/>
                      </a:cubicBezTo>
                      <a:cubicBezTo>
                        <a:pt x="319" y="8"/>
                        <a:pt x="314" y="6"/>
                        <a:pt x="311" y="4"/>
                      </a:cubicBezTo>
                      <a:cubicBezTo>
                        <a:pt x="307" y="2"/>
                        <a:pt x="304"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7" name="Freeform 47">
                  <a:extLst>
                    <a:ext uri="{FF2B5EF4-FFF2-40B4-BE49-F238E27FC236}">
                      <a16:creationId xmlns:a16="http://schemas.microsoft.com/office/drawing/2014/main" id="{B994D854-AAD3-4C78-A4AD-152E7B45F6DC}"/>
                    </a:ext>
                  </a:extLst>
                </p:cNvPr>
                <p:cNvSpPr>
                  <a:spLocks/>
                </p:cNvSpPr>
                <p:nvPr/>
              </p:nvSpPr>
              <p:spPr bwMode="auto">
                <a:xfrm>
                  <a:off x="7947112" y="3960843"/>
                  <a:ext cx="942985" cy="600080"/>
                </a:xfrm>
                <a:custGeom>
                  <a:avLst/>
                  <a:gdLst>
                    <a:gd name="T0" fmla="*/ 284 w 363"/>
                    <a:gd name="T1" fmla="*/ 39 h 231"/>
                    <a:gd name="T2" fmla="*/ 247 w 363"/>
                    <a:gd name="T3" fmla="*/ 25 h 231"/>
                    <a:gd name="T4" fmla="*/ 197 w 363"/>
                    <a:gd name="T5" fmla="*/ 8 h 231"/>
                    <a:gd name="T6" fmla="*/ 157 w 363"/>
                    <a:gd name="T7" fmla="*/ 6 h 231"/>
                    <a:gd name="T8" fmla="*/ 138 w 363"/>
                    <a:gd name="T9" fmla="*/ 3 h 231"/>
                    <a:gd name="T10" fmla="*/ 92 w 363"/>
                    <a:gd name="T11" fmla="*/ 7 h 231"/>
                    <a:gd name="T12" fmla="*/ 75 w 363"/>
                    <a:gd name="T13" fmla="*/ 43 h 231"/>
                    <a:gd name="T14" fmla="*/ 69 w 363"/>
                    <a:gd name="T15" fmla="*/ 51 h 231"/>
                    <a:gd name="T16" fmla="*/ 45 w 363"/>
                    <a:gd name="T17" fmla="*/ 61 h 231"/>
                    <a:gd name="T18" fmla="*/ 23 w 363"/>
                    <a:gd name="T19" fmla="*/ 67 h 231"/>
                    <a:gd name="T20" fmla="*/ 25 w 363"/>
                    <a:gd name="T21" fmla="*/ 72 h 231"/>
                    <a:gd name="T22" fmla="*/ 28 w 363"/>
                    <a:gd name="T23" fmla="*/ 79 h 231"/>
                    <a:gd name="T24" fmla="*/ 17 w 363"/>
                    <a:gd name="T25" fmla="*/ 86 h 231"/>
                    <a:gd name="T26" fmla="*/ 8 w 363"/>
                    <a:gd name="T27" fmla="*/ 95 h 231"/>
                    <a:gd name="T28" fmla="*/ 3 w 363"/>
                    <a:gd name="T29" fmla="*/ 101 h 231"/>
                    <a:gd name="T30" fmla="*/ 2 w 363"/>
                    <a:gd name="T31" fmla="*/ 110 h 231"/>
                    <a:gd name="T32" fmla="*/ 5 w 363"/>
                    <a:gd name="T33" fmla="*/ 120 h 231"/>
                    <a:gd name="T34" fmla="*/ 10 w 363"/>
                    <a:gd name="T35" fmla="*/ 131 h 231"/>
                    <a:gd name="T36" fmla="*/ 12 w 363"/>
                    <a:gd name="T37" fmla="*/ 139 h 231"/>
                    <a:gd name="T38" fmla="*/ 10 w 363"/>
                    <a:gd name="T39" fmla="*/ 153 h 231"/>
                    <a:gd name="T40" fmla="*/ 13 w 363"/>
                    <a:gd name="T41" fmla="*/ 169 h 231"/>
                    <a:gd name="T42" fmla="*/ 13 w 363"/>
                    <a:gd name="T43" fmla="*/ 171 h 231"/>
                    <a:gd name="T44" fmla="*/ 19 w 363"/>
                    <a:gd name="T45" fmla="*/ 175 h 231"/>
                    <a:gd name="T46" fmla="*/ 54 w 363"/>
                    <a:gd name="T47" fmla="*/ 191 h 231"/>
                    <a:gd name="T48" fmla="*/ 73 w 363"/>
                    <a:gd name="T49" fmla="*/ 195 h 231"/>
                    <a:gd name="T50" fmla="*/ 126 w 363"/>
                    <a:gd name="T51" fmla="*/ 196 h 231"/>
                    <a:gd name="T52" fmla="*/ 126 w 363"/>
                    <a:gd name="T53" fmla="*/ 198 h 231"/>
                    <a:gd name="T54" fmla="*/ 121 w 363"/>
                    <a:gd name="T55" fmla="*/ 215 h 231"/>
                    <a:gd name="T56" fmla="*/ 132 w 363"/>
                    <a:gd name="T57" fmla="*/ 219 h 231"/>
                    <a:gd name="T58" fmla="*/ 153 w 363"/>
                    <a:gd name="T59" fmla="*/ 216 h 231"/>
                    <a:gd name="T60" fmla="*/ 180 w 363"/>
                    <a:gd name="T61" fmla="*/ 225 h 231"/>
                    <a:gd name="T62" fmla="*/ 188 w 363"/>
                    <a:gd name="T63" fmla="*/ 226 h 231"/>
                    <a:gd name="T64" fmla="*/ 216 w 363"/>
                    <a:gd name="T65" fmla="*/ 227 h 231"/>
                    <a:gd name="T66" fmla="*/ 248 w 363"/>
                    <a:gd name="T67" fmla="*/ 223 h 231"/>
                    <a:gd name="T68" fmla="*/ 259 w 363"/>
                    <a:gd name="T69" fmla="*/ 217 h 231"/>
                    <a:gd name="T70" fmla="*/ 269 w 363"/>
                    <a:gd name="T71" fmla="*/ 209 h 231"/>
                    <a:gd name="T72" fmla="*/ 283 w 363"/>
                    <a:gd name="T73" fmla="*/ 200 h 231"/>
                    <a:gd name="T74" fmla="*/ 282 w 363"/>
                    <a:gd name="T75" fmla="*/ 194 h 231"/>
                    <a:gd name="T76" fmla="*/ 309 w 363"/>
                    <a:gd name="T77" fmla="*/ 194 h 231"/>
                    <a:gd name="T78" fmla="*/ 316 w 363"/>
                    <a:gd name="T79" fmla="*/ 193 h 231"/>
                    <a:gd name="T80" fmla="*/ 325 w 363"/>
                    <a:gd name="T81" fmla="*/ 192 h 231"/>
                    <a:gd name="T82" fmla="*/ 335 w 363"/>
                    <a:gd name="T83" fmla="*/ 187 h 231"/>
                    <a:gd name="T84" fmla="*/ 334 w 363"/>
                    <a:gd name="T85" fmla="*/ 177 h 231"/>
                    <a:gd name="T86" fmla="*/ 332 w 363"/>
                    <a:gd name="T87" fmla="*/ 167 h 231"/>
                    <a:gd name="T88" fmla="*/ 351 w 363"/>
                    <a:gd name="T89" fmla="*/ 168 h 231"/>
                    <a:gd name="T90" fmla="*/ 346 w 363"/>
                    <a:gd name="T91" fmla="*/ 9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3" h="231">
                      <a:moveTo>
                        <a:pt x="319" y="68"/>
                      </a:moveTo>
                      <a:cubicBezTo>
                        <a:pt x="307" y="58"/>
                        <a:pt x="296" y="49"/>
                        <a:pt x="284" y="39"/>
                      </a:cubicBezTo>
                      <a:cubicBezTo>
                        <a:pt x="278" y="34"/>
                        <a:pt x="272" y="28"/>
                        <a:pt x="263" y="26"/>
                      </a:cubicBezTo>
                      <a:cubicBezTo>
                        <a:pt x="258" y="25"/>
                        <a:pt x="253" y="25"/>
                        <a:pt x="247" y="25"/>
                      </a:cubicBezTo>
                      <a:cubicBezTo>
                        <a:pt x="232" y="24"/>
                        <a:pt x="215" y="19"/>
                        <a:pt x="204" y="9"/>
                      </a:cubicBezTo>
                      <a:cubicBezTo>
                        <a:pt x="202" y="9"/>
                        <a:pt x="199" y="8"/>
                        <a:pt x="197" y="8"/>
                      </a:cubicBezTo>
                      <a:cubicBezTo>
                        <a:pt x="196" y="9"/>
                        <a:pt x="196" y="10"/>
                        <a:pt x="196" y="12"/>
                      </a:cubicBezTo>
                      <a:cubicBezTo>
                        <a:pt x="183" y="10"/>
                        <a:pt x="170" y="8"/>
                        <a:pt x="157" y="6"/>
                      </a:cubicBezTo>
                      <a:cubicBezTo>
                        <a:pt x="153" y="5"/>
                        <a:pt x="147" y="5"/>
                        <a:pt x="145" y="9"/>
                      </a:cubicBezTo>
                      <a:cubicBezTo>
                        <a:pt x="145" y="5"/>
                        <a:pt x="141" y="3"/>
                        <a:pt x="138" y="3"/>
                      </a:cubicBezTo>
                      <a:cubicBezTo>
                        <a:pt x="134" y="3"/>
                        <a:pt x="131" y="4"/>
                        <a:pt x="128" y="4"/>
                      </a:cubicBezTo>
                      <a:cubicBezTo>
                        <a:pt x="115" y="6"/>
                        <a:pt x="102" y="0"/>
                        <a:pt x="92" y="7"/>
                      </a:cubicBezTo>
                      <a:cubicBezTo>
                        <a:pt x="88" y="9"/>
                        <a:pt x="85" y="13"/>
                        <a:pt x="83" y="17"/>
                      </a:cubicBezTo>
                      <a:cubicBezTo>
                        <a:pt x="78" y="25"/>
                        <a:pt x="74" y="34"/>
                        <a:pt x="75" y="43"/>
                      </a:cubicBezTo>
                      <a:cubicBezTo>
                        <a:pt x="75" y="45"/>
                        <a:pt x="75" y="46"/>
                        <a:pt x="75" y="48"/>
                      </a:cubicBezTo>
                      <a:cubicBezTo>
                        <a:pt x="74" y="50"/>
                        <a:pt x="71" y="50"/>
                        <a:pt x="69" y="51"/>
                      </a:cubicBezTo>
                      <a:cubicBezTo>
                        <a:pt x="66" y="53"/>
                        <a:pt x="64" y="57"/>
                        <a:pt x="64" y="60"/>
                      </a:cubicBezTo>
                      <a:cubicBezTo>
                        <a:pt x="59" y="64"/>
                        <a:pt x="52" y="62"/>
                        <a:pt x="45" y="61"/>
                      </a:cubicBezTo>
                      <a:cubicBezTo>
                        <a:pt x="43" y="60"/>
                        <a:pt x="41" y="60"/>
                        <a:pt x="38" y="59"/>
                      </a:cubicBezTo>
                      <a:cubicBezTo>
                        <a:pt x="32" y="60"/>
                        <a:pt x="26" y="63"/>
                        <a:pt x="23" y="67"/>
                      </a:cubicBezTo>
                      <a:cubicBezTo>
                        <a:pt x="22" y="68"/>
                        <a:pt x="22" y="68"/>
                        <a:pt x="22" y="69"/>
                      </a:cubicBezTo>
                      <a:cubicBezTo>
                        <a:pt x="21" y="70"/>
                        <a:pt x="23" y="71"/>
                        <a:pt x="25" y="72"/>
                      </a:cubicBezTo>
                      <a:cubicBezTo>
                        <a:pt x="26" y="73"/>
                        <a:pt x="28" y="75"/>
                        <a:pt x="29" y="76"/>
                      </a:cubicBezTo>
                      <a:cubicBezTo>
                        <a:pt x="29" y="77"/>
                        <a:pt x="29" y="78"/>
                        <a:pt x="28" y="79"/>
                      </a:cubicBezTo>
                      <a:cubicBezTo>
                        <a:pt x="28" y="79"/>
                        <a:pt x="28" y="80"/>
                        <a:pt x="28" y="80"/>
                      </a:cubicBezTo>
                      <a:cubicBezTo>
                        <a:pt x="24" y="81"/>
                        <a:pt x="20" y="83"/>
                        <a:pt x="17" y="86"/>
                      </a:cubicBezTo>
                      <a:cubicBezTo>
                        <a:pt x="14" y="88"/>
                        <a:pt x="11" y="90"/>
                        <a:pt x="8" y="92"/>
                      </a:cubicBezTo>
                      <a:cubicBezTo>
                        <a:pt x="8" y="93"/>
                        <a:pt x="9" y="94"/>
                        <a:pt x="8" y="95"/>
                      </a:cubicBezTo>
                      <a:cubicBezTo>
                        <a:pt x="8" y="97"/>
                        <a:pt x="7" y="98"/>
                        <a:pt x="6" y="100"/>
                      </a:cubicBezTo>
                      <a:cubicBezTo>
                        <a:pt x="5" y="100"/>
                        <a:pt x="4" y="101"/>
                        <a:pt x="3" y="101"/>
                      </a:cubicBezTo>
                      <a:cubicBezTo>
                        <a:pt x="2" y="104"/>
                        <a:pt x="1" y="106"/>
                        <a:pt x="0" y="109"/>
                      </a:cubicBezTo>
                      <a:cubicBezTo>
                        <a:pt x="0" y="109"/>
                        <a:pt x="1" y="109"/>
                        <a:pt x="2" y="110"/>
                      </a:cubicBezTo>
                      <a:cubicBezTo>
                        <a:pt x="4" y="112"/>
                        <a:pt x="5" y="116"/>
                        <a:pt x="5" y="119"/>
                      </a:cubicBezTo>
                      <a:cubicBezTo>
                        <a:pt x="5" y="120"/>
                        <a:pt x="5" y="120"/>
                        <a:pt x="5" y="120"/>
                      </a:cubicBezTo>
                      <a:cubicBezTo>
                        <a:pt x="6" y="124"/>
                        <a:pt x="6" y="128"/>
                        <a:pt x="9" y="130"/>
                      </a:cubicBezTo>
                      <a:cubicBezTo>
                        <a:pt x="9" y="130"/>
                        <a:pt x="10" y="130"/>
                        <a:pt x="10" y="131"/>
                      </a:cubicBezTo>
                      <a:cubicBezTo>
                        <a:pt x="12" y="132"/>
                        <a:pt x="14" y="132"/>
                        <a:pt x="14" y="135"/>
                      </a:cubicBezTo>
                      <a:cubicBezTo>
                        <a:pt x="15" y="137"/>
                        <a:pt x="13" y="138"/>
                        <a:pt x="12" y="139"/>
                      </a:cubicBezTo>
                      <a:cubicBezTo>
                        <a:pt x="12" y="140"/>
                        <a:pt x="12" y="140"/>
                        <a:pt x="12" y="140"/>
                      </a:cubicBezTo>
                      <a:cubicBezTo>
                        <a:pt x="8" y="144"/>
                        <a:pt x="9" y="149"/>
                        <a:pt x="10" y="153"/>
                      </a:cubicBezTo>
                      <a:cubicBezTo>
                        <a:pt x="10" y="155"/>
                        <a:pt x="11" y="156"/>
                        <a:pt x="11" y="157"/>
                      </a:cubicBezTo>
                      <a:cubicBezTo>
                        <a:pt x="12" y="161"/>
                        <a:pt x="13" y="165"/>
                        <a:pt x="13" y="169"/>
                      </a:cubicBezTo>
                      <a:cubicBezTo>
                        <a:pt x="13" y="169"/>
                        <a:pt x="13" y="169"/>
                        <a:pt x="13" y="169"/>
                      </a:cubicBezTo>
                      <a:cubicBezTo>
                        <a:pt x="13" y="170"/>
                        <a:pt x="13" y="171"/>
                        <a:pt x="13" y="171"/>
                      </a:cubicBezTo>
                      <a:cubicBezTo>
                        <a:pt x="14" y="172"/>
                        <a:pt x="15" y="173"/>
                        <a:pt x="16" y="173"/>
                      </a:cubicBezTo>
                      <a:cubicBezTo>
                        <a:pt x="17" y="173"/>
                        <a:pt x="19" y="174"/>
                        <a:pt x="19" y="175"/>
                      </a:cubicBezTo>
                      <a:cubicBezTo>
                        <a:pt x="27" y="173"/>
                        <a:pt x="36" y="174"/>
                        <a:pt x="43" y="179"/>
                      </a:cubicBezTo>
                      <a:cubicBezTo>
                        <a:pt x="47" y="182"/>
                        <a:pt x="51" y="187"/>
                        <a:pt x="54" y="191"/>
                      </a:cubicBezTo>
                      <a:cubicBezTo>
                        <a:pt x="60" y="199"/>
                        <a:pt x="60" y="199"/>
                        <a:pt x="60" y="199"/>
                      </a:cubicBezTo>
                      <a:cubicBezTo>
                        <a:pt x="64" y="197"/>
                        <a:pt x="68" y="196"/>
                        <a:pt x="73" y="195"/>
                      </a:cubicBezTo>
                      <a:cubicBezTo>
                        <a:pt x="79" y="194"/>
                        <a:pt x="85" y="194"/>
                        <a:pt x="91" y="194"/>
                      </a:cubicBezTo>
                      <a:cubicBezTo>
                        <a:pt x="103" y="195"/>
                        <a:pt x="114" y="195"/>
                        <a:pt x="126" y="196"/>
                      </a:cubicBezTo>
                      <a:cubicBezTo>
                        <a:pt x="126" y="196"/>
                        <a:pt x="126" y="197"/>
                        <a:pt x="127" y="197"/>
                      </a:cubicBezTo>
                      <a:cubicBezTo>
                        <a:pt x="127" y="198"/>
                        <a:pt x="127" y="198"/>
                        <a:pt x="126" y="198"/>
                      </a:cubicBezTo>
                      <a:cubicBezTo>
                        <a:pt x="123" y="202"/>
                        <a:pt x="118" y="206"/>
                        <a:pt x="114" y="209"/>
                      </a:cubicBezTo>
                      <a:cubicBezTo>
                        <a:pt x="114" y="212"/>
                        <a:pt x="118" y="214"/>
                        <a:pt x="121" y="215"/>
                      </a:cubicBezTo>
                      <a:cubicBezTo>
                        <a:pt x="122" y="215"/>
                        <a:pt x="122" y="215"/>
                        <a:pt x="123" y="215"/>
                      </a:cubicBezTo>
                      <a:cubicBezTo>
                        <a:pt x="126" y="216"/>
                        <a:pt x="130" y="217"/>
                        <a:pt x="132" y="219"/>
                      </a:cubicBezTo>
                      <a:cubicBezTo>
                        <a:pt x="134" y="219"/>
                        <a:pt x="134" y="219"/>
                        <a:pt x="134" y="219"/>
                      </a:cubicBezTo>
                      <a:cubicBezTo>
                        <a:pt x="140" y="217"/>
                        <a:pt x="147" y="216"/>
                        <a:pt x="153" y="216"/>
                      </a:cubicBezTo>
                      <a:cubicBezTo>
                        <a:pt x="163" y="216"/>
                        <a:pt x="172" y="219"/>
                        <a:pt x="179" y="224"/>
                      </a:cubicBezTo>
                      <a:cubicBezTo>
                        <a:pt x="180" y="225"/>
                        <a:pt x="180" y="225"/>
                        <a:pt x="180" y="225"/>
                      </a:cubicBezTo>
                      <a:cubicBezTo>
                        <a:pt x="181" y="226"/>
                        <a:pt x="182" y="227"/>
                        <a:pt x="184" y="227"/>
                      </a:cubicBezTo>
                      <a:cubicBezTo>
                        <a:pt x="185" y="227"/>
                        <a:pt x="187" y="227"/>
                        <a:pt x="188" y="226"/>
                      </a:cubicBezTo>
                      <a:cubicBezTo>
                        <a:pt x="189" y="226"/>
                        <a:pt x="189" y="226"/>
                        <a:pt x="190" y="226"/>
                      </a:cubicBezTo>
                      <a:cubicBezTo>
                        <a:pt x="198" y="223"/>
                        <a:pt x="207" y="225"/>
                        <a:pt x="216" y="227"/>
                      </a:cubicBezTo>
                      <a:cubicBezTo>
                        <a:pt x="225" y="229"/>
                        <a:pt x="235" y="231"/>
                        <a:pt x="242" y="227"/>
                      </a:cubicBezTo>
                      <a:cubicBezTo>
                        <a:pt x="244" y="226"/>
                        <a:pt x="246" y="224"/>
                        <a:pt x="248" y="223"/>
                      </a:cubicBezTo>
                      <a:cubicBezTo>
                        <a:pt x="250" y="221"/>
                        <a:pt x="252" y="219"/>
                        <a:pt x="255" y="218"/>
                      </a:cubicBezTo>
                      <a:cubicBezTo>
                        <a:pt x="256" y="217"/>
                        <a:pt x="257" y="217"/>
                        <a:pt x="259" y="217"/>
                      </a:cubicBezTo>
                      <a:cubicBezTo>
                        <a:pt x="260" y="216"/>
                        <a:pt x="262" y="216"/>
                        <a:pt x="263" y="215"/>
                      </a:cubicBezTo>
                      <a:cubicBezTo>
                        <a:pt x="266" y="213"/>
                        <a:pt x="268" y="211"/>
                        <a:pt x="269" y="209"/>
                      </a:cubicBezTo>
                      <a:cubicBezTo>
                        <a:pt x="270" y="208"/>
                        <a:pt x="271" y="207"/>
                        <a:pt x="272" y="206"/>
                      </a:cubicBezTo>
                      <a:cubicBezTo>
                        <a:pt x="275" y="202"/>
                        <a:pt x="279" y="200"/>
                        <a:pt x="283" y="200"/>
                      </a:cubicBezTo>
                      <a:cubicBezTo>
                        <a:pt x="282" y="195"/>
                        <a:pt x="282" y="195"/>
                        <a:pt x="282" y="195"/>
                      </a:cubicBezTo>
                      <a:cubicBezTo>
                        <a:pt x="282" y="194"/>
                        <a:pt x="282" y="194"/>
                        <a:pt x="282" y="194"/>
                      </a:cubicBezTo>
                      <a:cubicBezTo>
                        <a:pt x="282" y="193"/>
                        <a:pt x="283" y="193"/>
                        <a:pt x="283" y="193"/>
                      </a:cubicBezTo>
                      <a:cubicBezTo>
                        <a:pt x="309" y="194"/>
                        <a:pt x="309" y="194"/>
                        <a:pt x="309" y="194"/>
                      </a:cubicBezTo>
                      <a:cubicBezTo>
                        <a:pt x="311" y="194"/>
                        <a:pt x="313" y="194"/>
                        <a:pt x="314" y="194"/>
                      </a:cubicBezTo>
                      <a:cubicBezTo>
                        <a:pt x="315" y="194"/>
                        <a:pt x="315" y="193"/>
                        <a:pt x="316" y="193"/>
                      </a:cubicBezTo>
                      <a:cubicBezTo>
                        <a:pt x="317" y="192"/>
                        <a:pt x="317" y="192"/>
                        <a:pt x="318" y="192"/>
                      </a:cubicBezTo>
                      <a:cubicBezTo>
                        <a:pt x="320" y="191"/>
                        <a:pt x="322" y="191"/>
                        <a:pt x="325" y="192"/>
                      </a:cubicBezTo>
                      <a:cubicBezTo>
                        <a:pt x="326" y="192"/>
                        <a:pt x="327" y="192"/>
                        <a:pt x="328" y="192"/>
                      </a:cubicBezTo>
                      <a:cubicBezTo>
                        <a:pt x="331" y="192"/>
                        <a:pt x="334" y="189"/>
                        <a:pt x="335" y="187"/>
                      </a:cubicBezTo>
                      <a:cubicBezTo>
                        <a:pt x="336" y="185"/>
                        <a:pt x="337" y="181"/>
                        <a:pt x="335" y="178"/>
                      </a:cubicBezTo>
                      <a:cubicBezTo>
                        <a:pt x="334" y="178"/>
                        <a:pt x="334" y="177"/>
                        <a:pt x="334" y="177"/>
                      </a:cubicBezTo>
                      <a:cubicBezTo>
                        <a:pt x="332" y="176"/>
                        <a:pt x="331" y="174"/>
                        <a:pt x="331" y="173"/>
                      </a:cubicBezTo>
                      <a:cubicBezTo>
                        <a:pt x="330" y="171"/>
                        <a:pt x="331" y="169"/>
                        <a:pt x="332" y="167"/>
                      </a:cubicBezTo>
                      <a:cubicBezTo>
                        <a:pt x="334" y="165"/>
                        <a:pt x="336" y="164"/>
                        <a:pt x="339" y="164"/>
                      </a:cubicBezTo>
                      <a:cubicBezTo>
                        <a:pt x="344" y="164"/>
                        <a:pt x="347" y="166"/>
                        <a:pt x="351" y="168"/>
                      </a:cubicBezTo>
                      <a:cubicBezTo>
                        <a:pt x="354" y="170"/>
                        <a:pt x="359" y="172"/>
                        <a:pt x="363" y="172"/>
                      </a:cubicBezTo>
                      <a:cubicBezTo>
                        <a:pt x="363" y="145"/>
                        <a:pt x="361" y="118"/>
                        <a:pt x="346" y="96"/>
                      </a:cubicBezTo>
                      <a:cubicBezTo>
                        <a:pt x="338" y="85"/>
                        <a:pt x="328" y="77"/>
                        <a:pt x="319"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8" name="Freeform 53">
                  <a:extLst>
                    <a:ext uri="{FF2B5EF4-FFF2-40B4-BE49-F238E27FC236}">
                      <a16:creationId xmlns:a16="http://schemas.microsoft.com/office/drawing/2014/main" id="{D1294013-345E-4142-8607-64F4C4B1E3A2}"/>
                    </a:ext>
                  </a:extLst>
                </p:cNvPr>
                <p:cNvSpPr>
                  <a:spLocks/>
                </p:cNvSpPr>
                <p:nvPr/>
              </p:nvSpPr>
              <p:spPr bwMode="auto">
                <a:xfrm>
                  <a:off x="7442281" y="4570447"/>
                  <a:ext cx="319091" cy="446091"/>
                </a:xfrm>
                <a:custGeom>
                  <a:avLst/>
                  <a:gdLst>
                    <a:gd name="T0" fmla="*/ 54 w 123"/>
                    <a:gd name="T1" fmla="*/ 6 h 172"/>
                    <a:gd name="T2" fmla="*/ 50 w 123"/>
                    <a:gd name="T3" fmla="*/ 0 h 172"/>
                    <a:gd name="T4" fmla="*/ 45 w 123"/>
                    <a:gd name="T5" fmla="*/ 4 h 172"/>
                    <a:gd name="T6" fmla="*/ 33 w 123"/>
                    <a:gd name="T7" fmla="*/ 18 h 172"/>
                    <a:gd name="T8" fmla="*/ 18 w 123"/>
                    <a:gd name="T9" fmla="*/ 14 h 172"/>
                    <a:gd name="T10" fmla="*/ 18 w 123"/>
                    <a:gd name="T11" fmla="*/ 20 h 172"/>
                    <a:gd name="T12" fmla="*/ 15 w 123"/>
                    <a:gd name="T13" fmla="*/ 48 h 172"/>
                    <a:gd name="T14" fmla="*/ 17 w 123"/>
                    <a:gd name="T15" fmla="*/ 59 h 172"/>
                    <a:gd name="T16" fmla="*/ 20 w 123"/>
                    <a:gd name="T17" fmla="*/ 60 h 172"/>
                    <a:gd name="T18" fmla="*/ 14 w 123"/>
                    <a:gd name="T19" fmla="*/ 93 h 172"/>
                    <a:gd name="T20" fmla="*/ 11 w 123"/>
                    <a:gd name="T21" fmla="*/ 95 h 172"/>
                    <a:gd name="T22" fmla="*/ 14 w 123"/>
                    <a:gd name="T23" fmla="*/ 101 h 172"/>
                    <a:gd name="T24" fmla="*/ 10 w 123"/>
                    <a:gd name="T25" fmla="*/ 115 h 172"/>
                    <a:gd name="T26" fmla="*/ 10 w 123"/>
                    <a:gd name="T27" fmla="*/ 118 h 172"/>
                    <a:gd name="T28" fmla="*/ 5 w 123"/>
                    <a:gd name="T29" fmla="*/ 136 h 172"/>
                    <a:gd name="T30" fmla="*/ 0 w 123"/>
                    <a:gd name="T31" fmla="*/ 144 h 172"/>
                    <a:gd name="T32" fmla="*/ 6 w 123"/>
                    <a:gd name="T33" fmla="*/ 145 h 172"/>
                    <a:gd name="T34" fmla="*/ 11 w 123"/>
                    <a:gd name="T35" fmla="*/ 149 h 172"/>
                    <a:gd name="T36" fmla="*/ 23 w 123"/>
                    <a:gd name="T37" fmla="*/ 153 h 172"/>
                    <a:gd name="T38" fmla="*/ 34 w 123"/>
                    <a:gd name="T39" fmla="*/ 171 h 172"/>
                    <a:gd name="T40" fmla="*/ 42 w 123"/>
                    <a:gd name="T41" fmla="*/ 166 h 172"/>
                    <a:gd name="T42" fmla="*/ 67 w 123"/>
                    <a:gd name="T43" fmla="*/ 171 h 172"/>
                    <a:gd name="T44" fmla="*/ 66 w 123"/>
                    <a:gd name="T45" fmla="*/ 163 h 172"/>
                    <a:gd name="T46" fmla="*/ 62 w 123"/>
                    <a:gd name="T47" fmla="*/ 156 h 172"/>
                    <a:gd name="T48" fmla="*/ 62 w 123"/>
                    <a:gd name="T49" fmla="*/ 148 h 172"/>
                    <a:gd name="T50" fmla="*/ 57 w 123"/>
                    <a:gd name="T51" fmla="*/ 131 h 172"/>
                    <a:gd name="T52" fmla="*/ 68 w 123"/>
                    <a:gd name="T53" fmla="*/ 124 h 172"/>
                    <a:gd name="T54" fmla="*/ 68 w 123"/>
                    <a:gd name="T55" fmla="*/ 121 h 172"/>
                    <a:gd name="T56" fmla="*/ 70 w 123"/>
                    <a:gd name="T57" fmla="*/ 119 h 172"/>
                    <a:gd name="T58" fmla="*/ 85 w 123"/>
                    <a:gd name="T59" fmla="*/ 116 h 172"/>
                    <a:gd name="T60" fmla="*/ 94 w 123"/>
                    <a:gd name="T61" fmla="*/ 113 h 172"/>
                    <a:gd name="T62" fmla="*/ 95 w 123"/>
                    <a:gd name="T63" fmla="*/ 113 h 172"/>
                    <a:gd name="T64" fmla="*/ 99 w 123"/>
                    <a:gd name="T65" fmla="*/ 117 h 172"/>
                    <a:gd name="T66" fmla="*/ 101 w 123"/>
                    <a:gd name="T67" fmla="*/ 114 h 172"/>
                    <a:gd name="T68" fmla="*/ 103 w 123"/>
                    <a:gd name="T69" fmla="*/ 108 h 172"/>
                    <a:gd name="T70" fmla="*/ 110 w 123"/>
                    <a:gd name="T71" fmla="*/ 89 h 172"/>
                    <a:gd name="T72" fmla="*/ 112 w 123"/>
                    <a:gd name="T73" fmla="*/ 88 h 172"/>
                    <a:gd name="T74" fmla="*/ 119 w 123"/>
                    <a:gd name="T75" fmla="*/ 87 h 172"/>
                    <a:gd name="T76" fmla="*/ 123 w 123"/>
                    <a:gd name="T77" fmla="*/ 72 h 172"/>
                    <a:gd name="T78" fmla="*/ 102 w 123"/>
                    <a:gd name="T79" fmla="*/ 67 h 172"/>
                    <a:gd name="T80" fmla="*/ 102 w 123"/>
                    <a:gd name="T81" fmla="*/ 65 h 172"/>
                    <a:gd name="T82" fmla="*/ 94 w 123"/>
                    <a:gd name="T83" fmla="*/ 55 h 172"/>
                    <a:gd name="T84" fmla="*/ 94 w 123"/>
                    <a:gd name="T85" fmla="*/ 53 h 172"/>
                    <a:gd name="T86" fmla="*/ 96 w 123"/>
                    <a:gd name="T87" fmla="*/ 47 h 172"/>
                    <a:gd name="T88" fmla="*/ 90 w 123"/>
                    <a:gd name="T89" fmla="*/ 40 h 172"/>
                    <a:gd name="T90" fmla="*/ 79 w 123"/>
                    <a:gd name="T91" fmla="*/ 35 h 172"/>
                    <a:gd name="T92" fmla="*/ 69 w 123"/>
                    <a:gd name="T93" fmla="*/ 1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72">
                      <a:moveTo>
                        <a:pt x="61" y="12"/>
                      </a:moveTo>
                      <a:cubicBezTo>
                        <a:pt x="59" y="9"/>
                        <a:pt x="57" y="7"/>
                        <a:pt x="54" y="6"/>
                      </a:cubicBezTo>
                      <a:cubicBezTo>
                        <a:pt x="54" y="6"/>
                        <a:pt x="54" y="6"/>
                        <a:pt x="54" y="6"/>
                      </a:cubicBezTo>
                      <a:cubicBezTo>
                        <a:pt x="52" y="4"/>
                        <a:pt x="51" y="2"/>
                        <a:pt x="50" y="0"/>
                      </a:cubicBezTo>
                      <a:cubicBezTo>
                        <a:pt x="49" y="1"/>
                        <a:pt x="47" y="1"/>
                        <a:pt x="46" y="0"/>
                      </a:cubicBezTo>
                      <a:cubicBezTo>
                        <a:pt x="46" y="1"/>
                        <a:pt x="45" y="2"/>
                        <a:pt x="45" y="4"/>
                      </a:cubicBezTo>
                      <a:cubicBezTo>
                        <a:pt x="45" y="5"/>
                        <a:pt x="45" y="6"/>
                        <a:pt x="44" y="7"/>
                      </a:cubicBezTo>
                      <a:cubicBezTo>
                        <a:pt x="43" y="13"/>
                        <a:pt x="39" y="18"/>
                        <a:pt x="33" y="18"/>
                      </a:cubicBezTo>
                      <a:cubicBezTo>
                        <a:pt x="29" y="19"/>
                        <a:pt x="25" y="17"/>
                        <a:pt x="23" y="16"/>
                      </a:cubicBezTo>
                      <a:cubicBezTo>
                        <a:pt x="20" y="15"/>
                        <a:pt x="19" y="14"/>
                        <a:pt x="18" y="14"/>
                      </a:cubicBezTo>
                      <a:cubicBezTo>
                        <a:pt x="18" y="15"/>
                        <a:pt x="18" y="18"/>
                        <a:pt x="18" y="19"/>
                      </a:cubicBezTo>
                      <a:cubicBezTo>
                        <a:pt x="18" y="20"/>
                        <a:pt x="18" y="20"/>
                        <a:pt x="18" y="20"/>
                      </a:cubicBezTo>
                      <a:cubicBezTo>
                        <a:pt x="19" y="28"/>
                        <a:pt x="17" y="36"/>
                        <a:pt x="13" y="43"/>
                      </a:cubicBezTo>
                      <a:cubicBezTo>
                        <a:pt x="14" y="45"/>
                        <a:pt x="14" y="47"/>
                        <a:pt x="15" y="48"/>
                      </a:cubicBezTo>
                      <a:cubicBezTo>
                        <a:pt x="17" y="58"/>
                        <a:pt x="17" y="58"/>
                        <a:pt x="17" y="58"/>
                      </a:cubicBezTo>
                      <a:cubicBezTo>
                        <a:pt x="17" y="58"/>
                        <a:pt x="17" y="58"/>
                        <a:pt x="17" y="59"/>
                      </a:cubicBezTo>
                      <a:cubicBezTo>
                        <a:pt x="17" y="59"/>
                        <a:pt x="17" y="59"/>
                        <a:pt x="17" y="59"/>
                      </a:cubicBezTo>
                      <a:cubicBezTo>
                        <a:pt x="18" y="59"/>
                        <a:pt x="19" y="60"/>
                        <a:pt x="20" y="60"/>
                      </a:cubicBezTo>
                      <a:cubicBezTo>
                        <a:pt x="27" y="65"/>
                        <a:pt x="27" y="75"/>
                        <a:pt x="24" y="82"/>
                      </a:cubicBezTo>
                      <a:cubicBezTo>
                        <a:pt x="21" y="87"/>
                        <a:pt x="17" y="90"/>
                        <a:pt x="14" y="93"/>
                      </a:cubicBezTo>
                      <a:cubicBezTo>
                        <a:pt x="12" y="94"/>
                        <a:pt x="12" y="94"/>
                        <a:pt x="12" y="94"/>
                      </a:cubicBezTo>
                      <a:cubicBezTo>
                        <a:pt x="12" y="95"/>
                        <a:pt x="11" y="95"/>
                        <a:pt x="11" y="95"/>
                      </a:cubicBezTo>
                      <a:cubicBezTo>
                        <a:pt x="11" y="96"/>
                        <a:pt x="12" y="96"/>
                        <a:pt x="12" y="96"/>
                      </a:cubicBezTo>
                      <a:cubicBezTo>
                        <a:pt x="13" y="98"/>
                        <a:pt x="14" y="100"/>
                        <a:pt x="14" y="101"/>
                      </a:cubicBezTo>
                      <a:cubicBezTo>
                        <a:pt x="14" y="110"/>
                        <a:pt x="14" y="110"/>
                        <a:pt x="14" y="110"/>
                      </a:cubicBezTo>
                      <a:cubicBezTo>
                        <a:pt x="14" y="112"/>
                        <a:pt x="12" y="114"/>
                        <a:pt x="10" y="115"/>
                      </a:cubicBezTo>
                      <a:cubicBezTo>
                        <a:pt x="10" y="116"/>
                        <a:pt x="9" y="117"/>
                        <a:pt x="9" y="117"/>
                      </a:cubicBezTo>
                      <a:cubicBezTo>
                        <a:pt x="9" y="117"/>
                        <a:pt x="10" y="118"/>
                        <a:pt x="10" y="118"/>
                      </a:cubicBezTo>
                      <a:cubicBezTo>
                        <a:pt x="11" y="120"/>
                        <a:pt x="12" y="122"/>
                        <a:pt x="12" y="124"/>
                      </a:cubicBezTo>
                      <a:cubicBezTo>
                        <a:pt x="12" y="130"/>
                        <a:pt x="8" y="134"/>
                        <a:pt x="5" y="136"/>
                      </a:cubicBezTo>
                      <a:cubicBezTo>
                        <a:pt x="3" y="138"/>
                        <a:pt x="1" y="141"/>
                        <a:pt x="0" y="143"/>
                      </a:cubicBezTo>
                      <a:cubicBezTo>
                        <a:pt x="0" y="143"/>
                        <a:pt x="0" y="144"/>
                        <a:pt x="0" y="144"/>
                      </a:cubicBezTo>
                      <a:cubicBezTo>
                        <a:pt x="0" y="144"/>
                        <a:pt x="0" y="144"/>
                        <a:pt x="1" y="144"/>
                      </a:cubicBezTo>
                      <a:cubicBezTo>
                        <a:pt x="2" y="144"/>
                        <a:pt x="4" y="144"/>
                        <a:pt x="6" y="145"/>
                      </a:cubicBezTo>
                      <a:cubicBezTo>
                        <a:pt x="8" y="146"/>
                        <a:pt x="10" y="147"/>
                        <a:pt x="11" y="148"/>
                      </a:cubicBezTo>
                      <a:cubicBezTo>
                        <a:pt x="11" y="148"/>
                        <a:pt x="11" y="148"/>
                        <a:pt x="11" y="149"/>
                      </a:cubicBezTo>
                      <a:cubicBezTo>
                        <a:pt x="12" y="149"/>
                        <a:pt x="14" y="150"/>
                        <a:pt x="15" y="150"/>
                      </a:cubicBezTo>
                      <a:cubicBezTo>
                        <a:pt x="18" y="151"/>
                        <a:pt x="20" y="151"/>
                        <a:pt x="23" y="153"/>
                      </a:cubicBezTo>
                      <a:cubicBezTo>
                        <a:pt x="28" y="156"/>
                        <a:pt x="32" y="163"/>
                        <a:pt x="33" y="171"/>
                      </a:cubicBezTo>
                      <a:cubicBezTo>
                        <a:pt x="34" y="171"/>
                        <a:pt x="34" y="171"/>
                        <a:pt x="34" y="171"/>
                      </a:cubicBezTo>
                      <a:cubicBezTo>
                        <a:pt x="35" y="172"/>
                        <a:pt x="35" y="172"/>
                        <a:pt x="36" y="172"/>
                      </a:cubicBezTo>
                      <a:cubicBezTo>
                        <a:pt x="37" y="170"/>
                        <a:pt x="39" y="168"/>
                        <a:pt x="42" y="166"/>
                      </a:cubicBezTo>
                      <a:cubicBezTo>
                        <a:pt x="47" y="164"/>
                        <a:pt x="53" y="165"/>
                        <a:pt x="55" y="166"/>
                      </a:cubicBezTo>
                      <a:cubicBezTo>
                        <a:pt x="59" y="167"/>
                        <a:pt x="63" y="169"/>
                        <a:pt x="67" y="171"/>
                      </a:cubicBezTo>
                      <a:cubicBezTo>
                        <a:pt x="70" y="169"/>
                        <a:pt x="70" y="169"/>
                        <a:pt x="70" y="169"/>
                      </a:cubicBezTo>
                      <a:cubicBezTo>
                        <a:pt x="69" y="167"/>
                        <a:pt x="68" y="165"/>
                        <a:pt x="66" y="163"/>
                      </a:cubicBezTo>
                      <a:cubicBezTo>
                        <a:pt x="66" y="162"/>
                        <a:pt x="66" y="162"/>
                        <a:pt x="66" y="162"/>
                      </a:cubicBezTo>
                      <a:cubicBezTo>
                        <a:pt x="64" y="161"/>
                        <a:pt x="63" y="159"/>
                        <a:pt x="62" y="156"/>
                      </a:cubicBezTo>
                      <a:cubicBezTo>
                        <a:pt x="61" y="153"/>
                        <a:pt x="61" y="151"/>
                        <a:pt x="62" y="150"/>
                      </a:cubicBezTo>
                      <a:cubicBezTo>
                        <a:pt x="62" y="149"/>
                        <a:pt x="62" y="149"/>
                        <a:pt x="62" y="148"/>
                      </a:cubicBezTo>
                      <a:cubicBezTo>
                        <a:pt x="62" y="147"/>
                        <a:pt x="61" y="146"/>
                        <a:pt x="60" y="144"/>
                      </a:cubicBezTo>
                      <a:cubicBezTo>
                        <a:pt x="58" y="141"/>
                        <a:pt x="55" y="137"/>
                        <a:pt x="57" y="131"/>
                      </a:cubicBezTo>
                      <a:cubicBezTo>
                        <a:pt x="57" y="129"/>
                        <a:pt x="59" y="126"/>
                        <a:pt x="61" y="125"/>
                      </a:cubicBezTo>
                      <a:cubicBezTo>
                        <a:pt x="64" y="124"/>
                        <a:pt x="66" y="124"/>
                        <a:pt x="68" y="124"/>
                      </a:cubicBezTo>
                      <a:cubicBezTo>
                        <a:pt x="68" y="123"/>
                        <a:pt x="68" y="123"/>
                        <a:pt x="68" y="122"/>
                      </a:cubicBezTo>
                      <a:cubicBezTo>
                        <a:pt x="68" y="121"/>
                        <a:pt x="68" y="121"/>
                        <a:pt x="68" y="121"/>
                      </a:cubicBezTo>
                      <a:cubicBezTo>
                        <a:pt x="69" y="120"/>
                        <a:pt x="69" y="120"/>
                        <a:pt x="69" y="120"/>
                      </a:cubicBezTo>
                      <a:cubicBezTo>
                        <a:pt x="69" y="120"/>
                        <a:pt x="69" y="119"/>
                        <a:pt x="70" y="119"/>
                      </a:cubicBezTo>
                      <a:cubicBezTo>
                        <a:pt x="74" y="114"/>
                        <a:pt x="80" y="115"/>
                        <a:pt x="83" y="116"/>
                      </a:cubicBezTo>
                      <a:cubicBezTo>
                        <a:pt x="84" y="116"/>
                        <a:pt x="84" y="116"/>
                        <a:pt x="85" y="116"/>
                      </a:cubicBezTo>
                      <a:cubicBezTo>
                        <a:pt x="86" y="117"/>
                        <a:pt x="87" y="116"/>
                        <a:pt x="88" y="115"/>
                      </a:cubicBezTo>
                      <a:cubicBezTo>
                        <a:pt x="90" y="113"/>
                        <a:pt x="92" y="112"/>
                        <a:pt x="94" y="113"/>
                      </a:cubicBezTo>
                      <a:cubicBezTo>
                        <a:pt x="94" y="113"/>
                        <a:pt x="95" y="113"/>
                        <a:pt x="95" y="113"/>
                      </a:cubicBezTo>
                      <a:cubicBezTo>
                        <a:pt x="95" y="113"/>
                        <a:pt x="95" y="113"/>
                        <a:pt x="95" y="113"/>
                      </a:cubicBezTo>
                      <a:cubicBezTo>
                        <a:pt x="95" y="113"/>
                        <a:pt x="95" y="113"/>
                        <a:pt x="95" y="113"/>
                      </a:cubicBezTo>
                      <a:cubicBezTo>
                        <a:pt x="97" y="114"/>
                        <a:pt x="98" y="115"/>
                        <a:pt x="99" y="117"/>
                      </a:cubicBezTo>
                      <a:cubicBezTo>
                        <a:pt x="101" y="116"/>
                        <a:pt x="101" y="116"/>
                        <a:pt x="101" y="116"/>
                      </a:cubicBezTo>
                      <a:cubicBezTo>
                        <a:pt x="101" y="115"/>
                        <a:pt x="101" y="115"/>
                        <a:pt x="101" y="114"/>
                      </a:cubicBezTo>
                      <a:cubicBezTo>
                        <a:pt x="101" y="112"/>
                        <a:pt x="102" y="111"/>
                        <a:pt x="103" y="110"/>
                      </a:cubicBezTo>
                      <a:cubicBezTo>
                        <a:pt x="103" y="109"/>
                        <a:pt x="103" y="109"/>
                        <a:pt x="103" y="108"/>
                      </a:cubicBezTo>
                      <a:cubicBezTo>
                        <a:pt x="103" y="108"/>
                        <a:pt x="103" y="107"/>
                        <a:pt x="103" y="105"/>
                      </a:cubicBezTo>
                      <a:cubicBezTo>
                        <a:pt x="102" y="99"/>
                        <a:pt x="105" y="93"/>
                        <a:pt x="110" y="89"/>
                      </a:cubicBezTo>
                      <a:cubicBezTo>
                        <a:pt x="111" y="88"/>
                        <a:pt x="111" y="88"/>
                        <a:pt x="111" y="88"/>
                      </a:cubicBezTo>
                      <a:cubicBezTo>
                        <a:pt x="112" y="88"/>
                        <a:pt x="112" y="88"/>
                        <a:pt x="112" y="88"/>
                      </a:cubicBezTo>
                      <a:cubicBezTo>
                        <a:pt x="113" y="88"/>
                        <a:pt x="113" y="88"/>
                        <a:pt x="114" y="87"/>
                      </a:cubicBezTo>
                      <a:cubicBezTo>
                        <a:pt x="115" y="87"/>
                        <a:pt x="117" y="87"/>
                        <a:pt x="119" y="87"/>
                      </a:cubicBezTo>
                      <a:cubicBezTo>
                        <a:pt x="121" y="83"/>
                        <a:pt x="122" y="79"/>
                        <a:pt x="123" y="74"/>
                      </a:cubicBezTo>
                      <a:cubicBezTo>
                        <a:pt x="123" y="73"/>
                        <a:pt x="123" y="72"/>
                        <a:pt x="123" y="72"/>
                      </a:cubicBezTo>
                      <a:cubicBezTo>
                        <a:pt x="123" y="71"/>
                        <a:pt x="122" y="71"/>
                        <a:pt x="121" y="71"/>
                      </a:cubicBezTo>
                      <a:cubicBezTo>
                        <a:pt x="102" y="67"/>
                        <a:pt x="102" y="67"/>
                        <a:pt x="102" y="67"/>
                      </a:cubicBezTo>
                      <a:cubicBezTo>
                        <a:pt x="102" y="67"/>
                        <a:pt x="101" y="67"/>
                        <a:pt x="101" y="66"/>
                      </a:cubicBezTo>
                      <a:cubicBezTo>
                        <a:pt x="101" y="66"/>
                        <a:pt x="101" y="65"/>
                        <a:pt x="102" y="65"/>
                      </a:cubicBezTo>
                      <a:cubicBezTo>
                        <a:pt x="106" y="62"/>
                        <a:pt x="106" y="62"/>
                        <a:pt x="106" y="62"/>
                      </a:cubicBezTo>
                      <a:cubicBezTo>
                        <a:pt x="102" y="60"/>
                        <a:pt x="97" y="58"/>
                        <a:pt x="94" y="55"/>
                      </a:cubicBezTo>
                      <a:cubicBezTo>
                        <a:pt x="93" y="55"/>
                        <a:pt x="93" y="54"/>
                        <a:pt x="93" y="54"/>
                      </a:cubicBezTo>
                      <a:cubicBezTo>
                        <a:pt x="93" y="53"/>
                        <a:pt x="93" y="53"/>
                        <a:pt x="94" y="53"/>
                      </a:cubicBezTo>
                      <a:cubicBezTo>
                        <a:pt x="100" y="50"/>
                        <a:pt x="100" y="50"/>
                        <a:pt x="100" y="50"/>
                      </a:cubicBezTo>
                      <a:cubicBezTo>
                        <a:pt x="100" y="49"/>
                        <a:pt x="98" y="48"/>
                        <a:pt x="96" y="47"/>
                      </a:cubicBezTo>
                      <a:cubicBezTo>
                        <a:pt x="96" y="47"/>
                        <a:pt x="95" y="47"/>
                        <a:pt x="95" y="47"/>
                      </a:cubicBezTo>
                      <a:cubicBezTo>
                        <a:pt x="92" y="45"/>
                        <a:pt x="90" y="43"/>
                        <a:pt x="90" y="40"/>
                      </a:cubicBezTo>
                      <a:cubicBezTo>
                        <a:pt x="89" y="38"/>
                        <a:pt x="89" y="35"/>
                        <a:pt x="90" y="33"/>
                      </a:cubicBezTo>
                      <a:cubicBezTo>
                        <a:pt x="86" y="31"/>
                        <a:pt x="81" y="32"/>
                        <a:pt x="79" y="35"/>
                      </a:cubicBezTo>
                      <a:cubicBezTo>
                        <a:pt x="78" y="35"/>
                        <a:pt x="78" y="35"/>
                        <a:pt x="77" y="35"/>
                      </a:cubicBezTo>
                      <a:cubicBezTo>
                        <a:pt x="71" y="32"/>
                        <a:pt x="68" y="25"/>
                        <a:pt x="69" y="18"/>
                      </a:cubicBezTo>
                      <a:cubicBezTo>
                        <a:pt x="65" y="18"/>
                        <a:pt x="63" y="15"/>
                        <a:pt x="6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54" name="Group 253">
                <a:extLst>
                  <a:ext uri="{FF2B5EF4-FFF2-40B4-BE49-F238E27FC236}">
                    <a16:creationId xmlns:a16="http://schemas.microsoft.com/office/drawing/2014/main" id="{440D2F28-7BBC-4E3E-84C8-EFDC5BA7FF10}"/>
                  </a:ext>
                </a:extLst>
              </p:cNvPr>
              <p:cNvGrpSpPr/>
              <p:nvPr/>
            </p:nvGrpSpPr>
            <p:grpSpPr>
              <a:xfrm>
                <a:off x="2385014" y="3826844"/>
                <a:ext cx="502449" cy="650086"/>
                <a:chOff x="6961263" y="3992593"/>
                <a:chExt cx="669932" cy="866782"/>
              </a:xfrm>
              <a:solidFill>
                <a:srgbClr val="92D050"/>
              </a:solidFill>
            </p:grpSpPr>
            <p:sp>
              <p:nvSpPr>
                <p:cNvPr id="291" name="Freeform 50">
                  <a:extLst>
                    <a:ext uri="{FF2B5EF4-FFF2-40B4-BE49-F238E27FC236}">
                      <a16:creationId xmlns:a16="http://schemas.microsoft.com/office/drawing/2014/main" id="{CC5E1FCE-76FE-469F-B7D1-5BA2C087270E}"/>
                    </a:ext>
                  </a:extLst>
                </p:cNvPr>
                <p:cNvSpPr>
                  <a:spLocks/>
                </p:cNvSpPr>
                <p:nvPr/>
              </p:nvSpPr>
              <p:spPr bwMode="auto">
                <a:xfrm>
                  <a:off x="6961263" y="3992593"/>
                  <a:ext cx="522293" cy="490541"/>
                </a:xfrm>
                <a:custGeom>
                  <a:avLst/>
                  <a:gdLst>
                    <a:gd name="T0" fmla="*/ 180 w 201"/>
                    <a:gd name="T1" fmla="*/ 0 h 189"/>
                    <a:gd name="T2" fmla="*/ 172 w 201"/>
                    <a:gd name="T3" fmla="*/ 9 h 189"/>
                    <a:gd name="T4" fmla="*/ 156 w 201"/>
                    <a:gd name="T5" fmla="*/ 25 h 189"/>
                    <a:gd name="T6" fmla="*/ 146 w 201"/>
                    <a:gd name="T7" fmla="*/ 38 h 189"/>
                    <a:gd name="T8" fmla="*/ 143 w 201"/>
                    <a:gd name="T9" fmla="*/ 40 h 189"/>
                    <a:gd name="T10" fmla="*/ 139 w 201"/>
                    <a:gd name="T11" fmla="*/ 47 h 189"/>
                    <a:gd name="T12" fmla="*/ 119 w 201"/>
                    <a:gd name="T13" fmla="*/ 51 h 189"/>
                    <a:gd name="T14" fmla="*/ 111 w 201"/>
                    <a:gd name="T15" fmla="*/ 47 h 189"/>
                    <a:gd name="T16" fmla="*/ 107 w 201"/>
                    <a:gd name="T17" fmla="*/ 50 h 189"/>
                    <a:gd name="T18" fmla="*/ 97 w 201"/>
                    <a:gd name="T19" fmla="*/ 55 h 189"/>
                    <a:gd name="T20" fmla="*/ 95 w 201"/>
                    <a:gd name="T21" fmla="*/ 56 h 189"/>
                    <a:gd name="T22" fmla="*/ 78 w 201"/>
                    <a:gd name="T23" fmla="*/ 57 h 189"/>
                    <a:gd name="T24" fmla="*/ 75 w 201"/>
                    <a:gd name="T25" fmla="*/ 55 h 189"/>
                    <a:gd name="T26" fmla="*/ 64 w 201"/>
                    <a:gd name="T27" fmla="*/ 35 h 189"/>
                    <a:gd name="T28" fmla="*/ 64 w 201"/>
                    <a:gd name="T29" fmla="*/ 28 h 189"/>
                    <a:gd name="T30" fmla="*/ 50 w 201"/>
                    <a:gd name="T31" fmla="*/ 35 h 189"/>
                    <a:gd name="T32" fmla="*/ 49 w 201"/>
                    <a:gd name="T33" fmla="*/ 38 h 189"/>
                    <a:gd name="T34" fmla="*/ 33 w 201"/>
                    <a:gd name="T35" fmla="*/ 54 h 189"/>
                    <a:gd name="T36" fmla="*/ 29 w 201"/>
                    <a:gd name="T37" fmla="*/ 60 h 189"/>
                    <a:gd name="T38" fmla="*/ 28 w 201"/>
                    <a:gd name="T39" fmla="*/ 62 h 189"/>
                    <a:gd name="T40" fmla="*/ 15 w 201"/>
                    <a:gd name="T41" fmla="*/ 68 h 189"/>
                    <a:gd name="T42" fmla="*/ 9 w 201"/>
                    <a:gd name="T43" fmla="*/ 67 h 189"/>
                    <a:gd name="T44" fmla="*/ 0 w 201"/>
                    <a:gd name="T45" fmla="*/ 86 h 189"/>
                    <a:gd name="T46" fmla="*/ 4 w 201"/>
                    <a:gd name="T47" fmla="*/ 103 h 189"/>
                    <a:gd name="T48" fmla="*/ 4 w 201"/>
                    <a:gd name="T49" fmla="*/ 113 h 189"/>
                    <a:gd name="T50" fmla="*/ 7 w 201"/>
                    <a:gd name="T51" fmla="*/ 117 h 189"/>
                    <a:gd name="T52" fmla="*/ 11 w 201"/>
                    <a:gd name="T53" fmla="*/ 123 h 189"/>
                    <a:gd name="T54" fmla="*/ 18 w 201"/>
                    <a:gd name="T55" fmla="*/ 127 h 189"/>
                    <a:gd name="T56" fmla="*/ 35 w 201"/>
                    <a:gd name="T57" fmla="*/ 140 h 189"/>
                    <a:gd name="T58" fmla="*/ 39 w 201"/>
                    <a:gd name="T59" fmla="*/ 142 h 189"/>
                    <a:gd name="T60" fmla="*/ 63 w 201"/>
                    <a:gd name="T61" fmla="*/ 162 h 189"/>
                    <a:gd name="T62" fmla="*/ 70 w 201"/>
                    <a:gd name="T63" fmla="*/ 174 h 189"/>
                    <a:gd name="T64" fmla="*/ 77 w 201"/>
                    <a:gd name="T65" fmla="*/ 187 h 189"/>
                    <a:gd name="T66" fmla="*/ 81 w 201"/>
                    <a:gd name="T67" fmla="*/ 189 h 189"/>
                    <a:gd name="T68" fmla="*/ 93 w 201"/>
                    <a:gd name="T69" fmla="*/ 181 h 189"/>
                    <a:gd name="T70" fmla="*/ 103 w 201"/>
                    <a:gd name="T71" fmla="*/ 180 h 189"/>
                    <a:gd name="T72" fmla="*/ 109 w 201"/>
                    <a:gd name="T73" fmla="*/ 179 h 189"/>
                    <a:gd name="T74" fmla="*/ 132 w 201"/>
                    <a:gd name="T75" fmla="*/ 167 h 189"/>
                    <a:gd name="T76" fmla="*/ 139 w 201"/>
                    <a:gd name="T77" fmla="*/ 170 h 189"/>
                    <a:gd name="T78" fmla="*/ 143 w 201"/>
                    <a:gd name="T79" fmla="*/ 169 h 189"/>
                    <a:gd name="T80" fmla="*/ 143 w 201"/>
                    <a:gd name="T81" fmla="*/ 166 h 189"/>
                    <a:gd name="T82" fmla="*/ 143 w 201"/>
                    <a:gd name="T83" fmla="*/ 160 h 189"/>
                    <a:gd name="T84" fmla="*/ 149 w 201"/>
                    <a:gd name="T85" fmla="*/ 148 h 189"/>
                    <a:gd name="T86" fmla="*/ 180 w 201"/>
                    <a:gd name="T87" fmla="*/ 150 h 189"/>
                    <a:gd name="T88" fmla="*/ 169 w 201"/>
                    <a:gd name="T89" fmla="*/ 129 h 189"/>
                    <a:gd name="T90" fmla="*/ 165 w 201"/>
                    <a:gd name="T91" fmla="*/ 126 h 189"/>
                    <a:gd name="T92" fmla="*/ 159 w 201"/>
                    <a:gd name="T93" fmla="*/ 124 h 189"/>
                    <a:gd name="T94" fmla="*/ 161 w 201"/>
                    <a:gd name="T95" fmla="*/ 115 h 189"/>
                    <a:gd name="T96" fmla="*/ 164 w 201"/>
                    <a:gd name="T97" fmla="*/ 109 h 189"/>
                    <a:gd name="T98" fmla="*/ 167 w 201"/>
                    <a:gd name="T99" fmla="*/ 101 h 189"/>
                    <a:gd name="T100" fmla="*/ 167 w 201"/>
                    <a:gd name="T101" fmla="*/ 89 h 189"/>
                    <a:gd name="T102" fmla="*/ 165 w 201"/>
                    <a:gd name="T103" fmla="*/ 76 h 189"/>
                    <a:gd name="T104" fmla="*/ 176 w 201"/>
                    <a:gd name="T105" fmla="*/ 74 h 189"/>
                    <a:gd name="T106" fmla="*/ 189 w 201"/>
                    <a:gd name="T107" fmla="*/ 72 h 189"/>
                    <a:gd name="T108" fmla="*/ 182 w 201"/>
                    <a:gd name="T109" fmla="*/ 21 h 189"/>
                    <a:gd name="T110" fmla="*/ 181 w 201"/>
                    <a:gd name="T111" fmla="*/ 6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1" h="189">
                      <a:moveTo>
                        <a:pt x="182" y="2"/>
                      </a:moveTo>
                      <a:cubicBezTo>
                        <a:pt x="182" y="2"/>
                        <a:pt x="181" y="1"/>
                        <a:pt x="180" y="0"/>
                      </a:cubicBezTo>
                      <a:cubicBezTo>
                        <a:pt x="178" y="0"/>
                        <a:pt x="176" y="1"/>
                        <a:pt x="175" y="2"/>
                      </a:cubicBezTo>
                      <a:cubicBezTo>
                        <a:pt x="174" y="4"/>
                        <a:pt x="173" y="6"/>
                        <a:pt x="172" y="9"/>
                      </a:cubicBezTo>
                      <a:cubicBezTo>
                        <a:pt x="170" y="13"/>
                        <a:pt x="168" y="19"/>
                        <a:pt x="162" y="22"/>
                      </a:cubicBezTo>
                      <a:cubicBezTo>
                        <a:pt x="160" y="23"/>
                        <a:pt x="158" y="24"/>
                        <a:pt x="156" y="25"/>
                      </a:cubicBezTo>
                      <a:cubicBezTo>
                        <a:pt x="156" y="30"/>
                        <a:pt x="153" y="34"/>
                        <a:pt x="148" y="38"/>
                      </a:cubicBezTo>
                      <a:cubicBezTo>
                        <a:pt x="147" y="38"/>
                        <a:pt x="147" y="38"/>
                        <a:pt x="146" y="38"/>
                      </a:cubicBezTo>
                      <a:cubicBezTo>
                        <a:pt x="146" y="38"/>
                        <a:pt x="146" y="38"/>
                        <a:pt x="146" y="38"/>
                      </a:cubicBezTo>
                      <a:cubicBezTo>
                        <a:pt x="145" y="39"/>
                        <a:pt x="143" y="40"/>
                        <a:pt x="143" y="40"/>
                      </a:cubicBezTo>
                      <a:cubicBezTo>
                        <a:pt x="143" y="41"/>
                        <a:pt x="143" y="41"/>
                        <a:pt x="143" y="41"/>
                      </a:cubicBezTo>
                      <a:cubicBezTo>
                        <a:pt x="142" y="42"/>
                        <a:pt x="141" y="45"/>
                        <a:pt x="139" y="47"/>
                      </a:cubicBezTo>
                      <a:cubicBezTo>
                        <a:pt x="137" y="49"/>
                        <a:pt x="134" y="49"/>
                        <a:pt x="133" y="49"/>
                      </a:cubicBezTo>
                      <a:cubicBezTo>
                        <a:pt x="119" y="51"/>
                        <a:pt x="119" y="51"/>
                        <a:pt x="119" y="51"/>
                      </a:cubicBezTo>
                      <a:cubicBezTo>
                        <a:pt x="117" y="51"/>
                        <a:pt x="115" y="51"/>
                        <a:pt x="114" y="50"/>
                      </a:cubicBezTo>
                      <a:cubicBezTo>
                        <a:pt x="113" y="49"/>
                        <a:pt x="112" y="48"/>
                        <a:pt x="111" y="47"/>
                      </a:cubicBezTo>
                      <a:cubicBezTo>
                        <a:pt x="110" y="47"/>
                        <a:pt x="109" y="48"/>
                        <a:pt x="108" y="49"/>
                      </a:cubicBezTo>
                      <a:cubicBezTo>
                        <a:pt x="108" y="49"/>
                        <a:pt x="107" y="50"/>
                        <a:pt x="107" y="50"/>
                      </a:cubicBezTo>
                      <a:cubicBezTo>
                        <a:pt x="106" y="51"/>
                        <a:pt x="105" y="53"/>
                        <a:pt x="102" y="54"/>
                      </a:cubicBezTo>
                      <a:cubicBezTo>
                        <a:pt x="100" y="55"/>
                        <a:pt x="98" y="55"/>
                        <a:pt x="97" y="55"/>
                      </a:cubicBezTo>
                      <a:cubicBezTo>
                        <a:pt x="96" y="55"/>
                        <a:pt x="96" y="55"/>
                        <a:pt x="96" y="55"/>
                      </a:cubicBezTo>
                      <a:cubicBezTo>
                        <a:pt x="95" y="56"/>
                        <a:pt x="95" y="56"/>
                        <a:pt x="95" y="56"/>
                      </a:cubicBezTo>
                      <a:cubicBezTo>
                        <a:pt x="93" y="58"/>
                        <a:pt x="91" y="60"/>
                        <a:pt x="87" y="60"/>
                      </a:cubicBezTo>
                      <a:cubicBezTo>
                        <a:pt x="83" y="61"/>
                        <a:pt x="80" y="58"/>
                        <a:pt x="78" y="57"/>
                      </a:cubicBezTo>
                      <a:cubicBezTo>
                        <a:pt x="77" y="56"/>
                        <a:pt x="77" y="56"/>
                        <a:pt x="77" y="56"/>
                      </a:cubicBezTo>
                      <a:cubicBezTo>
                        <a:pt x="76" y="56"/>
                        <a:pt x="76" y="55"/>
                        <a:pt x="75" y="55"/>
                      </a:cubicBezTo>
                      <a:cubicBezTo>
                        <a:pt x="74" y="55"/>
                        <a:pt x="72" y="54"/>
                        <a:pt x="70" y="53"/>
                      </a:cubicBezTo>
                      <a:cubicBezTo>
                        <a:pt x="63" y="49"/>
                        <a:pt x="64" y="40"/>
                        <a:pt x="64" y="35"/>
                      </a:cubicBezTo>
                      <a:cubicBezTo>
                        <a:pt x="64" y="34"/>
                        <a:pt x="64" y="33"/>
                        <a:pt x="64" y="32"/>
                      </a:cubicBezTo>
                      <a:cubicBezTo>
                        <a:pt x="64" y="31"/>
                        <a:pt x="64" y="29"/>
                        <a:pt x="64" y="28"/>
                      </a:cubicBezTo>
                      <a:cubicBezTo>
                        <a:pt x="60" y="29"/>
                        <a:pt x="56" y="31"/>
                        <a:pt x="52" y="34"/>
                      </a:cubicBezTo>
                      <a:cubicBezTo>
                        <a:pt x="51" y="34"/>
                        <a:pt x="51" y="35"/>
                        <a:pt x="50" y="35"/>
                      </a:cubicBezTo>
                      <a:cubicBezTo>
                        <a:pt x="50" y="35"/>
                        <a:pt x="50" y="36"/>
                        <a:pt x="50" y="37"/>
                      </a:cubicBezTo>
                      <a:cubicBezTo>
                        <a:pt x="49" y="38"/>
                        <a:pt x="49" y="38"/>
                        <a:pt x="49" y="38"/>
                      </a:cubicBezTo>
                      <a:cubicBezTo>
                        <a:pt x="47" y="44"/>
                        <a:pt x="43" y="48"/>
                        <a:pt x="39" y="52"/>
                      </a:cubicBezTo>
                      <a:cubicBezTo>
                        <a:pt x="38" y="54"/>
                        <a:pt x="36" y="55"/>
                        <a:pt x="33" y="54"/>
                      </a:cubicBezTo>
                      <a:cubicBezTo>
                        <a:pt x="33" y="54"/>
                        <a:pt x="32" y="55"/>
                        <a:pt x="32" y="56"/>
                      </a:cubicBezTo>
                      <a:cubicBezTo>
                        <a:pt x="31" y="57"/>
                        <a:pt x="30" y="58"/>
                        <a:pt x="29" y="60"/>
                      </a:cubicBezTo>
                      <a:cubicBezTo>
                        <a:pt x="29" y="60"/>
                        <a:pt x="29" y="60"/>
                        <a:pt x="29" y="60"/>
                      </a:cubicBezTo>
                      <a:cubicBezTo>
                        <a:pt x="29" y="61"/>
                        <a:pt x="28" y="61"/>
                        <a:pt x="28" y="62"/>
                      </a:cubicBezTo>
                      <a:cubicBezTo>
                        <a:pt x="27" y="64"/>
                        <a:pt x="25" y="66"/>
                        <a:pt x="23" y="67"/>
                      </a:cubicBezTo>
                      <a:cubicBezTo>
                        <a:pt x="20" y="68"/>
                        <a:pt x="17" y="68"/>
                        <a:pt x="15" y="68"/>
                      </a:cubicBezTo>
                      <a:cubicBezTo>
                        <a:pt x="15" y="68"/>
                        <a:pt x="15" y="68"/>
                        <a:pt x="15" y="68"/>
                      </a:cubicBezTo>
                      <a:cubicBezTo>
                        <a:pt x="13" y="67"/>
                        <a:pt x="11" y="67"/>
                        <a:pt x="9" y="67"/>
                      </a:cubicBezTo>
                      <a:cubicBezTo>
                        <a:pt x="10" y="70"/>
                        <a:pt x="12" y="75"/>
                        <a:pt x="10" y="79"/>
                      </a:cubicBezTo>
                      <a:cubicBezTo>
                        <a:pt x="7" y="84"/>
                        <a:pt x="3" y="85"/>
                        <a:pt x="0" y="86"/>
                      </a:cubicBezTo>
                      <a:cubicBezTo>
                        <a:pt x="2" y="87"/>
                        <a:pt x="3" y="89"/>
                        <a:pt x="4" y="91"/>
                      </a:cubicBezTo>
                      <a:cubicBezTo>
                        <a:pt x="6" y="95"/>
                        <a:pt x="6" y="100"/>
                        <a:pt x="4" y="103"/>
                      </a:cubicBezTo>
                      <a:cubicBezTo>
                        <a:pt x="4" y="105"/>
                        <a:pt x="3" y="106"/>
                        <a:pt x="2" y="107"/>
                      </a:cubicBezTo>
                      <a:cubicBezTo>
                        <a:pt x="3" y="108"/>
                        <a:pt x="4" y="110"/>
                        <a:pt x="4" y="113"/>
                      </a:cubicBezTo>
                      <a:cubicBezTo>
                        <a:pt x="4" y="114"/>
                        <a:pt x="4" y="115"/>
                        <a:pt x="4" y="115"/>
                      </a:cubicBezTo>
                      <a:cubicBezTo>
                        <a:pt x="5" y="115"/>
                        <a:pt x="6" y="116"/>
                        <a:pt x="7" y="117"/>
                      </a:cubicBezTo>
                      <a:cubicBezTo>
                        <a:pt x="9" y="118"/>
                        <a:pt x="9" y="120"/>
                        <a:pt x="9" y="122"/>
                      </a:cubicBezTo>
                      <a:cubicBezTo>
                        <a:pt x="9" y="122"/>
                        <a:pt x="10" y="123"/>
                        <a:pt x="11" y="123"/>
                      </a:cubicBezTo>
                      <a:cubicBezTo>
                        <a:pt x="12" y="124"/>
                        <a:pt x="13" y="124"/>
                        <a:pt x="14" y="125"/>
                      </a:cubicBezTo>
                      <a:cubicBezTo>
                        <a:pt x="15" y="125"/>
                        <a:pt x="17" y="126"/>
                        <a:pt x="18" y="127"/>
                      </a:cubicBezTo>
                      <a:cubicBezTo>
                        <a:pt x="22" y="129"/>
                        <a:pt x="25" y="132"/>
                        <a:pt x="28" y="134"/>
                      </a:cubicBezTo>
                      <a:cubicBezTo>
                        <a:pt x="31" y="136"/>
                        <a:pt x="33" y="139"/>
                        <a:pt x="35" y="140"/>
                      </a:cubicBezTo>
                      <a:cubicBezTo>
                        <a:pt x="36" y="141"/>
                        <a:pt x="37" y="141"/>
                        <a:pt x="38" y="142"/>
                      </a:cubicBezTo>
                      <a:cubicBezTo>
                        <a:pt x="39" y="142"/>
                        <a:pt x="39" y="142"/>
                        <a:pt x="39" y="142"/>
                      </a:cubicBezTo>
                      <a:cubicBezTo>
                        <a:pt x="39" y="142"/>
                        <a:pt x="40" y="142"/>
                        <a:pt x="40" y="142"/>
                      </a:cubicBezTo>
                      <a:cubicBezTo>
                        <a:pt x="49" y="147"/>
                        <a:pt x="57" y="154"/>
                        <a:pt x="63" y="162"/>
                      </a:cubicBezTo>
                      <a:cubicBezTo>
                        <a:pt x="65" y="165"/>
                        <a:pt x="66" y="167"/>
                        <a:pt x="67" y="169"/>
                      </a:cubicBezTo>
                      <a:cubicBezTo>
                        <a:pt x="70" y="174"/>
                        <a:pt x="70" y="174"/>
                        <a:pt x="70" y="174"/>
                      </a:cubicBezTo>
                      <a:cubicBezTo>
                        <a:pt x="72" y="178"/>
                        <a:pt x="75" y="182"/>
                        <a:pt x="77" y="186"/>
                      </a:cubicBezTo>
                      <a:cubicBezTo>
                        <a:pt x="77" y="187"/>
                        <a:pt x="77" y="187"/>
                        <a:pt x="77" y="187"/>
                      </a:cubicBezTo>
                      <a:cubicBezTo>
                        <a:pt x="78" y="187"/>
                        <a:pt x="78" y="188"/>
                        <a:pt x="78" y="188"/>
                      </a:cubicBezTo>
                      <a:cubicBezTo>
                        <a:pt x="79" y="189"/>
                        <a:pt x="80" y="189"/>
                        <a:pt x="81" y="189"/>
                      </a:cubicBezTo>
                      <a:cubicBezTo>
                        <a:pt x="82" y="189"/>
                        <a:pt x="83" y="188"/>
                        <a:pt x="83" y="188"/>
                      </a:cubicBezTo>
                      <a:cubicBezTo>
                        <a:pt x="93" y="181"/>
                        <a:pt x="93" y="181"/>
                        <a:pt x="93" y="181"/>
                      </a:cubicBezTo>
                      <a:cubicBezTo>
                        <a:pt x="95" y="181"/>
                        <a:pt x="96" y="180"/>
                        <a:pt x="98" y="179"/>
                      </a:cubicBezTo>
                      <a:cubicBezTo>
                        <a:pt x="100" y="179"/>
                        <a:pt x="101" y="179"/>
                        <a:pt x="103" y="180"/>
                      </a:cubicBezTo>
                      <a:cubicBezTo>
                        <a:pt x="103" y="180"/>
                        <a:pt x="104" y="180"/>
                        <a:pt x="105" y="180"/>
                      </a:cubicBezTo>
                      <a:cubicBezTo>
                        <a:pt x="106" y="180"/>
                        <a:pt x="108" y="180"/>
                        <a:pt x="109" y="179"/>
                      </a:cubicBezTo>
                      <a:cubicBezTo>
                        <a:pt x="109" y="174"/>
                        <a:pt x="112" y="169"/>
                        <a:pt x="117" y="167"/>
                      </a:cubicBezTo>
                      <a:cubicBezTo>
                        <a:pt x="121" y="165"/>
                        <a:pt x="127" y="165"/>
                        <a:pt x="132" y="167"/>
                      </a:cubicBezTo>
                      <a:cubicBezTo>
                        <a:pt x="132" y="168"/>
                        <a:pt x="133" y="168"/>
                        <a:pt x="134" y="168"/>
                      </a:cubicBezTo>
                      <a:cubicBezTo>
                        <a:pt x="136" y="169"/>
                        <a:pt x="138" y="170"/>
                        <a:pt x="139" y="170"/>
                      </a:cubicBezTo>
                      <a:cubicBezTo>
                        <a:pt x="140" y="170"/>
                        <a:pt x="140" y="170"/>
                        <a:pt x="140" y="170"/>
                      </a:cubicBezTo>
                      <a:cubicBezTo>
                        <a:pt x="141" y="170"/>
                        <a:pt x="142" y="170"/>
                        <a:pt x="143" y="169"/>
                      </a:cubicBezTo>
                      <a:cubicBezTo>
                        <a:pt x="144" y="168"/>
                        <a:pt x="144" y="168"/>
                        <a:pt x="144" y="167"/>
                      </a:cubicBezTo>
                      <a:cubicBezTo>
                        <a:pt x="144" y="166"/>
                        <a:pt x="143" y="166"/>
                        <a:pt x="143" y="166"/>
                      </a:cubicBezTo>
                      <a:cubicBezTo>
                        <a:pt x="143" y="165"/>
                        <a:pt x="142" y="164"/>
                        <a:pt x="142" y="163"/>
                      </a:cubicBezTo>
                      <a:cubicBezTo>
                        <a:pt x="142" y="162"/>
                        <a:pt x="143" y="161"/>
                        <a:pt x="143" y="160"/>
                      </a:cubicBezTo>
                      <a:cubicBezTo>
                        <a:pt x="148" y="149"/>
                        <a:pt x="148" y="149"/>
                        <a:pt x="148" y="149"/>
                      </a:cubicBezTo>
                      <a:cubicBezTo>
                        <a:pt x="148" y="148"/>
                        <a:pt x="148" y="148"/>
                        <a:pt x="149" y="148"/>
                      </a:cubicBezTo>
                      <a:cubicBezTo>
                        <a:pt x="149" y="148"/>
                        <a:pt x="149" y="148"/>
                        <a:pt x="149" y="148"/>
                      </a:cubicBezTo>
                      <a:cubicBezTo>
                        <a:pt x="159" y="152"/>
                        <a:pt x="170" y="153"/>
                        <a:pt x="180" y="150"/>
                      </a:cubicBezTo>
                      <a:cubicBezTo>
                        <a:pt x="181" y="150"/>
                        <a:pt x="181" y="150"/>
                        <a:pt x="181" y="150"/>
                      </a:cubicBezTo>
                      <a:cubicBezTo>
                        <a:pt x="178" y="142"/>
                        <a:pt x="174" y="135"/>
                        <a:pt x="169" y="129"/>
                      </a:cubicBezTo>
                      <a:cubicBezTo>
                        <a:pt x="169" y="128"/>
                        <a:pt x="168" y="127"/>
                        <a:pt x="166" y="126"/>
                      </a:cubicBezTo>
                      <a:cubicBezTo>
                        <a:pt x="166" y="126"/>
                        <a:pt x="165" y="126"/>
                        <a:pt x="165" y="126"/>
                      </a:cubicBezTo>
                      <a:cubicBezTo>
                        <a:pt x="164" y="126"/>
                        <a:pt x="163" y="127"/>
                        <a:pt x="162" y="126"/>
                      </a:cubicBezTo>
                      <a:cubicBezTo>
                        <a:pt x="161" y="126"/>
                        <a:pt x="160" y="125"/>
                        <a:pt x="159" y="124"/>
                      </a:cubicBezTo>
                      <a:cubicBezTo>
                        <a:pt x="159" y="122"/>
                        <a:pt x="159" y="120"/>
                        <a:pt x="160" y="118"/>
                      </a:cubicBezTo>
                      <a:cubicBezTo>
                        <a:pt x="160" y="117"/>
                        <a:pt x="161" y="116"/>
                        <a:pt x="161" y="115"/>
                      </a:cubicBezTo>
                      <a:cubicBezTo>
                        <a:pt x="162" y="114"/>
                        <a:pt x="163" y="113"/>
                        <a:pt x="163" y="112"/>
                      </a:cubicBezTo>
                      <a:cubicBezTo>
                        <a:pt x="164" y="111"/>
                        <a:pt x="164" y="110"/>
                        <a:pt x="164" y="109"/>
                      </a:cubicBezTo>
                      <a:cubicBezTo>
                        <a:pt x="164" y="108"/>
                        <a:pt x="164" y="108"/>
                        <a:pt x="164" y="107"/>
                      </a:cubicBezTo>
                      <a:cubicBezTo>
                        <a:pt x="165" y="105"/>
                        <a:pt x="166" y="103"/>
                        <a:pt x="167" y="101"/>
                      </a:cubicBezTo>
                      <a:cubicBezTo>
                        <a:pt x="169" y="99"/>
                        <a:pt x="171" y="96"/>
                        <a:pt x="170" y="94"/>
                      </a:cubicBezTo>
                      <a:cubicBezTo>
                        <a:pt x="170" y="92"/>
                        <a:pt x="169" y="90"/>
                        <a:pt x="167" y="89"/>
                      </a:cubicBezTo>
                      <a:cubicBezTo>
                        <a:pt x="166" y="87"/>
                        <a:pt x="164" y="86"/>
                        <a:pt x="163" y="84"/>
                      </a:cubicBezTo>
                      <a:cubicBezTo>
                        <a:pt x="162" y="81"/>
                        <a:pt x="163" y="78"/>
                        <a:pt x="165" y="76"/>
                      </a:cubicBezTo>
                      <a:cubicBezTo>
                        <a:pt x="168" y="73"/>
                        <a:pt x="171" y="72"/>
                        <a:pt x="174" y="73"/>
                      </a:cubicBezTo>
                      <a:cubicBezTo>
                        <a:pt x="174" y="73"/>
                        <a:pt x="175" y="74"/>
                        <a:pt x="176" y="74"/>
                      </a:cubicBezTo>
                      <a:cubicBezTo>
                        <a:pt x="176" y="74"/>
                        <a:pt x="177" y="74"/>
                        <a:pt x="178" y="75"/>
                      </a:cubicBezTo>
                      <a:cubicBezTo>
                        <a:pt x="181" y="76"/>
                        <a:pt x="185" y="74"/>
                        <a:pt x="189" y="72"/>
                      </a:cubicBezTo>
                      <a:cubicBezTo>
                        <a:pt x="192" y="70"/>
                        <a:pt x="197" y="68"/>
                        <a:pt x="201" y="68"/>
                      </a:cubicBezTo>
                      <a:cubicBezTo>
                        <a:pt x="198" y="51"/>
                        <a:pt x="190" y="35"/>
                        <a:pt x="182" y="21"/>
                      </a:cubicBezTo>
                      <a:cubicBezTo>
                        <a:pt x="182" y="19"/>
                        <a:pt x="181" y="17"/>
                        <a:pt x="180" y="15"/>
                      </a:cubicBezTo>
                      <a:cubicBezTo>
                        <a:pt x="179" y="11"/>
                        <a:pt x="180" y="8"/>
                        <a:pt x="181" y="6"/>
                      </a:cubicBezTo>
                      <a:cubicBezTo>
                        <a:pt x="181" y="4"/>
                        <a:pt x="182" y="3"/>
                        <a:pt x="18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2" name="Freeform 52">
                  <a:extLst>
                    <a:ext uri="{FF2B5EF4-FFF2-40B4-BE49-F238E27FC236}">
                      <a16:creationId xmlns:a16="http://schemas.microsoft.com/office/drawing/2014/main" id="{BD0C0D2D-0E5D-4973-A6FB-A87629059AA7}"/>
                    </a:ext>
                  </a:extLst>
                </p:cNvPr>
                <p:cNvSpPr>
                  <a:spLocks/>
                </p:cNvSpPr>
                <p:nvPr/>
              </p:nvSpPr>
              <p:spPr bwMode="auto">
                <a:xfrm>
                  <a:off x="7075564" y="4292633"/>
                  <a:ext cx="555631" cy="566742"/>
                </a:xfrm>
                <a:custGeom>
                  <a:avLst/>
                  <a:gdLst>
                    <a:gd name="T0" fmla="*/ 187 w 214"/>
                    <a:gd name="T1" fmla="*/ 13 h 218"/>
                    <a:gd name="T2" fmla="*/ 186 w 214"/>
                    <a:gd name="T3" fmla="*/ 3 h 218"/>
                    <a:gd name="T4" fmla="*/ 181 w 214"/>
                    <a:gd name="T5" fmla="*/ 0 h 218"/>
                    <a:gd name="T6" fmla="*/ 181 w 214"/>
                    <a:gd name="T7" fmla="*/ 3 h 218"/>
                    <a:gd name="T8" fmla="*/ 163 w 214"/>
                    <a:gd name="T9" fmla="*/ 16 h 218"/>
                    <a:gd name="T10" fmla="*/ 149 w 214"/>
                    <a:gd name="T11" fmla="*/ 23 h 218"/>
                    <a:gd name="T12" fmla="*/ 145 w 214"/>
                    <a:gd name="T13" fmla="*/ 28 h 218"/>
                    <a:gd name="T14" fmla="*/ 143 w 214"/>
                    <a:gd name="T15" fmla="*/ 31 h 218"/>
                    <a:gd name="T16" fmla="*/ 140 w 214"/>
                    <a:gd name="T17" fmla="*/ 35 h 218"/>
                    <a:gd name="T18" fmla="*/ 139 w 214"/>
                    <a:gd name="T19" fmla="*/ 35 h 218"/>
                    <a:gd name="T20" fmla="*/ 106 w 214"/>
                    <a:gd name="T21" fmla="*/ 35 h 218"/>
                    <a:gd name="T22" fmla="*/ 101 w 214"/>
                    <a:gd name="T23" fmla="*/ 47 h 218"/>
                    <a:gd name="T24" fmla="*/ 102 w 214"/>
                    <a:gd name="T25" fmla="*/ 50 h 218"/>
                    <a:gd name="T26" fmla="*/ 95 w 214"/>
                    <a:gd name="T27" fmla="*/ 57 h 218"/>
                    <a:gd name="T28" fmla="*/ 87 w 214"/>
                    <a:gd name="T29" fmla="*/ 53 h 218"/>
                    <a:gd name="T30" fmla="*/ 67 w 214"/>
                    <a:gd name="T31" fmla="*/ 63 h 218"/>
                    <a:gd name="T32" fmla="*/ 60 w 214"/>
                    <a:gd name="T33" fmla="*/ 66 h 218"/>
                    <a:gd name="T34" fmla="*/ 55 w 214"/>
                    <a:gd name="T35" fmla="*/ 66 h 218"/>
                    <a:gd name="T36" fmla="*/ 41 w 214"/>
                    <a:gd name="T37" fmla="*/ 74 h 218"/>
                    <a:gd name="T38" fmla="*/ 39 w 214"/>
                    <a:gd name="T39" fmla="*/ 75 h 218"/>
                    <a:gd name="T40" fmla="*/ 39 w 214"/>
                    <a:gd name="T41" fmla="*/ 82 h 218"/>
                    <a:gd name="T42" fmla="*/ 39 w 214"/>
                    <a:gd name="T43" fmla="*/ 84 h 218"/>
                    <a:gd name="T44" fmla="*/ 31 w 214"/>
                    <a:gd name="T45" fmla="*/ 98 h 218"/>
                    <a:gd name="T46" fmla="*/ 26 w 214"/>
                    <a:gd name="T47" fmla="*/ 110 h 218"/>
                    <a:gd name="T48" fmla="*/ 27 w 214"/>
                    <a:gd name="T49" fmla="*/ 113 h 218"/>
                    <a:gd name="T50" fmla="*/ 19 w 214"/>
                    <a:gd name="T51" fmla="*/ 132 h 218"/>
                    <a:gd name="T52" fmla="*/ 15 w 214"/>
                    <a:gd name="T53" fmla="*/ 135 h 218"/>
                    <a:gd name="T54" fmla="*/ 8 w 214"/>
                    <a:gd name="T55" fmla="*/ 153 h 218"/>
                    <a:gd name="T56" fmla="*/ 2 w 214"/>
                    <a:gd name="T57" fmla="*/ 154 h 218"/>
                    <a:gd name="T58" fmla="*/ 13 w 214"/>
                    <a:gd name="T59" fmla="*/ 175 h 218"/>
                    <a:gd name="T60" fmla="*/ 14 w 214"/>
                    <a:gd name="T61" fmla="*/ 184 h 218"/>
                    <a:gd name="T62" fmla="*/ 13 w 214"/>
                    <a:gd name="T63" fmla="*/ 185 h 218"/>
                    <a:gd name="T64" fmla="*/ 3 w 214"/>
                    <a:gd name="T65" fmla="*/ 189 h 218"/>
                    <a:gd name="T66" fmla="*/ 9 w 214"/>
                    <a:gd name="T67" fmla="*/ 216 h 218"/>
                    <a:gd name="T68" fmla="*/ 33 w 214"/>
                    <a:gd name="T69" fmla="*/ 209 h 218"/>
                    <a:gd name="T70" fmla="*/ 40 w 214"/>
                    <a:gd name="T71" fmla="*/ 193 h 218"/>
                    <a:gd name="T72" fmla="*/ 46 w 214"/>
                    <a:gd name="T73" fmla="*/ 192 h 218"/>
                    <a:gd name="T74" fmla="*/ 82 w 214"/>
                    <a:gd name="T75" fmla="*/ 185 h 218"/>
                    <a:gd name="T76" fmla="*/ 90 w 214"/>
                    <a:gd name="T77" fmla="*/ 201 h 218"/>
                    <a:gd name="T78" fmla="*/ 94 w 214"/>
                    <a:gd name="T79" fmla="*/ 200 h 218"/>
                    <a:gd name="T80" fmla="*/ 94 w 214"/>
                    <a:gd name="T81" fmla="*/ 195 h 218"/>
                    <a:gd name="T82" fmla="*/ 95 w 214"/>
                    <a:gd name="T83" fmla="*/ 193 h 218"/>
                    <a:gd name="T84" fmla="*/ 94 w 214"/>
                    <a:gd name="T85" fmla="*/ 184 h 218"/>
                    <a:gd name="T86" fmla="*/ 89 w 214"/>
                    <a:gd name="T87" fmla="*/ 181 h 218"/>
                    <a:gd name="T88" fmla="*/ 98 w 214"/>
                    <a:gd name="T89" fmla="*/ 166 h 218"/>
                    <a:gd name="T90" fmla="*/ 104 w 214"/>
                    <a:gd name="T91" fmla="*/ 166 h 218"/>
                    <a:gd name="T92" fmla="*/ 108 w 214"/>
                    <a:gd name="T93" fmla="*/ 162 h 218"/>
                    <a:gd name="T94" fmla="*/ 135 w 214"/>
                    <a:gd name="T95" fmla="*/ 147 h 218"/>
                    <a:gd name="T96" fmla="*/ 146 w 214"/>
                    <a:gd name="T97" fmla="*/ 127 h 218"/>
                    <a:gd name="T98" fmla="*/ 151 w 214"/>
                    <a:gd name="T99" fmla="*/ 111 h 218"/>
                    <a:gd name="T100" fmla="*/ 172 w 214"/>
                    <a:gd name="T101" fmla="*/ 112 h 218"/>
                    <a:gd name="T102" fmla="*/ 173 w 214"/>
                    <a:gd name="T103" fmla="*/ 109 h 218"/>
                    <a:gd name="T104" fmla="*/ 180 w 214"/>
                    <a:gd name="T105" fmla="*/ 96 h 218"/>
                    <a:gd name="T106" fmla="*/ 180 w 214"/>
                    <a:gd name="T107" fmla="*/ 86 h 218"/>
                    <a:gd name="T108" fmla="*/ 209 w 214"/>
                    <a:gd name="T109" fmla="*/ 69 h 218"/>
                    <a:gd name="T110" fmla="*/ 206 w 214"/>
                    <a:gd name="T111" fmla="*/ 43 h 218"/>
                    <a:gd name="T112" fmla="*/ 202 w 214"/>
                    <a:gd name="T113" fmla="*/ 3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4" h="218">
                      <a:moveTo>
                        <a:pt x="200" y="28"/>
                      </a:moveTo>
                      <a:cubicBezTo>
                        <a:pt x="196" y="23"/>
                        <a:pt x="192" y="18"/>
                        <a:pt x="187" y="13"/>
                      </a:cubicBezTo>
                      <a:cubicBezTo>
                        <a:pt x="185" y="11"/>
                        <a:pt x="185" y="8"/>
                        <a:pt x="186" y="6"/>
                      </a:cubicBezTo>
                      <a:cubicBezTo>
                        <a:pt x="186" y="5"/>
                        <a:pt x="186" y="4"/>
                        <a:pt x="186" y="3"/>
                      </a:cubicBezTo>
                      <a:cubicBezTo>
                        <a:pt x="185" y="2"/>
                        <a:pt x="184" y="1"/>
                        <a:pt x="184" y="1"/>
                      </a:cubicBezTo>
                      <a:cubicBezTo>
                        <a:pt x="183" y="1"/>
                        <a:pt x="182" y="0"/>
                        <a:pt x="181" y="0"/>
                      </a:cubicBezTo>
                      <a:cubicBezTo>
                        <a:pt x="181" y="0"/>
                        <a:pt x="181" y="0"/>
                        <a:pt x="181" y="0"/>
                      </a:cubicBezTo>
                      <a:cubicBezTo>
                        <a:pt x="181" y="1"/>
                        <a:pt x="181" y="2"/>
                        <a:pt x="181" y="3"/>
                      </a:cubicBezTo>
                      <a:cubicBezTo>
                        <a:pt x="181" y="6"/>
                        <a:pt x="181" y="8"/>
                        <a:pt x="179" y="10"/>
                      </a:cubicBezTo>
                      <a:cubicBezTo>
                        <a:pt x="177" y="16"/>
                        <a:pt x="169" y="16"/>
                        <a:pt x="163" y="16"/>
                      </a:cubicBezTo>
                      <a:cubicBezTo>
                        <a:pt x="155" y="16"/>
                        <a:pt x="151" y="18"/>
                        <a:pt x="149" y="22"/>
                      </a:cubicBezTo>
                      <a:cubicBezTo>
                        <a:pt x="149" y="22"/>
                        <a:pt x="149" y="23"/>
                        <a:pt x="149" y="23"/>
                      </a:cubicBezTo>
                      <a:cubicBezTo>
                        <a:pt x="148" y="24"/>
                        <a:pt x="148" y="25"/>
                        <a:pt x="147" y="26"/>
                      </a:cubicBezTo>
                      <a:cubicBezTo>
                        <a:pt x="147" y="27"/>
                        <a:pt x="146" y="28"/>
                        <a:pt x="145" y="28"/>
                      </a:cubicBezTo>
                      <a:cubicBezTo>
                        <a:pt x="144" y="29"/>
                        <a:pt x="143" y="29"/>
                        <a:pt x="143" y="30"/>
                      </a:cubicBezTo>
                      <a:cubicBezTo>
                        <a:pt x="143" y="30"/>
                        <a:pt x="143" y="31"/>
                        <a:pt x="143" y="31"/>
                      </a:cubicBezTo>
                      <a:cubicBezTo>
                        <a:pt x="142" y="32"/>
                        <a:pt x="142" y="32"/>
                        <a:pt x="142" y="33"/>
                      </a:cubicBezTo>
                      <a:cubicBezTo>
                        <a:pt x="142" y="34"/>
                        <a:pt x="141" y="35"/>
                        <a:pt x="140" y="35"/>
                      </a:cubicBezTo>
                      <a:cubicBezTo>
                        <a:pt x="140" y="35"/>
                        <a:pt x="140" y="35"/>
                        <a:pt x="139" y="35"/>
                      </a:cubicBezTo>
                      <a:cubicBezTo>
                        <a:pt x="139" y="35"/>
                        <a:pt x="139" y="35"/>
                        <a:pt x="139" y="35"/>
                      </a:cubicBezTo>
                      <a:cubicBezTo>
                        <a:pt x="139" y="36"/>
                        <a:pt x="138" y="36"/>
                        <a:pt x="137" y="36"/>
                      </a:cubicBezTo>
                      <a:cubicBezTo>
                        <a:pt x="127" y="39"/>
                        <a:pt x="115" y="39"/>
                        <a:pt x="106" y="35"/>
                      </a:cubicBezTo>
                      <a:cubicBezTo>
                        <a:pt x="101" y="45"/>
                        <a:pt x="101" y="45"/>
                        <a:pt x="101" y="45"/>
                      </a:cubicBezTo>
                      <a:cubicBezTo>
                        <a:pt x="101" y="46"/>
                        <a:pt x="101" y="46"/>
                        <a:pt x="101" y="47"/>
                      </a:cubicBezTo>
                      <a:cubicBezTo>
                        <a:pt x="101" y="47"/>
                        <a:pt x="101" y="48"/>
                        <a:pt x="101" y="48"/>
                      </a:cubicBezTo>
                      <a:cubicBezTo>
                        <a:pt x="102" y="49"/>
                        <a:pt x="102" y="49"/>
                        <a:pt x="102" y="50"/>
                      </a:cubicBezTo>
                      <a:cubicBezTo>
                        <a:pt x="103" y="52"/>
                        <a:pt x="102" y="53"/>
                        <a:pt x="101" y="54"/>
                      </a:cubicBezTo>
                      <a:cubicBezTo>
                        <a:pt x="100" y="56"/>
                        <a:pt x="98" y="57"/>
                        <a:pt x="95" y="57"/>
                      </a:cubicBezTo>
                      <a:cubicBezTo>
                        <a:pt x="93" y="57"/>
                        <a:pt x="91" y="56"/>
                        <a:pt x="89" y="55"/>
                      </a:cubicBezTo>
                      <a:cubicBezTo>
                        <a:pt x="88" y="54"/>
                        <a:pt x="87" y="54"/>
                        <a:pt x="87" y="53"/>
                      </a:cubicBezTo>
                      <a:cubicBezTo>
                        <a:pt x="82" y="52"/>
                        <a:pt x="78" y="51"/>
                        <a:pt x="74" y="53"/>
                      </a:cubicBezTo>
                      <a:cubicBezTo>
                        <a:pt x="70" y="55"/>
                        <a:pt x="67" y="59"/>
                        <a:pt x="67" y="63"/>
                      </a:cubicBezTo>
                      <a:cubicBezTo>
                        <a:pt x="67" y="63"/>
                        <a:pt x="67" y="63"/>
                        <a:pt x="67" y="63"/>
                      </a:cubicBezTo>
                      <a:cubicBezTo>
                        <a:pt x="66" y="66"/>
                        <a:pt x="63" y="67"/>
                        <a:pt x="60" y="66"/>
                      </a:cubicBezTo>
                      <a:cubicBezTo>
                        <a:pt x="60" y="66"/>
                        <a:pt x="59" y="66"/>
                        <a:pt x="58" y="66"/>
                      </a:cubicBezTo>
                      <a:cubicBezTo>
                        <a:pt x="57" y="66"/>
                        <a:pt x="56" y="65"/>
                        <a:pt x="55" y="66"/>
                      </a:cubicBezTo>
                      <a:cubicBezTo>
                        <a:pt x="53" y="66"/>
                        <a:pt x="52" y="67"/>
                        <a:pt x="51" y="67"/>
                      </a:cubicBezTo>
                      <a:cubicBezTo>
                        <a:pt x="41" y="74"/>
                        <a:pt x="41" y="74"/>
                        <a:pt x="41" y="74"/>
                      </a:cubicBezTo>
                      <a:cubicBezTo>
                        <a:pt x="40" y="74"/>
                        <a:pt x="39" y="75"/>
                        <a:pt x="39" y="75"/>
                      </a:cubicBezTo>
                      <a:cubicBezTo>
                        <a:pt x="39" y="75"/>
                        <a:pt x="39" y="75"/>
                        <a:pt x="39" y="75"/>
                      </a:cubicBezTo>
                      <a:cubicBezTo>
                        <a:pt x="42" y="77"/>
                        <a:pt x="42" y="77"/>
                        <a:pt x="42" y="77"/>
                      </a:cubicBezTo>
                      <a:cubicBezTo>
                        <a:pt x="39" y="82"/>
                        <a:pt x="39" y="82"/>
                        <a:pt x="39" y="82"/>
                      </a:cubicBezTo>
                      <a:cubicBezTo>
                        <a:pt x="39" y="82"/>
                        <a:pt x="39" y="82"/>
                        <a:pt x="39" y="82"/>
                      </a:cubicBezTo>
                      <a:cubicBezTo>
                        <a:pt x="39" y="83"/>
                        <a:pt x="39" y="83"/>
                        <a:pt x="39" y="84"/>
                      </a:cubicBezTo>
                      <a:cubicBezTo>
                        <a:pt x="40" y="86"/>
                        <a:pt x="41" y="90"/>
                        <a:pt x="38" y="94"/>
                      </a:cubicBezTo>
                      <a:cubicBezTo>
                        <a:pt x="36" y="97"/>
                        <a:pt x="33" y="98"/>
                        <a:pt x="31" y="98"/>
                      </a:cubicBezTo>
                      <a:cubicBezTo>
                        <a:pt x="26" y="99"/>
                        <a:pt x="26" y="99"/>
                        <a:pt x="26" y="99"/>
                      </a:cubicBezTo>
                      <a:cubicBezTo>
                        <a:pt x="29" y="104"/>
                        <a:pt x="27" y="108"/>
                        <a:pt x="26" y="110"/>
                      </a:cubicBezTo>
                      <a:cubicBezTo>
                        <a:pt x="26" y="111"/>
                        <a:pt x="26" y="112"/>
                        <a:pt x="26" y="112"/>
                      </a:cubicBezTo>
                      <a:cubicBezTo>
                        <a:pt x="26" y="112"/>
                        <a:pt x="26" y="113"/>
                        <a:pt x="27" y="113"/>
                      </a:cubicBezTo>
                      <a:cubicBezTo>
                        <a:pt x="27" y="115"/>
                        <a:pt x="29" y="117"/>
                        <a:pt x="29" y="120"/>
                      </a:cubicBezTo>
                      <a:cubicBezTo>
                        <a:pt x="29" y="125"/>
                        <a:pt x="25" y="130"/>
                        <a:pt x="19" y="132"/>
                      </a:cubicBezTo>
                      <a:cubicBezTo>
                        <a:pt x="18" y="133"/>
                        <a:pt x="18" y="133"/>
                        <a:pt x="18" y="133"/>
                      </a:cubicBezTo>
                      <a:cubicBezTo>
                        <a:pt x="17" y="133"/>
                        <a:pt x="15" y="134"/>
                        <a:pt x="15" y="135"/>
                      </a:cubicBezTo>
                      <a:cubicBezTo>
                        <a:pt x="14" y="135"/>
                        <a:pt x="14" y="137"/>
                        <a:pt x="14" y="139"/>
                      </a:cubicBezTo>
                      <a:cubicBezTo>
                        <a:pt x="14" y="143"/>
                        <a:pt x="14" y="149"/>
                        <a:pt x="8" y="153"/>
                      </a:cubicBezTo>
                      <a:cubicBezTo>
                        <a:pt x="6" y="154"/>
                        <a:pt x="4" y="154"/>
                        <a:pt x="3" y="154"/>
                      </a:cubicBezTo>
                      <a:cubicBezTo>
                        <a:pt x="3" y="154"/>
                        <a:pt x="2" y="154"/>
                        <a:pt x="2" y="154"/>
                      </a:cubicBezTo>
                      <a:cubicBezTo>
                        <a:pt x="1" y="154"/>
                        <a:pt x="0" y="155"/>
                        <a:pt x="0" y="156"/>
                      </a:cubicBezTo>
                      <a:cubicBezTo>
                        <a:pt x="13" y="175"/>
                        <a:pt x="13" y="175"/>
                        <a:pt x="13" y="175"/>
                      </a:cubicBezTo>
                      <a:cubicBezTo>
                        <a:pt x="16" y="179"/>
                        <a:pt x="15" y="182"/>
                        <a:pt x="14" y="184"/>
                      </a:cubicBezTo>
                      <a:cubicBezTo>
                        <a:pt x="14" y="184"/>
                        <a:pt x="14" y="184"/>
                        <a:pt x="14" y="184"/>
                      </a:cubicBezTo>
                      <a:cubicBezTo>
                        <a:pt x="14" y="184"/>
                        <a:pt x="14" y="184"/>
                        <a:pt x="14" y="184"/>
                      </a:cubicBezTo>
                      <a:cubicBezTo>
                        <a:pt x="14" y="185"/>
                        <a:pt x="13" y="185"/>
                        <a:pt x="13" y="185"/>
                      </a:cubicBezTo>
                      <a:cubicBezTo>
                        <a:pt x="11" y="187"/>
                        <a:pt x="9" y="188"/>
                        <a:pt x="9" y="188"/>
                      </a:cubicBezTo>
                      <a:cubicBezTo>
                        <a:pt x="3" y="189"/>
                        <a:pt x="3" y="189"/>
                        <a:pt x="3" y="189"/>
                      </a:cubicBezTo>
                      <a:cubicBezTo>
                        <a:pt x="4" y="191"/>
                        <a:pt x="3" y="194"/>
                        <a:pt x="2" y="196"/>
                      </a:cubicBezTo>
                      <a:cubicBezTo>
                        <a:pt x="6" y="202"/>
                        <a:pt x="8" y="209"/>
                        <a:pt x="9" y="216"/>
                      </a:cubicBezTo>
                      <a:cubicBezTo>
                        <a:pt x="17" y="218"/>
                        <a:pt x="27" y="215"/>
                        <a:pt x="33" y="209"/>
                      </a:cubicBezTo>
                      <a:cubicBezTo>
                        <a:pt x="33" y="209"/>
                        <a:pt x="33" y="209"/>
                        <a:pt x="33" y="209"/>
                      </a:cubicBezTo>
                      <a:cubicBezTo>
                        <a:pt x="33" y="207"/>
                        <a:pt x="33" y="206"/>
                        <a:pt x="33" y="204"/>
                      </a:cubicBezTo>
                      <a:cubicBezTo>
                        <a:pt x="33" y="199"/>
                        <a:pt x="36" y="195"/>
                        <a:pt x="40" y="193"/>
                      </a:cubicBezTo>
                      <a:cubicBezTo>
                        <a:pt x="42" y="193"/>
                        <a:pt x="44" y="192"/>
                        <a:pt x="45" y="192"/>
                      </a:cubicBezTo>
                      <a:cubicBezTo>
                        <a:pt x="46" y="192"/>
                        <a:pt x="46" y="192"/>
                        <a:pt x="46" y="192"/>
                      </a:cubicBezTo>
                      <a:cubicBezTo>
                        <a:pt x="50" y="192"/>
                        <a:pt x="54" y="190"/>
                        <a:pt x="58" y="188"/>
                      </a:cubicBezTo>
                      <a:cubicBezTo>
                        <a:pt x="65" y="186"/>
                        <a:pt x="73" y="183"/>
                        <a:pt x="82" y="185"/>
                      </a:cubicBezTo>
                      <a:cubicBezTo>
                        <a:pt x="84" y="185"/>
                        <a:pt x="86" y="187"/>
                        <a:pt x="86" y="189"/>
                      </a:cubicBezTo>
                      <a:cubicBezTo>
                        <a:pt x="87" y="193"/>
                        <a:pt x="89" y="197"/>
                        <a:pt x="90" y="201"/>
                      </a:cubicBezTo>
                      <a:cubicBezTo>
                        <a:pt x="91" y="202"/>
                        <a:pt x="92" y="203"/>
                        <a:pt x="92" y="203"/>
                      </a:cubicBezTo>
                      <a:cubicBezTo>
                        <a:pt x="93" y="203"/>
                        <a:pt x="93" y="202"/>
                        <a:pt x="94" y="200"/>
                      </a:cubicBezTo>
                      <a:cubicBezTo>
                        <a:pt x="94" y="199"/>
                        <a:pt x="94" y="197"/>
                        <a:pt x="94" y="196"/>
                      </a:cubicBezTo>
                      <a:cubicBezTo>
                        <a:pt x="94" y="196"/>
                        <a:pt x="94" y="195"/>
                        <a:pt x="94" y="195"/>
                      </a:cubicBezTo>
                      <a:cubicBezTo>
                        <a:pt x="93" y="194"/>
                        <a:pt x="93" y="194"/>
                        <a:pt x="93" y="194"/>
                      </a:cubicBezTo>
                      <a:cubicBezTo>
                        <a:pt x="95" y="193"/>
                        <a:pt x="95" y="193"/>
                        <a:pt x="95" y="193"/>
                      </a:cubicBezTo>
                      <a:cubicBezTo>
                        <a:pt x="96" y="192"/>
                        <a:pt x="97" y="191"/>
                        <a:pt x="100" y="190"/>
                      </a:cubicBezTo>
                      <a:cubicBezTo>
                        <a:pt x="98" y="188"/>
                        <a:pt x="96" y="186"/>
                        <a:pt x="94" y="184"/>
                      </a:cubicBezTo>
                      <a:cubicBezTo>
                        <a:pt x="94" y="184"/>
                        <a:pt x="94" y="184"/>
                        <a:pt x="94" y="184"/>
                      </a:cubicBezTo>
                      <a:cubicBezTo>
                        <a:pt x="93" y="184"/>
                        <a:pt x="91" y="183"/>
                        <a:pt x="89" y="181"/>
                      </a:cubicBezTo>
                      <a:cubicBezTo>
                        <a:pt x="88" y="178"/>
                        <a:pt x="88" y="175"/>
                        <a:pt x="89" y="172"/>
                      </a:cubicBezTo>
                      <a:cubicBezTo>
                        <a:pt x="91" y="169"/>
                        <a:pt x="94" y="166"/>
                        <a:pt x="98" y="166"/>
                      </a:cubicBezTo>
                      <a:cubicBezTo>
                        <a:pt x="100" y="166"/>
                        <a:pt x="101" y="166"/>
                        <a:pt x="102" y="166"/>
                      </a:cubicBezTo>
                      <a:cubicBezTo>
                        <a:pt x="103" y="166"/>
                        <a:pt x="104" y="166"/>
                        <a:pt x="104" y="166"/>
                      </a:cubicBezTo>
                      <a:cubicBezTo>
                        <a:pt x="105" y="166"/>
                        <a:pt x="106" y="164"/>
                        <a:pt x="106" y="163"/>
                      </a:cubicBezTo>
                      <a:cubicBezTo>
                        <a:pt x="107" y="163"/>
                        <a:pt x="107" y="162"/>
                        <a:pt x="108" y="162"/>
                      </a:cubicBezTo>
                      <a:cubicBezTo>
                        <a:pt x="111" y="158"/>
                        <a:pt x="117" y="154"/>
                        <a:pt x="123" y="154"/>
                      </a:cubicBezTo>
                      <a:cubicBezTo>
                        <a:pt x="126" y="151"/>
                        <a:pt x="131" y="148"/>
                        <a:pt x="135" y="147"/>
                      </a:cubicBezTo>
                      <a:cubicBezTo>
                        <a:pt x="138" y="145"/>
                        <a:pt x="140" y="144"/>
                        <a:pt x="143" y="144"/>
                      </a:cubicBezTo>
                      <a:cubicBezTo>
                        <a:pt x="145" y="139"/>
                        <a:pt x="147" y="133"/>
                        <a:pt x="146" y="127"/>
                      </a:cubicBezTo>
                      <a:cubicBezTo>
                        <a:pt x="146" y="127"/>
                        <a:pt x="146" y="127"/>
                        <a:pt x="146" y="127"/>
                      </a:cubicBezTo>
                      <a:cubicBezTo>
                        <a:pt x="146" y="122"/>
                        <a:pt x="146" y="115"/>
                        <a:pt x="151" y="111"/>
                      </a:cubicBezTo>
                      <a:cubicBezTo>
                        <a:pt x="156" y="107"/>
                        <a:pt x="162" y="107"/>
                        <a:pt x="170" y="111"/>
                      </a:cubicBezTo>
                      <a:cubicBezTo>
                        <a:pt x="171" y="112"/>
                        <a:pt x="171" y="112"/>
                        <a:pt x="172" y="112"/>
                      </a:cubicBezTo>
                      <a:cubicBezTo>
                        <a:pt x="172" y="112"/>
                        <a:pt x="173" y="112"/>
                        <a:pt x="173" y="111"/>
                      </a:cubicBezTo>
                      <a:cubicBezTo>
                        <a:pt x="173" y="110"/>
                        <a:pt x="173" y="109"/>
                        <a:pt x="173" y="109"/>
                      </a:cubicBezTo>
                      <a:cubicBezTo>
                        <a:pt x="174" y="106"/>
                        <a:pt x="174" y="103"/>
                        <a:pt x="176" y="101"/>
                      </a:cubicBezTo>
                      <a:cubicBezTo>
                        <a:pt x="177" y="99"/>
                        <a:pt x="178" y="97"/>
                        <a:pt x="180" y="96"/>
                      </a:cubicBezTo>
                      <a:cubicBezTo>
                        <a:pt x="180" y="94"/>
                        <a:pt x="179" y="93"/>
                        <a:pt x="179" y="92"/>
                      </a:cubicBezTo>
                      <a:cubicBezTo>
                        <a:pt x="178" y="90"/>
                        <a:pt x="179" y="88"/>
                        <a:pt x="180" y="86"/>
                      </a:cubicBezTo>
                      <a:cubicBezTo>
                        <a:pt x="181" y="85"/>
                        <a:pt x="182" y="84"/>
                        <a:pt x="184" y="84"/>
                      </a:cubicBezTo>
                      <a:cubicBezTo>
                        <a:pt x="194" y="82"/>
                        <a:pt x="203" y="77"/>
                        <a:pt x="209" y="69"/>
                      </a:cubicBezTo>
                      <a:cubicBezTo>
                        <a:pt x="213" y="63"/>
                        <a:pt x="214" y="58"/>
                        <a:pt x="214" y="53"/>
                      </a:cubicBezTo>
                      <a:cubicBezTo>
                        <a:pt x="213" y="48"/>
                        <a:pt x="210" y="44"/>
                        <a:pt x="206" y="43"/>
                      </a:cubicBezTo>
                      <a:cubicBezTo>
                        <a:pt x="203" y="43"/>
                        <a:pt x="201" y="41"/>
                        <a:pt x="201" y="39"/>
                      </a:cubicBezTo>
                      <a:cubicBezTo>
                        <a:pt x="200" y="37"/>
                        <a:pt x="201" y="34"/>
                        <a:pt x="202" y="33"/>
                      </a:cubicBezTo>
                      <a:cubicBezTo>
                        <a:pt x="202" y="32"/>
                        <a:pt x="202" y="30"/>
                        <a:pt x="20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3" name="Freeform 55">
                  <a:extLst>
                    <a:ext uri="{FF2B5EF4-FFF2-40B4-BE49-F238E27FC236}">
                      <a16:creationId xmlns:a16="http://schemas.microsoft.com/office/drawing/2014/main" id="{1B468005-4685-4BDE-A87A-8582FDAC11C5}"/>
                    </a:ext>
                  </a:extLst>
                </p:cNvPr>
                <p:cNvSpPr>
                  <a:spLocks/>
                </p:cNvSpPr>
                <p:nvPr/>
              </p:nvSpPr>
              <p:spPr bwMode="auto">
                <a:xfrm>
                  <a:off x="7378780" y="4173569"/>
                  <a:ext cx="211140" cy="203202"/>
                </a:xfrm>
                <a:custGeom>
                  <a:avLst/>
                  <a:gdLst>
                    <a:gd name="T0" fmla="*/ 77 w 81"/>
                    <a:gd name="T1" fmla="*/ 23 h 78"/>
                    <a:gd name="T2" fmla="*/ 77 w 81"/>
                    <a:gd name="T3" fmla="*/ 23 h 78"/>
                    <a:gd name="T4" fmla="*/ 61 w 81"/>
                    <a:gd name="T5" fmla="*/ 17 h 78"/>
                    <a:gd name="T6" fmla="*/ 57 w 81"/>
                    <a:gd name="T7" fmla="*/ 11 h 78"/>
                    <a:gd name="T8" fmla="*/ 54 w 81"/>
                    <a:gd name="T9" fmla="*/ 8 h 78"/>
                    <a:gd name="T10" fmla="*/ 53 w 81"/>
                    <a:gd name="T11" fmla="*/ 7 h 78"/>
                    <a:gd name="T12" fmla="*/ 52 w 81"/>
                    <a:gd name="T13" fmla="*/ 8 h 78"/>
                    <a:gd name="T14" fmla="*/ 44 w 81"/>
                    <a:gd name="T15" fmla="*/ 7 h 78"/>
                    <a:gd name="T16" fmla="*/ 43 w 81"/>
                    <a:gd name="T17" fmla="*/ 5 h 78"/>
                    <a:gd name="T18" fmla="*/ 43 w 81"/>
                    <a:gd name="T19" fmla="*/ 5 h 78"/>
                    <a:gd name="T20" fmla="*/ 42 w 81"/>
                    <a:gd name="T21" fmla="*/ 4 h 78"/>
                    <a:gd name="T22" fmla="*/ 40 w 81"/>
                    <a:gd name="T23" fmla="*/ 0 h 78"/>
                    <a:gd name="T24" fmla="*/ 40 w 81"/>
                    <a:gd name="T25" fmla="*/ 0 h 78"/>
                    <a:gd name="T26" fmla="*/ 29 w 81"/>
                    <a:gd name="T27" fmla="*/ 4 h 78"/>
                    <a:gd name="T28" fmla="*/ 16 w 81"/>
                    <a:gd name="T29" fmla="*/ 7 h 78"/>
                    <a:gd name="T30" fmla="*/ 14 w 81"/>
                    <a:gd name="T31" fmla="*/ 6 h 78"/>
                    <a:gd name="T32" fmla="*/ 12 w 81"/>
                    <a:gd name="T33" fmla="*/ 5 h 78"/>
                    <a:gd name="T34" fmla="*/ 6 w 81"/>
                    <a:gd name="T35" fmla="*/ 7 h 78"/>
                    <a:gd name="T36" fmla="*/ 5 w 81"/>
                    <a:gd name="T37" fmla="*/ 13 h 78"/>
                    <a:gd name="T38" fmla="*/ 8 w 81"/>
                    <a:gd name="T39" fmla="*/ 17 h 78"/>
                    <a:gd name="T40" fmla="*/ 12 w 81"/>
                    <a:gd name="T41" fmla="*/ 24 h 78"/>
                    <a:gd name="T42" fmla="*/ 8 w 81"/>
                    <a:gd name="T43" fmla="*/ 32 h 78"/>
                    <a:gd name="T44" fmla="*/ 6 w 81"/>
                    <a:gd name="T45" fmla="*/ 38 h 78"/>
                    <a:gd name="T46" fmla="*/ 5 w 81"/>
                    <a:gd name="T47" fmla="*/ 40 h 78"/>
                    <a:gd name="T48" fmla="*/ 5 w 81"/>
                    <a:gd name="T49" fmla="*/ 42 h 78"/>
                    <a:gd name="T50" fmla="*/ 2 w 81"/>
                    <a:gd name="T51" fmla="*/ 46 h 78"/>
                    <a:gd name="T52" fmla="*/ 1 w 81"/>
                    <a:gd name="T53" fmla="*/ 49 h 78"/>
                    <a:gd name="T54" fmla="*/ 1 w 81"/>
                    <a:gd name="T55" fmla="*/ 53 h 78"/>
                    <a:gd name="T56" fmla="*/ 2 w 81"/>
                    <a:gd name="T57" fmla="*/ 54 h 78"/>
                    <a:gd name="T58" fmla="*/ 3 w 81"/>
                    <a:gd name="T59" fmla="*/ 54 h 78"/>
                    <a:gd name="T60" fmla="*/ 6 w 81"/>
                    <a:gd name="T61" fmla="*/ 54 h 78"/>
                    <a:gd name="T62" fmla="*/ 10 w 81"/>
                    <a:gd name="T63" fmla="*/ 58 h 78"/>
                    <a:gd name="T64" fmla="*/ 22 w 81"/>
                    <a:gd name="T65" fmla="*/ 78 h 78"/>
                    <a:gd name="T66" fmla="*/ 23 w 81"/>
                    <a:gd name="T67" fmla="*/ 78 h 78"/>
                    <a:gd name="T68" fmla="*/ 23 w 81"/>
                    <a:gd name="T69" fmla="*/ 77 h 78"/>
                    <a:gd name="T70" fmla="*/ 24 w 81"/>
                    <a:gd name="T71" fmla="*/ 75 h 78"/>
                    <a:gd name="T72" fmla="*/ 27 w 81"/>
                    <a:gd name="T73" fmla="*/ 72 h 78"/>
                    <a:gd name="T74" fmla="*/ 28 w 81"/>
                    <a:gd name="T75" fmla="*/ 71 h 78"/>
                    <a:gd name="T76" fmla="*/ 30 w 81"/>
                    <a:gd name="T77" fmla="*/ 68 h 78"/>
                    <a:gd name="T78" fmla="*/ 30 w 81"/>
                    <a:gd name="T79" fmla="*/ 67 h 78"/>
                    <a:gd name="T80" fmla="*/ 46 w 81"/>
                    <a:gd name="T81" fmla="*/ 60 h 78"/>
                    <a:gd name="T82" fmla="*/ 60 w 81"/>
                    <a:gd name="T83" fmla="*/ 55 h 78"/>
                    <a:gd name="T84" fmla="*/ 61 w 81"/>
                    <a:gd name="T85" fmla="*/ 49 h 78"/>
                    <a:gd name="T86" fmla="*/ 62 w 81"/>
                    <a:gd name="T87" fmla="*/ 45 h 78"/>
                    <a:gd name="T88" fmla="*/ 63 w 81"/>
                    <a:gd name="T89" fmla="*/ 43 h 78"/>
                    <a:gd name="T90" fmla="*/ 62 w 81"/>
                    <a:gd name="T91" fmla="*/ 41 h 78"/>
                    <a:gd name="T92" fmla="*/ 62 w 81"/>
                    <a:gd name="T93" fmla="*/ 40 h 78"/>
                    <a:gd name="T94" fmla="*/ 59 w 81"/>
                    <a:gd name="T95" fmla="*/ 38 h 78"/>
                    <a:gd name="T96" fmla="*/ 61 w 81"/>
                    <a:gd name="T97" fmla="*/ 38 h 78"/>
                    <a:gd name="T98" fmla="*/ 62 w 81"/>
                    <a:gd name="T99" fmla="*/ 33 h 78"/>
                    <a:gd name="T100" fmla="*/ 72 w 81"/>
                    <a:gd name="T101" fmla="*/ 26 h 78"/>
                    <a:gd name="T102" fmla="*/ 76 w 81"/>
                    <a:gd name="T103" fmla="*/ 26 h 78"/>
                    <a:gd name="T104" fmla="*/ 78 w 81"/>
                    <a:gd name="T105" fmla="*/ 26 h 78"/>
                    <a:gd name="T106" fmla="*/ 81 w 81"/>
                    <a:gd name="T107" fmla="*/ 23 h 78"/>
                    <a:gd name="T108" fmla="*/ 79 w 81"/>
                    <a:gd name="T109" fmla="*/ 23 h 78"/>
                    <a:gd name="T110" fmla="*/ 77 w 81"/>
                    <a:gd name="T111" fmla="*/ 2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1" h="78">
                      <a:moveTo>
                        <a:pt x="77" y="23"/>
                      </a:moveTo>
                      <a:cubicBezTo>
                        <a:pt x="77" y="23"/>
                        <a:pt x="77" y="23"/>
                        <a:pt x="77" y="23"/>
                      </a:cubicBezTo>
                      <a:cubicBezTo>
                        <a:pt x="71" y="23"/>
                        <a:pt x="65" y="21"/>
                        <a:pt x="61" y="17"/>
                      </a:cubicBezTo>
                      <a:cubicBezTo>
                        <a:pt x="59" y="15"/>
                        <a:pt x="58" y="13"/>
                        <a:pt x="57" y="11"/>
                      </a:cubicBezTo>
                      <a:cubicBezTo>
                        <a:pt x="56" y="10"/>
                        <a:pt x="55" y="9"/>
                        <a:pt x="54" y="8"/>
                      </a:cubicBezTo>
                      <a:cubicBezTo>
                        <a:pt x="54" y="8"/>
                        <a:pt x="54" y="7"/>
                        <a:pt x="53" y="7"/>
                      </a:cubicBezTo>
                      <a:cubicBezTo>
                        <a:pt x="53" y="7"/>
                        <a:pt x="52" y="8"/>
                        <a:pt x="52" y="8"/>
                      </a:cubicBezTo>
                      <a:cubicBezTo>
                        <a:pt x="49" y="10"/>
                        <a:pt x="46" y="9"/>
                        <a:pt x="44" y="7"/>
                      </a:cubicBezTo>
                      <a:cubicBezTo>
                        <a:pt x="43" y="6"/>
                        <a:pt x="43" y="6"/>
                        <a:pt x="43" y="5"/>
                      </a:cubicBezTo>
                      <a:cubicBezTo>
                        <a:pt x="43" y="5"/>
                        <a:pt x="43" y="5"/>
                        <a:pt x="43" y="5"/>
                      </a:cubicBezTo>
                      <a:cubicBezTo>
                        <a:pt x="42" y="4"/>
                        <a:pt x="42" y="4"/>
                        <a:pt x="42" y="4"/>
                      </a:cubicBezTo>
                      <a:cubicBezTo>
                        <a:pt x="41" y="3"/>
                        <a:pt x="41" y="2"/>
                        <a:pt x="40" y="0"/>
                      </a:cubicBezTo>
                      <a:cubicBezTo>
                        <a:pt x="40" y="0"/>
                        <a:pt x="40" y="0"/>
                        <a:pt x="40" y="0"/>
                      </a:cubicBezTo>
                      <a:cubicBezTo>
                        <a:pt x="36" y="1"/>
                        <a:pt x="32" y="2"/>
                        <a:pt x="29" y="4"/>
                      </a:cubicBezTo>
                      <a:cubicBezTo>
                        <a:pt x="25" y="6"/>
                        <a:pt x="20" y="8"/>
                        <a:pt x="16" y="7"/>
                      </a:cubicBezTo>
                      <a:cubicBezTo>
                        <a:pt x="15" y="7"/>
                        <a:pt x="14" y="6"/>
                        <a:pt x="14" y="6"/>
                      </a:cubicBezTo>
                      <a:cubicBezTo>
                        <a:pt x="13" y="6"/>
                        <a:pt x="13" y="5"/>
                        <a:pt x="12" y="5"/>
                      </a:cubicBezTo>
                      <a:cubicBezTo>
                        <a:pt x="10" y="5"/>
                        <a:pt x="7" y="6"/>
                        <a:pt x="6" y="7"/>
                      </a:cubicBezTo>
                      <a:cubicBezTo>
                        <a:pt x="5" y="9"/>
                        <a:pt x="4" y="11"/>
                        <a:pt x="5" y="13"/>
                      </a:cubicBezTo>
                      <a:cubicBezTo>
                        <a:pt x="5" y="15"/>
                        <a:pt x="6" y="16"/>
                        <a:pt x="8" y="17"/>
                      </a:cubicBezTo>
                      <a:cubicBezTo>
                        <a:pt x="10" y="19"/>
                        <a:pt x="11" y="21"/>
                        <a:pt x="12" y="24"/>
                      </a:cubicBezTo>
                      <a:cubicBezTo>
                        <a:pt x="12" y="27"/>
                        <a:pt x="10" y="30"/>
                        <a:pt x="8" y="32"/>
                      </a:cubicBezTo>
                      <a:cubicBezTo>
                        <a:pt x="7" y="34"/>
                        <a:pt x="6" y="36"/>
                        <a:pt x="6" y="38"/>
                      </a:cubicBezTo>
                      <a:cubicBezTo>
                        <a:pt x="5" y="38"/>
                        <a:pt x="5" y="39"/>
                        <a:pt x="5" y="40"/>
                      </a:cubicBezTo>
                      <a:cubicBezTo>
                        <a:pt x="5" y="40"/>
                        <a:pt x="5" y="41"/>
                        <a:pt x="5" y="42"/>
                      </a:cubicBezTo>
                      <a:cubicBezTo>
                        <a:pt x="4" y="44"/>
                        <a:pt x="3" y="45"/>
                        <a:pt x="2" y="46"/>
                      </a:cubicBezTo>
                      <a:cubicBezTo>
                        <a:pt x="2" y="47"/>
                        <a:pt x="1" y="48"/>
                        <a:pt x="1" y="49"/>
                      </a:cubicBezTo>
                      <a:cubicBezTo>
                        <a:pt x="0" y="50"/>
                        <a:pt x="0" y="52"/>
                        <a:pt x="1" y="53"/>
                      </a:cubicBezTo>
                      <a:cubicBezTo>
                        <a:pt x="1" y="54"/>
                        <a:pt x="1" y="54"/>
                        <a:pt x="2" y="54"/>
                      </a:cubicBezTo>
                      <a:cubicBezTo>
                        <a:pt x="2" y="54"/>
                        <a:pt x="3" y="54"/>
                        <a:pt x="3" y="54"/>
                      </a:cubicBezTo>
                      <a:cubicBezTo>
                        <a:pt x="4" y="54"/>
                        <a:pt x="5" y="54"/>
                        <a:pt x="6" y="54"/>
                      </a:cubicBezTo>
                      <a:cubicBezTo>
                        <a:pt x="8" y="54"/>
                        <a:pt x="10" y="56"/>
                        <a:pt x="10" y="58"/>
                      </a:cubicBezTo>
                      <a:cubicBezTo>
                        <a:pt x="15" y="64"/>
                        <a:pt x="19" y="71"/>
                        <a:pt x="22" y="78"/>
                      </a:cubicBezTo>
                      <a:cubicBezTo>
                        <a:pt x="23" y="78"/>
                        <a:pt x="23" y="78"/>
                        <a:pt x="23" y="78"/>
                      </a:cubicBezTo>
                      <a:cubicBezTo>
                        <a:pt x="23" y="78"/>
                        <a:pt x="23" y="77"/>
                        <a:pt x="23" y="77"/>
                      </a:cubicBezTo>
                      <a:cubicBezTo>
                        <a:pt x="23" y="76"/>
                        <a:pt x="23" y="76"/>
                        <a:pt x="24" y="75"/>
                      </a:cubicBezTo>
                      <a:cubicBezTo>
                        <a:pt x="24" y="74"/>
                        <a:pt x="26" y="73"/>
                        <a:pt x="27" y="72"/>
                      </a:cubicBezTo>
                      <a:cubicBezTo>
                        <a:pt x="27" y="72"/>
                        <a:pt x="28" y="71"/>
                        <a:pt x="28" y="71"/>
                      </a:cubicBezTo>
                      <a:cubicBezTo>
                        <a:pt x="29" y="70"/>
                        <a:pt x="29" y="69"/>
                        <a:pt x="30" y="68"/>
                      </a:cubicBezTo>
                      <a:cubicBezTo>
                        <a:pt x="30" y="68"/>
                        <a:pt x="30" y="67"/>
                        <a:pt x="30" y="67"/>
                      </a:cubicBezTo>
                      <a:cubicBezTo>
                        <a:pt x="33" y="61"/>
                        <a:pt x="41" y="60"/>
                        <a:pt x="46" y="60"/>
                      </a:cubicBezTo>
                      <a:cubicBezTo>
                        <a:pt x="52" y="60"/>
                        <a:pt x="58" y="59"/>
                        <a:pt x="60" y="55"/>
                      </a:cubicBezTo>
                      <a:cubicBezTo>
                        <a:pt x="61" y="53"/>
                        <a:pt x="61" y="51"/>
                        <a:pt x="61" y="49"/>
                      </a:cubicBezTo>
                      <a:cubicBezTo>
                        <a:pt x="61" y="48"/>
                        <a:pt x="62" y="47"/>
                        <a:pt x="62" y="45"/>
                      </a:cubicBezTo>
                      <a:cubicBezTo>
                        <a:pt x="62" y="45"/>
                        <a:pt x="62" y="44"/>
                        <a:pt x="63" y="43"/>
                      </a:cubicBezTo>
                      <a:cubicBezTo>
                        <a:pt x="62" y="42"/>
                        <a:pt x="62" y="42"/>
                        <a:pt x="62" y="41"/>
                      </a:cubicBezTo>
                      <a:cubicBezTo>
                        <a:pt x="62" y="41"/>
                        <a:pt x="62" y="40"/>
                        <a:pt x="62" y="40"/>
                      </a:cubicBezTo>
                      <a:cubicBezTo>
                        <a:pt x="59" y="38"/>
                        <a:pt x="59" y="38"/>
                        <a:pt x="59" y="38"/>
                      </a:cubicBezTo>
                      <a:cubicBezTo>
                        <a:pt x="61" y="38"/>
                        <a:pt x="61" y="38"/>
                        <a:pt x="61" y="38"/>
                      </a:cubicBezTo>
                      <a:cubicBezTo>
                        <a:pt x="61" y="36"/>
                        <a:pt x="62" y="34"/>
                        <a:pt x="62" y="33"/>
                      </a:cubicBezTo>
                      <a:cubicBezTo>
                        <a:pt x="64" y="29"/>
                        <a:pt x="68" y="27"/>
                        <a:pt x="72" y="26"/>
                      </a:cubicBezTo>
                      <a:cubicBezTo>
                        <a:pt x="74" y="26"/>
                        <a:pt x="75" y="26"/>
                        <a:pt x="76" y="26"/>
                      </a:cubicBezTo>
                      <a:cubicBezTo>
                        <a:pt x="77" y="26"/>
                        <a:pt x="77" y="26"/>
                        <a:pt x="78" y="26"/>
                      </a:cubicBezTo>
                      <a:cubicBezTo>
                        <a:pt x="79" y="26"/>
                        <a:pt x="81" y="25"/>
                        <a:pt x="81" y="23"/>
                      </a:cubicBezTo>
                      <a:cubicBezTo>
                        <a:pt x="81" y="23"/>
                        <a:pt x="80" y="23"/>
                        <a:pt x="79" y="23"/>
                      </a:cubicBezTo>
                      <a:cubicBezTo>
                        <a:pt x="79" y="23"/>
                        <a:pt x="78" y="23"/>
                        <a:pt x="7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55" name="Group 254">
                <a:extLst>
                  <a:ext uri="{FF2B5EF4-FFF2-40B4-BE49-F238E27FC236}">
                    <a16:creationId xmlns:a16="http://schemas.microsoft.com/office/drawing/2014/main" id="{90C80FCF-74DF-4712-A3E9-AB4E7789D240}"/>
                  </a:ext>
                </a:extLst>
              </p:cNvPr>
              <p:cNvGrpSpPr/>
              <p:nvPr/>
            </p:nvGrpSpPr>
            <p:grpSpPr>
              <a:xfrm>
                <a:off x="2219515" y="3254149"/>
                <a:ext cx="1033474" cy="770340"/>
                <a:chOff x="6740598" y="3229000"/>
                <a:chExt cx="1377965" cy="1027120"/>
              </a:xfrm>
              <a:solidFill>
                <a:srgbClr val="92D050"/>
              </a:solidFill>
            </p:grpSpPr>
            <p:sp>
              <p:nvSpPr>
                <p:cNvPr id="288" name="Freeform 43">
                  <a:extLst>
                    <a:ext uri="{FF2B5EF4-FFF2-40B4-BE49-F238E27FC236}">
                      <a16:creationId xmlns:a16="http://schemas.microsoft.com/office/drawing/2014/main" id="{5E642806-419D-4739-92E1-9C20E2B7FE5F}"/>
                    </a:ext>
                  </a:extLst>
                </p:cNvPr>
                <p:cNvSpPr>
                  <a:spLocks/>
                </p:cNvSpPr>
                <p:nvPr/>
              </p:nvSpPr>
              <p:spPr bwMode="auto">
                <a:xfrm>
                  <a:off x="7378780" y="3229000"/>
                  <a:ext cx="739783" cy="1027120"/>
                </a:xfrm>
                <a:custGeom>
                  <a:avLst/>
                  <a:gdLst>
                    <a:gd name="T0" fmla="*/ 196 w 285"/>
                    <a:gd name="T1" fmla="*/ 56 h 396"/>
                    <a:gd name="T2" fmla="*/ 146 w 285"/>
                    <a:gd name="T3" fmla="*/ 1 h 396"/>
                    <a:gd name="T4" fmla="*/ 95 w 285"/>
                    <a:gd name="T5" fmla="*/ 12 h 396"/>
                    <a:gd name="T6" fmla="*/ 64 w 285"/>
                    <a:gd name="T7" fmla="*/ 1 h 396"/>
                    <a:gd name="T8" fmla="*/ 51 w 285"/>
                    <a:gd name="T9" fmla="*/ 20 h 396"/>
                    <a:gd name="T10" fmla="*/ 34 w 285"/>
                    <a:gd name="T11" fmla="*/ 28 h 396"/>
                    <a:gd name="T12" fmla="*/ 16 w 285"/>
                    <a:gd name="T13" fmla="*/ 40 h 396"/>
                    <a:gd name="T14" fmla="*/ 11 w 285"/>
                    <a:gd name="T15" fmla="*/ 53 h 396"/>
                    <a:gd name="T16" fmla="*/ 11 w 285"/>
                    <a:gd name="T17" fmla="*/ 66 h 396"/>
                    <a:gd name="T18" fmla="*/ 1 w 285"/>
                    <a:gd name="T19" fmla="*/ 76 h 396"/>
                    <a:gd name="T20" fmla="*/ 0 w 285"/>
                    <a:gd name="T21" fmla="*/ 85 h 396"/>
                    <a:gd name="T22" fmla="*/ 2 w 285"/>
                    <a:gd name="T23" fmla="*/ 94 h 396"/>
                    <a:gd name="T24" fmla="*/ 27 w 285"/>
                    <a:gd name="T25" fmla="*/ 100 h 396"/>
                    <a:gd name="T26" fmla="*/ 23 w 285"/>
                    <a:gd name="T27" fmla="*/ 105 h 396"/>
                    <a:gd name="T28" fmla="*/ 28 w 285"/>
                    <a:gd name="T29" fmla="*/ 134 h 396"/>
                    <a:gd name="T30" fmla="*/ 35 w 285"/>
                    <a:gd name="T31" fmla="*/ 156 h 396"/>
                    <a:gd name="T32" fmla="*/ 31 w 285"/>
                    <a:gd name="T33" fmla="*/ 162 h 396"/>
                    <a:gd name="T34" fmla="*/ 36 w 285"/>
                    <a:gd name="T35" fmla="*/ 175 h 396"/>
                    <a:gd name="T36" fmla="*/ 42 w 285"/>
                    <a:gd name="T37" fmla="*/ 173 h 396"/>
                    <a:gd name="T38" fmla="*/ 41 w 285"/>
                    <a:gd name="T39" fmla="*/ 197 h 396"/>
                    <a:gd name="T40" fmla="*/ 34 w 285"/>
                    <a:gd name="T41" fmla="*/ 203 h 396"/>
                    <a:gd name="T42" fmla="*/ 39 w 285"/>
                    <a:gd name="T43" fmla="*/ 234 h 396"/>
                    <a:gd name="T44" fmla="*/ 44 w 285"/>
                    <a:gd name="T45" fmla="*/ 245 h 396"/>
                    <a:gd name="T46" fmla="*/ 30 w 285"/>
                    <a:gd name="T47" fmla="*/ 258 h 396"/>
                    <a:gd name="T48" fmla="*/ 23 w 285"/>
                    <a:gd name="T49" fmla="*/ 264 h 396"/>
                    <a:gd name="T50" fmla="*/ 21 w 285"/>
                    <a:gd name="T51" fmla="*/ 282 h 396"/>
                    <a:gd name="T52" fmla="*/ 32 w 285"/>
                    <a:gd name="T53" fmla="*/ 306 h 396"/>
                    <a:gd name="T54" fmla="*/ 63 w 285"/>
                    <a:gd name="T55" fmla="*/ 362 h 396"/>
                    <a:gd name="T56" fmla="*/ 77 w 285"/>
                    <a:gd name="T57" fmla="*/ 374 h 396"/>
                    <a:gd name="T58" fmla="*/ 94 w 285"/>
                    <a:gd name="T59" fmla="*/ 387 h 396"/>
                    <a:gd name="T60" fmla="*/ 101 w 285"/>
                    <a:gd name="T61" fmla="*/ 394 h 396"/>
                    <a:gd name="T62" fmla="*/ 120 w 285"/>
                    <a:gd name="T63" fmla="*/ 390 h 396"/>
                    <a:gd name="T64" fmla="*/ 141 w 285"/>
                    <a:gd name="T65" fmla="*/ 391 h 396"/>
                    <a:gd name="T66" fmla="*/ 151 w 285"/>
                    <a:gd name="T67" fmla="*/ 396 h 396"/>
                    <a:gd name="T68" fmla="*/ 180 w 285"/>
                    <a:gd name="T69" fmla="*/ 392 h 396"/>
                    <a:gd name="T70" fmla="*/ 185 w 285"/>
                    <a:gd name="T71" fmla="*/ 392 h 396"/>
                    <a:gd name="T72" fmla="*/ 208 w 285"/>
                    <a:gd name="T73" fmla="*/ 371 h 396"/>
                    <a:gd name="T74" fmla="*/ 234 w 285"/>
                    <a:gd name="T75" fmla="*/ 366 h 396"/>
                    <a:gd name="T76" fmla="*/ 243 w 285"/>
                    <a:gd name="T77" fmla="*/ 356 h 396"/>
                    <a:gd name="T78" fmla="*/ 252 w 285"/>
                    <a:gd name="T79" fmla="*/ 340 h 396"/>
                    <a:gd name="T80" fmla="*/ 218 w 285"/>
                    <a:gd name="T81" fmla="*/ 311 h 396"/>
                    <a:gd name="T82" fmla="*/ 217 w 285"/>
                    <a:gd name="T83" fmla="*/ 285 h 396"/>
                    <a:gd name="T84" fmla="*/ 247 w 285"/>
                    <a:gd name="T85" fmla="*/ 266 h 396"/>
                    <a:gd name="T86" fmla="*/ 277 w 285"/>
                    <a:gd name="T87" fmla="*/ 242 h 396"/>
                    <a:gd name="T88" fmla="*/ 257 w 285"/>
                    <a:gd name="T89" fmla="*/ 11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 h="396">
                      <a:moveTo>
                        <a:pt x="237" y="87"/>
                      </a:moveTo>
                      <a:cubicBezTo>
                        <a:pt x="230" y="82"/>
                        <a:pt x="221" y="79"/>
                        <a:pt x="213" y="75"/>
                      </a:cubicBezTo>
                      <a:cubicBezTo>
                        <a:pt x="205" y="71"/>
                        <a:pt x="198" y="64"/>
                        <a:pt x="196" y="56"/>
                      </a:cubicBezTo>
                      <a:cubicBezTo>
                        <a:pt x="188" y="56"/>
                        <a:pt x="183" y="47"/>
                        <a:pt x="177" y="41"/>
                      </a:cubicBezTo>
                      <a:cubicBezTo>
                        <a:pt x="171" y="36"/>
                        <a:pt x="162" y="33"/>
                        <a:pt x="157" y="26"/>
                      </a:cubicBezTo>
                      <a:cubicBezTo>
                        <a:pt x="151" y="18"/>
                        <a:pt x="154" y="7"/>
                        <a:pt x="146" y="1"/>
                      </a:cubicBezTo>
                      <a:cubicBezTo>
                        <a:pt x="136" y="6"/>
                        <a:pt x="124" y="9"/>
                        <a:pt x="112" y="8"/>
                      </a:cubicBezTo>
                      <a:cubicBezTo>
                        <a:pt x="108" y="8"/>
                        <a:pt x="104" y="7"/>
                        <a:pt x="101" y="9"/>
                      </a:cubicBezTo>
                      <a:cubicBezTo>
                        <a:pt x="99" y="9"/>
                        <a:pt x="97" y="11"/>
                        <a:pt x="95" y="12"/>
                      </a:cubicBezTo>
                      <a:cubicBezTo>
                        <a:pt x="91" y="13"/>
                        <a:pt x="87" y="11"/>
                        <a:pt x="83" y="8"/>
                      </a:cubicBezTo>
                      <a:cubicBezTo>
                        <a:pt x="80" y="6"/>
                        <a:pt x="77" y="3"/>
                        <a:pt x="74" y="1"/>
                      </a:cubicBezTo>
                      <a:cubicBezTo>
                        <a:pt x="71" y="0"/>
                        <a:pt x="68" y="0"/>
                        <a:pt x="64" y="1"/>
                      </a:cubicBezTo>
                      <a:cubicBezTo>
                        <a:pt x="64" y="2"/>
                        <a:pt x="64" y="4"/>
                        <a:pt x="63" y="5"/>
                      </a:cubicBezTo>
                      <a:cubicBezTo>
                        <a:pt x="62" y="6"/>
                        <a:pt x="61" y="8"/>
                        <a:pt x="59" y="10"/>
                      </a:cubicBezTo>
                      <a:cubicBezTo>
                        <a:pt x="57" y="14"/>
                        <a:pt x="54" y="18"/>
                        <a:pt x="51" y="20"/>
                      </a:cubicBezTo>
                      <a:cubicBezTo>
                        <a:pt x="48" y="22"/>
                        <a:pt x="46" y="23"/>
                        <a:pt x="44" y="24"/>
                      </a:cubicBezTo>
                      <a:cubicBezTo>
                        <a:pt x="42" y="25"/>
                        <a:pt x="40" y="26"/>
                        <a:pt x="38" y="27"/>
                      </a:cubicBezTo>
                      <a:cubicBezTo>
                        <a:pt x="37" y="28"/>
                        <a:pt x="35" y="29"/>
                        <a:pt x="34" y="28"/>
                      </a:cubicBezTo>
                      <a:cubicBezTo>
                        <a:pt x="31" y="31"/>
                        <a:pt x="28" y="33"/>
                        <a:pt x="24" y="35"/>
                      </a:cubicBezTo>
                      <a:cubicBezTo>
                        <a:pt x="23" y="36"/>
                        <a:pt x="23" y="36"/>
                        <a:pt x="22" y="37"/>
                      </a:cubicBezTo>
                      <a:cubicBezTo>
                        <a:pt x="19" y="38"/>
                        <a:pt x="17" y="39"/>
                        <a:pt x="16" y="40"/>
                      </a:cubicBezTo>
                      <a:cubicBezTo>
                        <a:pt x="16" y="41"/>
                        <a:pt x="16" y="42"/>
                        <a:pt x="16" y="43"/>
                      </a:cubicBezTo>
                      <a:cubicBezTo>
                        <a:pt x="15" y="45"/>
                        <a:pt x="15" y="48"/>
                        <a:pt x="13" y="50"/>
                      </a:cubicBezTo>
                      <a:cubicBezTo>
                        <a:pt x="13" y="51"/>
                        <a:pt x="12" y="52"/>
                        <a:pt x="11" y="53"/>
                      </a:cubicBezTo>
                      <a:cubicBezTo>
                        <a:pt x="11" y="53"/>
                        <a:pt x="10" y="54"/>
                        <a:pt x="10" y="54"/>
                      </a:cubicBezTo>
                      <a:cubicBezTo>
                        <a:pt x="10" y="55"/>
                        <a:pt x="10" y="57"/>
                        <a:pt x="11" y="58"/>
                      </a:cubicBezTo>
                      <a:cubicBezTo>
                        <a:pt x="11" y="61"/>
                        <a:pt x="12" y="63"/>
                        <a:pt x="11" y="66"/>
                      </a:cubicBezTo>
                      <a:cubicBezTo>
                        <a:pt x="11" y="69"/>
                        <a:pt x="10" y="71"/>
                        <a:pt x="8" y="73"/>
                      </a:cubicBezTo>
                      <a:cubicBezTo>
                        <a:pt x="6" y="75"/>
                        <a:pt x="3" y="75"/>
                        <a:pt x="2" y="76"/>
                      </a:cubicBezTo>
                      <a:cubicBezTo>
                        <a:pt x="1" y="76"/>
                        <a:pt x="1" y="76"/>
                        <a:pt x="1" y="76"/>
                      </a:cubicBezTo>
                      <a:cubicBezTo>
                        <a:pt x="1" y="76"/>
                        <a:pt x="1" y="76"/>
                        <a:pt x="1" y="76"/>
                      </a:cubicBezTo>
                      <a:cubicBezTo>
                        <a:pt x="2" y="76"/>
                        <a:pt x="2" y="77"/>
                        <a:pt x="2" y="78"/>
                      </a:cubicBezTo>
                      <a:cubicBezTo>
                        <a:pt x="2" y="81"/>
                        <a:pt x="1" y="83"/>
                        <a:pt x="0" y="85"/>
                      </a:cubicBezTo>
                      <a:cubicBezTo>
                        <a:pt x="1" y="88"/>
                        <a:pt x="2" y="90"/>
                        <a:pt x="1" y="93"/>
                      </a:cubicBezTo>
                      <a:cubicBezTo>
                        <a:pt x="1" y="93"/>
                        <a:pt x="1" y="94"/>
                        <a:pt x="1" y="94"/>
                      </a:cubicBezTo>
                      <a:cubicBezTo>
                        <a:pt x="1" y="94"/>
                        <a:pt x="2" y="94"/>
                        <a:pt x="2" y="94"/>
                      </a:cubicBezTo>
                      <a:cubicBezTo>
                        <a:pt x="10" y="94"/>
                        <a:pt x="17" y="95"/>
                        <a:pt x="24" y="97"/>
                      </a:cubicBezTo>
                      <a:cubicBezTo>
                        <a:pt x="25" y="97"/>
                        <a:pt x="25" y="98"/>
                        <a:pt x="26" y="98"/>
                      </a:cubicBezTo>
                      <a:cubicBezTo>
                        <a:pt x="27" y="99"/>
                        <a:pt x="27" y="99"/>
                        <a:pt x="27" y="100"/>
                      </a:cubicBezTo>
                      <a:cubicBezTo>
                        <a:pt x="27" y="101"/>
                        <a:pt x="26" y="102"/>
                        <a:pt x="26" y="103"/>
                      </a:cubicBezTo>
                      <a:cubicBezTo>
                        <a:pt x="25" y="103"/>
                        <a:pt x="25" y="104"/>
                        <a:pt x="24" y="104"/>
                      </a:cubicBezTo>
                      <a:cubicBezTo>
                        <a:pt x="24" y="104"/>
                        <a:pt x="23" y="105"/>
                        <a:pt x="23" y="105"/>
                      </a:cubicBezTo>
                      <a:cubicBezTo>
                        <a:pt x="22" y="107"/>
                        <a:pt x="24" y="109"/>
                        <a:pt x="26" y="112"/>
                      </a:cubicBezTo>
                      <a:cubicBezTo>
                        <a:pt x="27" y="112"/>
                        <a:pt x="27" y="112"/>
                        <a:pt x="27" y="112"/>
                      </a:cubicBezTo>
                      <a:cubicBezTo>
                        <a:pt x="32" y="118"/>
                        <a:pt x="32" y="127"/>
                        <a:pt x="28" y="134"/>
                      </a:cubicBezTo>
                      <a:cubicBezTo>
                        <a:pt x="30" y="134"/>
                        <a:pt x="30" y="134"/>
                        <a:pt x="30" y="134"/>
                      </a:cubicBezTo>
                      <a:cubicBezTo>
                        <a:pt x="31" y="134"/>
                        <a:pt x="31" y="134"/>
                        <a:pt x="31" y="135"/>
                      </a:cubicBezTo>
                      <a:cubicBezTo>
                        <a:pt x="34" y="142"/>
                        <a:pt x="35" y="149"/>
                        <a:pt x="35" y="156"/>
                      </a:cubicBezTo>
                      <a:cubicBezTo>
                        <a:pt x="35" y="158"/>
                        <a:pt x="35" y="159"/>
                        <a:pt x="34" y="160"/>
                      </a:cubicBezTo>
                      <a:cubicBezTo>
                        <a:pt x="34" y="161"/>
                        <a:pt x="33" y="161"/>
                        <a:pt x="32" y="161"/>
                      </a:cubicBezTo>
                      <a:cubicBezTo>
                        <a:pt x="32" y="162"/>
                        <a:pt x="31" y="162"/>
                        <a:pt x="31" y="162"/>
                      </a:cubicBezTo>
                      <a:cubicBezTo>
                        <a:pt x="31" y="163"/>
                        <a:pt x="31" y="163"/>
                        <a:pt x="31" y="164"/>
                      </a:cubicBezTo>
                      <a:cubicBezTo>
                        <a:pt x="30" y="176"/>
                        <a:pt x="30" y="176"/>
                        <a:pt x="30" y="176"/>
                      </a:cubicBezTo>
                      <a:cubicBezTo>
                        <a:pt x="32" y="177"/>
                        <a:pt x="34" y="176"/>
                        <a:pt x="36" y="175"/>
                      </a:cubicBezTo>
                      <a:cubicBezTo>
                        <a:pt x="36" y="175"/>
                        <a:pt x="36" y="175"/>
                        <a:pt x="36" y="174"/>
                      </a:cubicBezTo>
                      <a:cubicBezTo>
                        <a:pt x="37" y="174"/>
                        <a:pt x="38" y="173"/>
                        <a:pt x="38" y="173"/>
                      </a:cubicBezTo>
                      <a:cubicBezTo>
                        <a:pt x="40" y="173"/>
                        <a:pt x="41" y="173"/>
                        <a:pt x="42" y="173"/>
                      </a:cubicBezTo>
                      <a:cubicBezTo>
                        <a:pt x="46" y="174"/>
                        <a:pt x="51" y="177"/>
                        <a:pt x="52" y="182"/>
                      </a:cubicBezTo>
                      <a:cubicBezTo>
                        <a:pt x="53" y="185"/>
                        <a:pt x="51" y="188"/>
                        <a:pt x="49" y="191"/>
                      </a:cubicBezTo>
                      <a:cubicBezTo>
                        <a:pt x="47" y="193"/>
                        <a:pt x="44" y="195"/>
                        <a:pt x="41" y="197"/>
                      </a:cubicBezTo>
                      <a:cubicBezTo>
                        <a:pt x="31" y="202"/>
                        <a:pt x="31" y="202"/>
                        <a:pt x="31" y="202"/>
                      </a:cubicBezTo>
                      <a:cubicBezTo>
                        <a:pt x="32" y="203"/>
                        <a:pt x="32" y="203"/>
                        <a:pt x="33" y="203"/>
                      </a:cubicBezTo>
                      <a:cubicBezTo>
                        <a:pt x="34" y="203"/>
                        <a:pt x="34" y="203"/>
                        <a:pt x="34" y="203"/>
                      </a:cubicBezTo>
                      <a:cubicBezTo>
                        <a:pt x="35" y="203"/>
                        <a:pt x="37" y="203"/>
                        <a:pt x="39" y="205"/>
                      </a:cubicBezTo>
                      <a:cubicBezTo>
                        <a:pt x="39" y="206"/>
                        <a:pt x="39" y="207"/>
                        <a:pt x="39" y="208"/>
                      </a:cubicBezTo>
                      <a:cubicBezTo>
                        <a:pt x="39" y="234"/>
                        <a:pt x="39" y="234"/>
                        <a:pt x="39" y="234"/>
                      </a:cubicBezTo>
                      <a:cubicBezTo>
                        <a:pt x="39" y="235"/>
                        <a:pt x="39" y="236"/>
                        <a:pt x="39" y="237"/>
                      </a:cubicBezTo>
                      <a:cubicBezTo>
                        <a:pt x="40" y="238"/>
                        <a:pt x="41" y="239"/>
                        <a:pt x="41" y="240"/>
                      </a:cubicBezTo>
                      <a:cubicBezTo>
                        <a:pt x="42" y="241"/>
                        <a:pt x="44" y="243"/>
                        <a:pt x="44" y="245"/>
                      </a:cubicBezTo>
                      <a:cubicBezTo>
                        <a:pt x="44" y="248"/>
                        <a:pt x="42" y="251"/>
                        <a:pt x="37" y="252"/>
                      </a:cubicBezTo>
                      <a:cubicBezTo>
                        <a:pt x="34" y="253"/>
                        <a:pt x="31" y="255"/>
                        <a:pt x="31" y="257"/>
                      </a:cubicBezTo>
                      <a:cubicBezTo>
                        <a:pt x="30" y="257"/>
                        <a:pt x="30" y="257"/>
                        <a:pt x="30" y="258"/>
                      </a:cubicBezTo>
                      <a:cubicBezTo>
                        <a:pt x="30" y="258"/>
                        <a:pt x="30" y="259"/>
                        <a:pt x="30" y="259"/>
                      </a:cubicBezTo>
                      <a:cubicBezTo>
                        <a:pt x="29" y="261"/>
                        <a:pt x="27" y="262"/>
                        <a:pt x="26" y="262"/>
                      </a:cubicBezTo>
                      <a:cubicBezTo>
                        <a:pt x="25" y="263"/>
                        <a:pt x="24" y="263"/>
                        <a:pt x="23" y="264"/>
                      </a:cubicBezTo>
                      <a:cubicBezTo>
                        <a:pt x="22" y="264"/>
                        <a:pt x="22" y="265"/>
                        <a:pt x="22" y="266"/>
                      </a:cubicBezTo>
                      <a:cubicBezTo>
                        <a:pt x="21" y="271"/>
                        <a:pt x="20" y="276"/>
                        <a:pt x="21" y="282"/>
                      </a:cubicBezTo>
                      <a:cubicBezTo>
                        <a:pt x="21" y="282"/>
                        <a:pt x="21" y="282"/>
                        <a:pt x="21" y="282"/>
                      </a:cubicBezTo>
                      <a:cubicBezTo>
                        <a:pt x="28" y="283"/>
                        <a:pt x="33" y="289"/>
                        <a:pt x="34" y="295"/>
                      </a:cubicBezTo>
                      <a:cubicBezTo>
                        <a:pt x="34" y="298"/>
                        <a:pt x="33" y="301"/>
                        <a:pt x="33" y="303"/>
                      </a:cubicBezTo>
                      <a:cubicBezTo>
                        <a:pt x="32" y="304"/>
                        <a:pt x="32" y="306"/>
                        <a:pt x="32" y="306"/>
                      </a:cubicBezTo>
                      <a:cubicBezTo>
                        <a:pt x="32" y="307"/>
                        <a:pt x="33" y="308"/>
                        <a:pt x="33" y="309"/>
                      </a:cubicBezTo>
                      <a:cubicBezTo>
                        <a:pt x="41" y="324"/>
                        <a:pt x="49" y="340"/>
                        <a:pt x="53" y="358"/>
                      </a:cubicBezTo>
                      <a:cubicBezTo>
                        <a:pt x="56" y="358"/>
                        <a:pt x="60" y="360"/>
                        <a:pt x="63" y="362"/>
                      </a:cubicBezTo>
                      <a:cubicBezTo>
                        <a:pt x="65" y="364"/>
                        <a:pt x="67" y="366"/>
                        <a:pt x="68" y="368"/>
                      </a:cubicBezTo>
                      <a:cubicBezTo>
                        <a:pt x="69" y="370"/>
                        <a:pt x="70" y="371"/>
                        <a:pt x="71" y="372"/>
                      </a:cubicBezTo>
                      <a:cubicBezTo>
                        <a:pt x="72" y="373"/>
                        <a:pt x="75" y="374"/>
                        <a:pt x="77" y="374"/>
                      </a:cubicBezTo>
                      <a:cubicBezTo>
                        <a:pt x="78" y="374"/>
                        <a:pt x="78" y="374"/>
                        <a:pt x="79" y="374"/>
                      </a:cubicBezTo>
                      <a:cubicBezTo>
                        <a:pt x="82" y="374"/>
                        <a:pt x="88" y="374"/>
                        <a:pt x="92" y="379"/>
                      </a:cubicBezTo>
                      <a:cubicBezTo>
                        <a:pt x="94" y="381"/>
                        <a:pt x="95" y="384"/>
                        <a:pt x="94" y="387"/>
                      </a:cubicBezTo>
                      <a:cubicBezTo>
                        <a:pt x="94" y="390"/>
                        <a:pt x="93" y="393"/>
                        <a:pt x="92" y="396"/>
                      </a:cubicBezTo>
                      <a:cubicBezTo>
                        <a:pt x="97" y="395"/>
                        <a:pt x="97" y="395"/>
                        <a:pt x="97" y="395"/>
                      </a:cubicBezTo>
                      <a:cubicBezTo>
                        <a:pt x="98" y="395"/>
                        <a:pt x="100" y="395"/>
                        <a:pt x="101" y="394"/>
                      </a:cubicBezTo>
                      <a:cubicBezTo>
                        <a:pt x="101" y="394"/>
                        <a:pt x="102" y="394"/>
                        <a:pt x="102" y="393"/>
                      </a:cubicBezTo>
                      <a:cubicBezTo>
                        <a:pt x="103" y="392"/>
                        <a:pt x="104" y="392"/>
                        <a:pt x="106" y="391"/>
                      </a:cubicBezTo>
                      <a:cubicBezTo>
                        <a:pt x="110" y="388"/>
                        <a:pt x="115" y="388"/>
                        <a:pt x="120" y="390"/>
                      </a:cubicBezTo>
                      <a:cubicBezTo>
                        <a:pt x="124" y="391"/>
                        <a:pt x="126" y="393"/>
                        <a:pt x="128" y="395"/>
                      </a:cubicBezTo>
                      <a:cubicBezTo>
                        <a:pt x="130" y="395"/>
                        <a:pt x="131" y="394"/>
                        <a:pt x="132" y="392"/>
                      </a:cubicBezTo>
                      <a:cubicBezTo>
                        <a:pt x="134" y="390"/>
                        <a:pt x="138" y="389"/>
                        <a:pt x="141" y="391"/>
                      </a:cubicBezTo>
                      <a:cubicBezTo>
                        <a:pt x="142" y="392"/>
                        <a:pt x="143" y="393"/>
                        <a:pt x="143" y="394"/>
                      </a:cubicBezTo>
                      <a:cubicBezTo>
                        <a:pt x="145" y="394"/>
                        <a:pt x="148" y="394"/>
                        <a:pt x="150" y="396"/>
                      </a:cubicBezTo>
                      <a:cubicBezTo>
                        <a:pt x="150" y="396"/>
                        <a:pt x="151" y="396"/>
                        <a:pt x="151" y="396"/>
                      </a:cubicBezTo>
                      <a:cubicBezTo>
                        <a:pt x="156" y="392"/>
                        <a:pt x="161" y="389"/>
                        <a:pt x="167" y="388"/>
                      </a:cubicBezTo>
                      <a:cubicBezTo>
                        <a:pt x="169" y="388"/>
                        <a:pt x="173" y="387"/>
                        <a:pt x="176" y="389"/>
                      </a:cubicBezTo>
                      <a:cubicBezTo>
                        <a:pt x="178" y="390"/>
                        <a:pt x="179" y="392"/>
                        <a:pt x="180" y="392"/>
                      </a:cubicBezTo>
                      <a:cubicBezTo>
                        <a:pt x="180" y="393"/>
                        <a:pt x="180" y="393"/>
                        <a:pt x="180" y="393"/>
                      </a:cubicBezTo>
                      <a:cubicBezTo>
                        <a:pt x="181" y="393"/>
                        <a:pt x="182" y="394"/>
                        <a:pt x="183" y="394"/>
                      </a:cubicBezTo>
                      <a:cubicBezTo>
                        <a:pt x="184" y="393"/>
                        <a:pt x="185" y="393"/>
                        <a:pt x="185" y="392"/>
                      </a:cubicBezTo>
                      <a:cubicBezTo>
                        <a:pt x="186" y="391"/>
                        <a:pt x="186" y="389"/>
                        <a:pt x="187" y="387"/>
                      </a:cubicBezTo>
                      <a:cubicBezTo>
                        <a:pt x="187" y="382"/>
                        <a:pt x="188" y="375"/>
                        <a:pt x="194" y="372"/>
                      </a:cubicBezTo>
                      <a:cubicBezTo>
                        <a:pt x="199" y="369"/>
                        <a:pt x="204" y="370"/>
                        <a:pt x="208" y="371"/>
                      </a:cubicBezTo>
                      <a:cubicBezTo>
                        <a:pt x="209" y="370"/>
                        <a:pt x="211" y="369"/>
                        <a:pt x="213" y="369"/>
                      </a:cubicBezTo>
                      <a:cubicBezTo>
                        <a:pt x="217" y="367"/>
                        <a:pt x="222" y="368"/>
                        <a:pt x="225" y="372"/>
                      </a:cubicBezTo>
                      <a:cubicBezTo>
                        <a:pt x="228" y="371"/>
                        <a:pt x="231" y="368"/>
                        <a:pt x="234" y="366"/>
                      </a:cubicBezTo>
                      <a:cubicBezTo>
                        <a:pt x="238" y="363"/>
                        <a:pt x="241" y="361"/>
                        <a:pt x="245" y="359"/>
                      </a:cubicBezTo>
                      <a:cubicBezTo>
                        <a:pt x="246" y="359"/>
                        <a:pt x="246" y="359"/>
                        <a:pt x="245" y="359"/>
                      </a:cubicBezTo>
                      <a:cubicBezTo>
                        <a:pt x="245" y="358"/>
                        <a:pt x="244" y="357"/>
                        <a:pt x="243" y="356"/>
                      </a:cubicBezTo>
                      <a:cubicBezTo>
                        <a:pt x="241" y="356"/>
                        <a:pt x="238" y="354"/>
                        <a:pt x="238" y="350"/>
                      </a:cubicBezTo>
                      <a:cubicBezTo>
                        <a:pt x="238" y="349"/>
                        <a:pt x="239" y="348"/>
                        <a:pt x="240" y="348"/>
                      </a:cubicBezTo>
                      <a:cubicBezTo>
                        <a:pt x="243" y="344"/>
                        <a:pt x="247" y="341"/>
                        <a:pt x="252" y="340"/>
                      </a:cubicBezTo>
                      <a:cubicBezTo>
                        <a:pt x="246" y="338"/>
                        <a:pt x="240" y="335"/>
                        <a:pt x="236" y="330"/>
                      </a:cubicBezTo>
                      <a:cubicBezTo>
                        <a:pt x="232" y="324"/>
                        <a:pt x="229" y="317"/>
                        <a:pt x="222" y="313"/>
                      </a:cubicBezTo>
                      <a:cubicBezTo>
                        <a:pt x="221" y="313"/>
                        <a:pt x="219" y="312"/>
                        <a:pt x="218" y="311"/>
                      </a:cubicBezTo>
                      <a:cubicBezTo>
                        <a:pt x="216" y="308"/>
                        <a:pt x="218" y="304"/>
                        <a:pt x="218" y="301"/>
                      </a:cubicBezTo>
                      <a:cubicBezTo>
                        <a:pt x="217" y="298"/>
                        <a:pt x="216" y="296"/>
                        <a:pt x="215" y="294"/>
                      </a:cubicBezTo>
                      <a:cubicBezTo>
                        <a:pt x="214" y="291"/>
                        <a:pt x="216" y="288"/>
                        <a:pt x="217" y="285"/>
                      </a:cubicBezTo>
                      <a:cubicBezTo>
                        <a:pt x="219" y="280"/>
                        <a:pt x="222" y="275"/>
                        <a:pt x="225" y="272"/>
                      </a:cubicBezTo>
                      <a:cubicBezTo>
                        <a:pt x="229" y="268"/>
                        <a:pt x="234" y="265"/>
                        <a:pt x="239" y="265"/>
                      </a:cubicBezTo>
                      <a:cubicBezTo>
                        <a:pt x="242" y="266"/>
                        <a:pt x="245" y="267"/>
                        <a:pt x="247" y="266"/>
                      </a:cubicBezTo>
                      <a:cubicBezTo>
                        <a:pt x="256" y="265"/>
                        <a:pt x="259" y="252"/>
                        <a:pt x="267" y="250"/>
                      </a:cubicBezTo>
                      <a:cubicBezTo>
                        <a:pt x="269" y="250"/>
                        <a:pt x="271" y="250"/>
                        <a:pt x="272" y="249"/>
                      </a:cubicBezTo>
                      <a:cubicBezTo>
                        <a:pt x="275" y="248"/>
                        <a:pt x="276" y="245"/>
                        <a:pt x="277" y="242"/>
                      </a:cubicBezTo>
                      <a:cubicBezTo>
                        <a:pt x="285" y="217"/>
                        <a:pt x="285" y="190"/>
                        <a:pt x="273" y="166"/>
                      </a:cubicBezTo>
                      <a:cubicBezTo>
                        <a:pt x="272" y="166"/>
                        <a:pt x="271" y="165"/>
                        <a:pt x="270" y="165"/>
                      </a:cubicBezTo>
                      <a:cubicBezTo>
                        <a:pt x="269" y="149"/>
                        <a:pt x="263" y="133"/>
                        <a:pt x="257" y="118"/>
                      </a:cubicBezTo>
                      <a:cubicBezTo>
                        <a:pt x="253" y="107"/>
                        <a:pt x="247" y="94"/>
                        <a:pt x="23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9" name="Freeform 51">
                  <a:extLst>
                    <a:ext uri="{FF2B5EF4-FFF2-40B4-BE49-F238E27FC236}">
                      <a16:creationId xmlns:a16="http://schemas.microsoft.com/office/drawing/2014/main" id="{D249C505-5E0D-4D56-B3F9-85371097495E}"/>
                    </a:ext>
                  </a:extLst>
                </p:cNvPr>
                <p:cNvSpPr>
                  <a:spLocks/>
                </p:cNvSpPr>
                <p:nvPr/>
              </p:nvSpPr>
              <p:spPr bwMode="auto">
                <a:xfrm>
                  <a:off x="7112077" y="3457601"/>
                  <a:ext cx="396879" cy="655642"/>
                </a:xfrm>
                <a:custGeom>
                  <a:avLst/>
                  <a:gdLst>
                    <a:gd name="T0" fmla="*/ 127 w 153"/>
                    <a:gd name="T1" fmla="*/ 13 h 253"/>
                    <a:gd name="T2" fmla="*/ 127 w 153"/>
                    <a:gd name="T3" fmla="*/ 12 h 253"/>
                    <a:gd name="T4" fmla="*/ 102 w 153"/>
                    <a:gd name="T5" fmla="*/ 8 h 253"/>
                    <a:gd name="T6" fmla="*/ 102 w 153"/>
                    <a:gd name="T7" fmla="*/ 0 h 253"/>
                    <a:gd name="T8" fmla="*/ 91 w 153"/>
                    <a:gd name="T9" fmla="*/ 8 h 253"/>
                    <a:gd name="T10" fmla="*/ 88 w 153"/>
                    <a:gd name="T11" fmla="*/ 21 h 253"/>
                    <a:gd name="T12" fmla="*/ 87 w 153"/>
                    <a:gd name="T13" fmla="*/ 25 h 253"/>
                    <a:gd name="T14" fmla="*/ 70 w 153"/>
                    <a:gd name="T15" fmla="*/ 26 h 253"/>
                    <a:gd name="T16" fmla="*/ 65 w 153"/>
                    <a:gd name="T17" fmla="*/ 29 h 253"/>
                    <a:gd name="T18" fmla="*/ 60 w 153"/>
                    <a:gd name="T19" fmla="*/ 36 h 253"/>
                    <a:gd name="T20" fmla="*/ 57 w 153"/>
                    <a:gd name="T21" fmla="*/ 43 h 253"/>
                    <a:gd name="T22" fmla="*/ 57 w 153"/>
                    <a:gd name="T23" fmla="*/ 48 h 253"/>
                    <a:gd name="T24" fmla="*/ 49 w 153"/>
                    <a:gd name="T25" fmla="*/ 59 h 253"/>
                    <a:gd name="T26" fmla="*/ 43 w 153"/>
                    <a:gd name="T27" fmla="*/ 65 h 253"/>
                    <a:gd name="T28" fmla="*/ 38 w 153"/>
                    <a:gd name="T29" fmla="*/ 82 h 253"/>
                    <a:gd name="T30" fmla="*/ 35 w 153"/>
                    <a:gd name="T31" fmla="*/ 84 h 253"/>
                    <a:gd name="T32" fmla="*/ 33 w 153"/>
                    <a:gd name="T33" fmla="*/ 104 h 253"/>
                    <a:gd name="T34" fmla="*/ 26 w 153"/>
                    <a:gd name="T35" fmla="*/ 114 h 253"/>
                    <a:gd name="T36" fmla="*/ 23 w 153"/>
                    <a:gd name="T37" fmla="*/ 116 h 253"/>
                    <a:gd name="T38" fmla="*/ 14 w 153"/>
                    <a:gd name="T39" fmla="*/ 118 h 253"/>
                    <a:gd name="T40" fmla="*/ 5 w 153"/>
                    <a:gd name="T41" fmla="*/ 123 h 253"/>
                    <a:gd name="T42" fmla="*/ 7 w 153"/>
                    <a:gd name="T43" fmla="*/ 134 h 253"/>
                    <a:gd name="T44" fmla="*/ 6 w 153"/>
                    <a:gd name="T45" fmla="*/ 147 h 253"/>
                    <a:gd name="T46" fmla="*/ 2 w 153"/>
                    <a:gd name="T47" fmla="*/ 150 h 253"/>
                    <a:gd name="T48" fmla="*/ 1 w 153"/>
                    <a:gd name="T49" fmla="*/ 167 h 253"/>
                    <a:gd name="T50" fmla="*/ 6 w 153"/>
                    <a:gd name="T51" fmla="*/ 177 h 253"/>
                    <a:gd name="T52" fmla="*/ 11 w 153"/>
                    <a:gd name="T53" fmla="*/ 204 h 253"/>
                    <a:gd name="T54" fmla="*/ 14 w 153"/>
                    <a:gd name="T55" fmla="*/ 214 h 253"/>
                    <a:gd name="T56" fmla="*/ 19 w 153"/>
                    <a:gd name="T57" fmla="*/ 224 h 253"/>
                    <a:gd name="T58" fmla="*/ 19 w 153"/>
                    <a:gd name="T59" fmla="*/ 238 h 253"/>
                    <a:gd name="T60" fmla="*/ 19 w 153"/>
                    <a:gd name="T61" fmla="*/ 248 h 253"/>
                    <a:gd name="T62" fmla="*/ 25 w 153"/>
                    <a:gd name="T63" fmla="*/ 250 h 253"/>
                    <a:gd name="T64" fmla="*/ 28 w 153"/>
                    <a:gd name="T65" fmla="*/ 253 h 253"/>
                    <a:gd name="T66" fmla="*/ 37 w 153"/>
                    <a:gd name="T67" fmla="*/ 248 h 253"/>
                    <a:gd name="T68" fmla="*/ 39 w 153"/>
                    <a:gd name="T69" fmla="*/ 247 h 253"/>
                    <a:gd name="T70" fmla="*/ 61 w 153"/>
                    <a:gd name="T71" fmla="*/ 240 h 253"/>
                    <a:gd name="T72" fmla="*/ 73 w 153"/>
                    <a:gd name="T73" fmla="*/ 242 h 253"/>
                    <a:gd name="T74" fmla="*/ 82 w 153"/>
                    <a:gd name="T75" fmla="*/ 233 h 253"/>
                    <a:gd name="T76" fmla="*/ 82 w 153"/>
                    <a:gd name="T77" fmla="*/ 231 h 253"/>
                    <a:gd name="T78" fmla="*/ 94 w 153"/>
                    <a:gd name="T79" fmla="*/ 218 h 253"/>
                    <a:gd name="T80" fmla="*/ 102 w 153"/>
                    <a:gd name="T81" fmla="*/ 210 h 253"/>
                    <a:gd name="T82" fmla="*/ 122 w 153"/>
                    <a:gd name="T83" fmla="*/ 193 h 253"/>
                    <a:gd name="T84" fmla="*/ 124 w 153"/>
                    <a:gd name="T85" fmla="*/ 174 h 253"/>
                    <a:gd name="T86" fmla="*/ 131 w 153"/>
                    <a:gd name="T87" fmla="*/ 171 h 253"/>
                    <a:gd name="T88" fmla="*/ 131 w 153"/>
                    <a:gd name="T89" fmla="*/ 168 h 253"/>
                    <a:gd name="T90" fmla="*/ 144 w 153"/>
                    <a:gd name="T91" fmla="*/ 157 h 253"/>
                    <a:gd name="T92" fmla="*/ 140 w 153"/>
                    <a:gd name="T93" fmla="*/ 150 h 253"/>
                    <a:gd name="T94" fmla="*/ 140 w 153"/>
                    <a:gd name="T95" fmla="*/ 120 h 253"/>
                    <a:gd name="T96" fmla="*/ 137 w 153"/>
                    <a:gd name="T97" fmla="*/ 117 h 253"/>
                    <a:gd name="T98" fmla="*/ 132 w 153"/>
                    <a:gd name="T99" fmla="*/ 116 h 253"/>
                    <a:gd name="T100" fmla="*/ 132 w 153"/>
                    <a:gd name="T101" fmla="*/ 113 h 253"/>
                    <a:gd name="T102" fmla="*/ 150 w 153"/>
                    <a:gd name="T103" fmla="*/ 101 h 253"/>
                    <a:gd name="T104" fmla="*/ 144 w 153"/>
                    <a:gd name="T105" fmla="*/ 87 h 253"/>
                    <a:gd name="T106" fmla="*/ 141 w 153"/>
                    <a:gd name="T107" fmla="*/ 88 h 253"/>
                    <a:gd name="T108" fmla="*/ 131 w 153"/>
                    <a:gd name="T109" fmla="*/ 90 h 253"/>
                    <a:gd name="T110" fmla="*/ 131 w 153"/>
                    <a:gd name="T111" fmla="*/ 76 h 253"/>
                    <a:gd name="T112" fmla="*/ 134 w 153"/>
                    <a:gd name="T113" fmla="*/ 71 h 253"/>
                    <a:gd name="T114" fmla="*/ 136 w 153"/>
                    <a:gd name="T115" fmla="*/ 68 h 253"/>
                    <a:gd name="T116" fmla="*/ 129 w 153"/>
                    <a:gd name="T117" fmla="*/ 48 h 253"/>
                    <a:gd name="T118" fmla="*/ 128 w 153"/>
                    <a:gd name="T119" fmla="*/ 46 h 253"/>
                    <a:gd name="T120" fmla="*/ 127 w 153"/>
                    <a:gd name="T121" fmla="*/ 25 h 253"/>
                    <a:gd name="T122" fmla="*/ 126 w 153"/>
                    <a:gd name="T123" fmla="*/ 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53">
                      <a:moveTo>
                        <a:pt x="126" y="14"/>
                      </a:moveTo>
                      <a:cubicBezTo>
                        <a:pt x="126" y="14"/>
                        <a:pt x="127" y="14"/>
                        <a:pt x="127" y="13"/>
                      </a:cubicBezTo>
                      <a:cubicBezTo>
                        <a:pt x="127" y="13"/>
                        <a:pt x="128" y="12"/>
                        <a:pt x="127" y="12"/>
                      </a:cubicBezTo>
                      <a:cubicBezTo>
                        <a:pt x="127" y="12"/>
                        <a:pt x="127" y="12"/>
                        <a:pt x="127" y="12"/>
                      </a:cubicBezTo>
                      <a:cubicBezTo>
                        <a:pt x="120" y="10"/>
                        <a:pt x="112" y="9"/>
                        <a:pt x="105" y="9"/>
                      </a:cubicBezTo>
                      <a:cubicBezTo>
                        <a:pt x="104" y="9"/>
                        <a:pt x="103" y="9"/>
                        <a:pt x="102" y="8"/>
                      </a:cubicBezTo>
                      <a:cubicBezTo>
                        <a:pt x="101" y="7"/>
                        <a:pt x="102" y="5"/>
                        <a:pt x="102" y="4"/>
                      </a:cubicBezTo>
                      <a:cubicBezTo>
                        <a:pt x="102" y="3"/>
                        <a:pt x="102" y="2"/>
                        <a:pt x="102" y="0"/>
                      </a:cubicBezTo>
                      <a:cubicBezTo>
                        <a:pt x="100" y="4"/>
                        <a:pt x="96" y="6"/>
                        <a:pt x="93" y="8"/>
                      </a:cubicBezTo>
                      <a:cubicBezTo>
                        <a:pt x="92" y="8"/>
                        <a:pt x="91" y="8"/>
                        <a:pt x="91" y="8"/>
                      </a:cubicBezTo>
                      <a:cubicBezTo>
                        <a:pt x="91" y="10"/>
                        <a:pt x="92" y="13"/>
                        <a:pt x="91" y="16"/>
                      </a:cubicBezTo>
                      <a:cubicBezTo>
                        <a:pt x="90" y="18"/>
                        <a:pt x="89" y="20"/>
                        <a:pt x="88" y="21"/>
                      </a:cubicBezTo>
                      <a:cubicBezTo>
                        <a:pt x="88" y="21"/>
                        <a:pt x="88" y="21"/>
                        <a:pt x="88" y="21"/>
                      </a:cubicBezTo>
                      <a:cubicBezTo>
                        <a:pt x="88" y="22"/>
                        <a:pt x="88" y="24"/>
                        <a:pt x="87" y="25"/>
                      </a:cubicBezTo>
                      <a:cubicBezTo>
                        <a:pt x="85" y="27"/>
                        <a:pt x="82" y="28"/>
                        <a:pt x="80" y="28"/>
                      </a:cubicBezTo>
                      <a:cubicBezTo>
                        <a:pt x="76" y="27"/>
                        <a:pt x="73" y="26"/>
                        <a:pt x="70" y="26"/>
                      </a:cubicBezTo>
                      <a:cubicBezTo>
                        <a:pt x="67" y="26"/>
                        <a:pt x="66" y="27"/>
                        <a:pt x="65" y="28"/>
                      </a:cubicBezTo>
                      <a:cubicBezTo>
                        <a:pt x="65" y="29"/>
                        <a:pt x="65" y="29"/>
                        <a:pt x="65" y="29"/>
                      </a:cubicBezTo>
                      <a:cubicBezTo>
                        <a:pt x="64" y="30"/>
                        <a:pt x="64" y="31"/>
                        <a:pt x="63" y="32"/>
                      </a:cubicBezTo>
                      <a:cubicBezTo>
                        <a:pt x="62" y="34"/>
                        <a:pt x="61" y="35"/>
                        <a:pt x="60" y="36"/>
                      </a:cubicBezTo>
                      <a:cubicBezTo>
                        <a:pt x="59" y="37"/>
                        <a:pt x="59" y="37"/>
                        <a:pt x="59" y="37"/>
                      </a:cubicBezTo>
                      <a:cubicBezTo>
                        <a:pt x="57" y="39"/>
                        <a:pt x="57" y="41"/>
                        <a:pt x="57" y="43"/>
                      </a:cubicBezTo>
                      <a:cubicBezTo>
                        <a:pt x="57" y="44"/>
                        <a:pt x="57" y="46"/>
                        <a:pt x="56" y="47"/>
                      </a:cubicBezTo>
                      <a:cubicBezTo>
                        <a:pt x="57" y="47"/>
                        <a:pt x="57" y="48"/>
                        <a:pt x="57" y="48"/>
                      </a:cubicBezTo>
                      <a:cubicBezTo>
                        <a:pt x="57" y="51"/>
                        <a:pt x="56" y="53"/>
                        <a:pt x="53" y="55"/>
                      </a:cubicBezTo>
                      <a:cubicBezTo>
                        <a:pt x="52" y="57"/>
                        <a:pt x="50" y="58"/>
                        <a:pt x="49" y="59"/>
                      </a:cubicBezTo>
                      <a:cubicBezTo>
                        <a:pt x="47" y="61"/>
                        <a:pt x="45" y="63"/>
                        <a:pt x="43" y="65"/>
                      </a:cubicBezTo>
                      <a:cubicBezTo>
                        <a:pt x="43" y="65"/>
                        <a:pt x="43" y="65"/>
                        <a:pt x="43" y="65"/>
                      </a:cubicBezTo>
                      <a:cubicBezTo>
                        <a:pt x="43" y="66"/>
                        <a:pt x="43" y="67"/>
                        <a:pt x="43" y="68"/>
                      </a:cubicBezTo>
                      <a:cubicBezTo>
                        <a:pt x="43" y="73"/>
                        <a:pt x="43" y="78"/>
                        <a:pt x="38" y="82"/>
                      </a:cubicBezTo>
                      <a:cubicBezTo>
                        <a:pt x="38" y="82"/>
                        <a:pt x="37" y="82"/>
                        <a:pt x="37" y="83"/>
                      </a:cubicBezTo>
                      <a:cubicBezTo>
                        <a:pt x="36" y="83"/>
                        <a:pt x="35" y="84"/>
                        <a:pt x="35" y="84"/>
                      </a:cubicBezTo>
                      <a:cubicBezTo>
                        <a:pt x="34" y="85"/>
                        <a:pt x="34" y="86"/>
                        <a:pt x="34" y="87"/>
                      </a:cubicBezTo>
                      <a:cubicBezTo>
                        <a:pt x="33" y="93"/>
                        <a:pt x="33" y="98"/>
                        <a:pt x="33" y="104"/>
                      </a:cubicBezTo>
                      <a:cubicBezTo>
                        <a:pt x="33" y="107"/>
                        <a:pt x="32" y="110"/>
                        <a:pt x="30" y="112"/>
                      </a:cubicBezTo>
                      <a:cubicBezTo>
                        <a:pt x="29" y="113"/>
                        <a:pt x="28" y="113"/>
                        <a:pt x="26" y="114"/>
                      </a:cubicBezTo>
                      <a:cubicBezTo>
                        <a:pt x="25" y="114"/>
                        <a:pt x="24" y="114"/>
                        <a:pt x="23" y="115"/>
                      </a:cubicBezTo>
                      <a:cubicBezTo>
                        <a:pt x="23" y="115"/>
                        <a:pt x="23" y="116"/>
                        <a:pt x="23" y="116"/>
                      </a:cubicBezTo>
                      <a:cubicBezTo>
                        <a:pt x="22" y="116"/>
                        <a:pt x="22" y="117"/>
                        <a:pt x="21" y="117"/>
                      </a:cubicBezTo>
                      <a:cubicBezTo>
                        <a:pt x="19" y="119"/>
                        <a:pt x="17" y="119"/>
                        <a:pt x="14" y="118"/>
                      </a:cubicBezTo>
                      <a:cubicBezTo>
                        <a:pt x="13" y="118"/>
                        <a:pt x="12" y="118"/>
                        <a:pt x="11" y="118"/>
                      </a:cubicBezTo>
                      <a:cubicBezTo>
                        <a:pt x="8" y="118"/>
                        <a:pt x="5" y="121"/>
                        <a:pt x="5" y="123"/>
                      </a:cubicBezTo>
                      <a:cubicBezTo>
                        <a:pt x="4" y="126"/>
                        <a:pt x="5" y="129"/>
                        <a:pt x="6" y="133"/>
                      </a:cubicBezTo>
                      <a:cubicBezTo>
                        <a:pt x="6" y="133"/>
                        <a:pt x="7" y="134"/>
                        <a:pt x="7" y="134"/>
                      </a:cubicBezTo>
                      <a:cubicBezTo>
                        <a:pt x="8" y="136"/>
                        <a:pt x="8" y="138"/>
                        <a:pt x="9" y="140"/>
                      </a:cubicBezTo>
                      <a:cubicBezTo>
                        <a:pt x="9" y="143"/>
                        <a:pt x="8" y="146"/>
                        <a:pt x="6" y="147"/>
                      </a:cubicBezTo>
                      <a:cubicBezTo>
                        <a:pt x="5" y="148"/>
                        <a:pt x="5" y="148"/>
                        <a:pt x="4" y="148"/>
                      </a:cubicBezTo>
                      <a:cubicBezTo>
                        <a:pt x="3" y="149"/>
                        <a:pt x="3" y="149"/>
                        <a:pt x="2" y="150"/>
                      </a:cubicBezTo>
                      <a:cubicBezTo>
                        <a:pt x="2" y="150"/>
                        <a:pt x="2" y="151"/>
                        <a:pt x="2" y="152"/>
                      </a:cubicBezTo>
                      <a:cubicBezTo>
                        <a:pt x="1" y="156"/>
                        <a:pt x="0" y="162"/>
                        <a:pt x="1" y="167"/>
                      </a:cubicBezTo>
                      <a:cubicBezTo>
                        <a:pt x="2" y="170"/>
                        <a:pt x="3" y="172"/>
                        <a:pt x="4" y="174"/>
                      </a:cubicBezTo>
                      <a:cubicBezTo>
                        <a:pt x="5" y="175"/>
                        <a:pt x="5" y="176"/>
                        <a:pt x="6" y="177"/>
                      </a:cubicBezTo>
                      <a:cubicBezTo>
                        <a:pt x="10" y="186"/>
                        <a:pt x="11" y="195"/>
                        <a:pt x="11" y="204"/>
                      </a:cubicBezTo>
                      <a:cubicBezTo>
                        <a:pt x="11" y="204"/>
                        <a:pt x="11" y="204"/>
                        <a:pt x="11" y="204"/>
                      </a:cubicBezTo>
                      <a:cubicBezTo>
                        <a:pt x="10" y="207"/>
                        <a:pt x="10" y="211"/>
                        <a:pt x="12" y="213"/>
                      </a:cubicBezTo>
                      <a:cubicBezTo>
                        <a:pt x="13" y="214"/>
                        <a:pt x="13" y="214"/>
                        <a:pt x="14" y="214"/>
                      </a:cubicBezTo>
                      <a:cubicBezTo>
                        <a:pt x="15" y="214"/>
                        <a:pt x="15" y="215"/>
                        <a:pt x="16" y="215"/>
                      </a:cubicBezTo>
                      <a:cubicBezTo>
                        <a:pt x="19" y="217"/>
                        <a:pt x="20" y="221"/>
                        <a:pt x="19" y="224"/>
                      </a:cubicBezTo>
                      <a:cubicBezTo>
                        <a:pt x="18" y="225"/>
                        <a:pt x="18" y="226"/>
                        <a:pt x="17" y="226"/>
                      </a:cubicBezTo>
                      <a:cubicBezTo>
                        <a:pt x="19" y="230"/>
                        <a:pt x="19" y="234"/>
                        <a:pt x="19" y="238"/>
                      </a:cubicBezTo>
                      <a:cubicBezTo>
                        <a:pt x="19" y="240"/>
                        <a:pt x="19" y="241"/>
                        <a:pt x="19" y="242"/>
                      </a:cubicBezTo>
                      <a:cubicBezTo>
                        <a:pt x="19" y="244"/>
                        <a:pt x="19" y="247"/>
                        <a:pt x="19" y="248"/>
                      </a:cubicBezTo>
                      <a:cubicBezTo>
                        <a:pt x="19" y="248"/>
                        <a:pt x="20" y="249"/>
                        <a:pt x="21" y="249"/>
                      </a:cubicBezTo>
                      <a:cubicBezTo>
                        <a:pt x="22" y="249"/>
                        <a:pt x="23" y="250"/>
                        <a:pt x="25" y="250"/>
                      </a:cubicBezTo>
                      <a:cubicBezTo>
                        <a:pt x="26" y="251"/>
                        <a:pt x="27" y="252"/>
                        <a:pt x="28" y="252"/>
                      </a:cubicBezTo>
                      <a:cubicBezTo>
                        <a:pt x="28" y="253"/>
                        <a:pt x="28" y="253"/>
                        <a:pt x="28" y="253"/>
                      </a:cubicBezTo>
                      <a:cubicBezTo>
                        <a:pt x="29" y="252"/>
                        <a:pt x="30" y="251"/>
                        <a:pt x="32" y="250"/>
                      </a:cubicBezTo>
                      <a:cubicBezTo>
                        <a:pt x="34" y="249"/>
                        <a:pt x="36" y="249"/>
                        <a:pt x="37" y="248"/>
                      </a:cubicBezTo>
                      <a:cubicBezTo>
                        <a:pt x="38" y="248"/>
                        <a:pt x="38" y="248"/>
                        <a:pt x="38" y="248"/>
                      </a:cubicBezTo>
                      <a:cubicBezTo>
                        <a:pt x="39" y="248"/>
                        <a:pt x="39" y="248"/>
                        <a:pt x="39" y="247"/>
                      </a:cubicBezTo>
                      <a:cubicBezTo>
                        <a:pt x="40" y="247"/>
                        <a:pt x="40" y="246"/>
                        <a:pt x="40" y="246"/>
                      </a:cubicBezTo>
                      <a:cubicBezTo>
                        <a:pt x="46" y="241"/>
                        <a:pt x="54" y="238"/>
                        <a:pt x="61" y="240"/>
                      </a:cubicBezTo>
                      <a:cubicBezTo>
                        <a:pt x="63" y="240"/>
                        <a:pt x="64" y="242"/>
                        <a:pt x="65" y="243"/>
                      </a:cubicBezTo>
                      <a:cubicBezTo>
                        <a:pt x="73" y="242"/>
                        <a:pt x="73" y="242"/>
                        <a:pt x="73" y="242"/>
                      </a:cubicBezTo>
                      <a:cubicBezTo>
                        <a:pt x="73" y="242"/>
                        <a:pt x="73" y="241"/>
                        <a:pt x="73" y="240"/>
                      </a:cubicBezTo>
                      <a:cubicBezTo>
                        <a:pt x="75" y="236"/>
                        <a:pt x="79" y="234"/>
                        <a:pt x="82" y="233"/>
                      </a:cubicBezTo>
                      <a:cubicBezTo>
                        <a:pt x="82" y="233"/>
                        <a:pt x="83" y="232"/>
                        <a:pt x="83" y="232"/>
                      </a:cubicBezTo>
                      <a:cubicBezTo>
                        <a:pt x="83" y="232"/>
                        <a:pt x="83" y="231"/>
                        <a:pt x="82" y="231"/>
                      </a:cubicBezTo>
                      <a:cubicBezTo>
                        <a:pt x="82" y="229"/>
                        <a:pt x="82" y="226"/>
                        <a:pt x="83" y="225"/>
                      </a:cubicBezTo>
                      <a:cubicBezTo>
                        <a:pt x="86" y="220"/>
                        <a:pt x="91" y="219"/>
                        <a:pt x="94" y="218"/>
                      </a:cubicBezTo>
                      <a:cubicBezTo>
                        <a:pt x="95" y="218"/>
                        <a:pt x="97" y="217"/>
                        <a:pt x="98" y="217"/>
                      </a:cubicBezTo>
                      <a:cubicBezTo>
                        <a:pt x="99" y="216"/>
                        <a:pt x="100" y="213"/>
                        <a:pt x="102" y="210"/>
                      </a:cubicBezTo>
                      <a:cubicBezTo>
                        <a:pt x="103" y="206"/>
                        <a:pt x="105" y="203"/>
                        <a:pt x="108" y="199"/>
                      </a:cubicBezTo>
                      <a:cubicBezTo>
                        <a:pt x="111" y="195"/>
                        <a:pt x="116" y="193"/>
                        <a:pt x="122" y="193"/>
                      </a:cubicBezTo>
                      <a:cubicBezTo>
                        <a:pt x="121" y="188"/>
                        <a:pt x="121" y="183"/>
                        <a:pt x="122" y="178"/>
                      </a:cubicBezTo>
                      <a:cubicBezTo>
                        <a:pt x="123" y="176"/>
                        <a:pt x="123" y="175"/>
                        <a:pt x="124" y="174"/>
                      </a:cubicBezTo>
                      <a:cubicBezTo>
                        <a:pt x="125" y="173"/>
                        <a:pt x="127" y="173"/>
                        <a:pt x="128" y="172"/>
                      </a:cubicBezTo>
                      <a:cubicBezTo>
                        <a:pt x="130" y="172"/>
                        <a:pt x="130" y="171"/>
                        <a:pt x="131" y="171"/>
                      </a:cubicBezTo>
                      <a:cubicBezTo>
                        <a:pt x="131" y="170"/>
                        <a:pt x="131" y="170"/>
                        <a:pt x="131" y="169"/>
                      </a:cubicBezTo>
                      <a:cubicBezTo>
                        <a:pt x="131" y="169"/>
                        <a:pt x="131" y="169"/>
                        <a:pt x="131" y="168"/>
                      </a:cubicBezTo>
                      <a:cubicBezTo>
                        <a:pt x="132" y="165"/>
                        <a:pt x="136" y="163"/>
                        <a:pt x="139" y="162"/>
                      </a:cubicBezTo>
                      <a:cubicBezTo>
                        <a:pt x="141" y="161"/>
                        <a:pt x="145" y="160"/>
                        <a:pt x="144" y="157"/>
                      </a:cubicBezTo>
                      <a:cubicBezTo>
                        <a:pt x="144" y="156"/>
                        <a:pt x="143" y="155"/>
                        <a:pt x="142" y="153"/>
                      </a:cubicBezTo>
                      <a:cubicBezTo>
                        <a:pt x="142" y="152"/>
                        <a:pt x="141" y="151"/>
                        <a:pt x="140" y="150"/>
                      </a:cubicBezTo>
                      <a:cubicBezTo>
                        <a:pt x="140" y="149"/>
                        <a:pt x="140" y="147"/>
                        <a:pt x="140" y="146"/>
                      </a:cubicBezTo>
                      <a:cubicBezTo>
                        <a:pt x="140" y="120"/>
                        <a:pt x="140" y="120"/>
                        <a:pt x="140" y="120"/>
                      </a:cubicBezTo>
                      <a:cubicBezTo>
                        <a:pt x="140" y="119"/>
                        <a:pt x="140" y="118"/>
                        <a:pt x="140" y="118"/>
                      </a:cubicBezTo>
                      <a:cubicBezTo>
                        <a:pt x="139" y="118"/>
                        <a:pt x="138" y="117"/>
                        <a:pt x="137" y="117"/>
                      </a:cubicBezTo>
                      <a:cubicBezTo>
                        <a:pt x="136" y="117"/>
                        <a:pt x="136" y="117"/>
                        <a:pt x="136" y="117"/>
                      </a:cubicBezTo>
                      <a:cubicBezTo>
                        <a:pt x="135" y="117"/>
                        <a:pt x="133" y="117"/>
                        <a:pt x="132" y="116"/>
                      </a:cubicBezTo>
                      <a:cubicBezTo>
                        <a:pt x="132" y="115"/>
                        <a:pt x="132" y="114"/>
                        <a:pt x="132" y="113"/>
                      </a:cubicBezTo>
                      <a:cubicBezTo>
                        <a:pt x="132" y="113"/>
                        <a:pt x="132" y="113"/>
                        <a:pt x="132" y="113"/>
                      </a:cubicBezTo>
                      <a:cubicBezTo>
                        <a:pt x="143" y="107"/>
                        <a:pt x="143" y="107"/>
                        <a:pt x="143" y="107"/>
                      </a:cubicBezTo>
                      <a:cubicBezTo>
                        <a:pt x="145" y="105"/>
                        <a:pt x="148" y="104"/>
                        <a:pt x="150" y="101"/>
                      </a:cubicBezTo>
                      <a:cubicBezTo>
                        <a:pt x="152" y="99"/>
                        <a:pt x="153" y="96"/>
                        <a:pt x="153" y="94"/>
                      </a:cubicBezTo>
                      <a:cubicBezTo>
                        <a:pt x="152" y="90"/>
                        <a:pt x="148" y="88"/>
                        <a:pt x="144" y="87"/>
                      </a:cubicBezTo>
                      <a:cubicBezTo>
                        <a:pt x="143" y="87"/>
                        <a:pt x="143" y="87"/>
                        <a:pt x="142" y="87"/>
                      </a:cubicBezTo>
                      <a:cubicBezTo>
                        <a:pt x="142" y="87"/>
                        <a:pt x="141" y="88"/>
                        <a:pt x="141" y="88"/>
                      </a:cubicBezTo>
                      <a:cubicBezTo>
                        <a:pt x="141" y="88"/>
                        <a:pt x="141" y="89"/>
                        <a:pt x="140" y="89"/>
                      </a:cubicBezTo>
                      <a:cubicBezTo>
                        <a:pt x="138" y="91"/>
                        <a:pt x="134" y="91"/>
                        <a:pt x="131" y="90"/>
                      </a:cubicBezTo>
                      <a:cubicBezTo>
                        <a:pt x="131" y="89"/>
                        <a:pt x="130" y="89"/>
                        <a:pt x="130" y="89"/>
                      </a:cubicBezTo>
                      <a:cubicBezTo>
                        <a:pt x="131" y="76"/>
                        <a:pt x="131" y="76"/>
                        <a:pt x="131" y="76"/>
                      </a:cubicBezTo>
                      <a:cubicBezTo>
                        <a:pt x="131" y="75"/>
                        <a:pt x="131" y="74"/>
                        <a:pt x="132" y="73"/>
                      </a:cubicBezTo>
                      <a:cubicBezTo>
                        <a:pt x="133" y="72"/>
                        <a:pt x="134" y="72"/>
                        <a:pt x="134" y="71"/>
                      </a:cubicBezTo>
                      <a:cubicBezTo>
                        <a:pt x="135" y="71"/>
                        <a:pt x="135" y="71"/>
                        <a:pt x="135" y="71"/>
                      </a:cubicBezTo>
                      <a:cubicBezTo>
                        <a:pt x="136" y="70"/>
                        <a:pt x="136" y="69"/>
                        <a:pt x="136" y="68"/>
                      </a:cubicBezTo>
                      <a:cubicBezTo>
                        <a:pt x="135" y="62"/>
                        <a:pt x="134" y="55"/>
                        <a:pt x="132" y="48"/>
                      </a:cubicBezTo>
                      <a:cubicBezTo>
                        <a:pt x="129" y="48"/>
                        <a:pt x="129" y="48"/>
                        <a:pt x="129" y="48"/>
                      </a:cubicBezTo>
                      <a:cubicBezTo>
                        <a:pt x="128" y="48"/>
                        <a:pt x="128" y="47"/>
                        <a:pt x="128" y="47"/>
                      </a:cubicBezTo>
                      <a:cubicBezTo>
                        <a:pt x="128" y="46"/>
                        <a:pt x="128" y="46"/>
                        <a:pt x="128" y="46"/>
                      </a:cubicBezTo>
                      <a:cubicBezTo>
                        <a:pt x="133" y="40"/>
                        <a:pt x="133" y="31"/>
                        <a:pt x="128" y="26"/>
                      </a:cubicBezTo>
                      <a:cubicBezTo>
                        <a:pt x="127" y="25"/>
                        <a:pt x="127" y="25"/>
                        <a:pt x="127" y="25"/>
                      </a:cubicBezTo>
                      <a:cubicBezTo>
                        <a:pt x="125" y="23"/>
                        <a:pt x="122" y="19"/>
                        <a:pt x="124" y="16"/>
                      </a:cubicBezTo>
                      <a:cubicBezTo>
                        <a:pt x="125" y="15"/>
                        <a:pt x="125" y="14"/>
                        <a:pt x="12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90" name="Freeform 57">
                  <a:extLst>
                    <a:ext uri="{FF2B5EF4-FFF2-40B4-BE49-F238E27FC236}">
                      <a16:creationId xmlns:a16="http://schemas.microsoft.com/office/drawing/2014/main" id="{44665CCD-E621-4DCE-86BE-DD2A32C742C8}"/>
                    </a:ext>
                  </a:extLst>
                </p:cNvPr>
                <p:cNvSpPr>
                  <a:spLocks/>
                </p:cNvSpPr>
                <p:nvPr/>
              </p:nvSpPr>
              <p:spPr bwMode="auto">
                <a:xfrm>
                  <a:off x="6740598" y="3400451"/>
                  <a:ext cx="477843" cy="785818"/>
                </a:xfrm>
                <a:custGeom>
                  <a:avLst/>
                  <a:gdLst>
                    <a:gd name="T0" fmla="*/ 11 w 184"/>
                    <a:gd name="T1" fmla="*/ 11 h 303"/>
                    <a:gd name="T2" fmla="*/ 6 w 184"/>
                    <a:gd name="T3" fmla="*/ 28 h 303"/>
                    <a:gd name="T4" fmla="*/ 7 w 184"/>
                    <a:gd name="T5" fmla="*/ 38 h 303"/>
                    <a:gd name="T6" fmla="*/ 1 w 184"/>
                    <a:gd name="T7" fmla="*/ 62 h 303"/>
                    <a:gd name="T8" fmla="*/ 1 w 184"/>
                    <a:gd name="T9" fmla="*/ 78 h 303"/>
                    <a:gd name="T10" fmla="*/ 2 w 184"/>
                    <a:gd name="T11" fmla="*/ 84 h 303"/>
                    <a:gd name="T12" fmla="*/ 3 w 184"/>
                    <a:gd name="T13" fmla="*/ 95 h 303"/>
                    <a:gd name="T14" fmla="*/ 9 w 184"/>
                    <a:gd name="T15" fmla="*/ 119 h 303"/>
                    <a:gd name="T16" fmla="*/ 16 w 184"/>
                    <a:gd name="T17" fmla="*/ 123 h 303"/>
                    <a:gd name="T18" fmla="*/ 38 w 184"/>
                    <a:gd name="T19" fmla="*/ 147 h 303"/>
                    <a:gd name="T20" fmla="*/ 42 w 184"/>
                    <a:gd name="T21" fmla="*/ 171 h 303"/>
                    <a:gd name="T22" fmla="*/ 49 w 184"/>
                    <a:gd name="T23" fmla="*/ 185 h 303"/>
                    <a:gd name="T24" fmla="*/ 32 w 184"/>
                    <a:gd name="T25" fmla="*/ 215 h 303"/>
                    <a:gd name="T26" fmla="*/ 30 w 184"/>
                    <a:gd name="T27" fmla="*/ 227 h 303"/>
                    <a:gd name="T28" fmla="*/ 30 w 184"/>
                    <a:gd name="T29" fmla="*/ 236 h 303"/>
                    <a:gd name="T30" fmla="*/ 46 w 184"/>
                    <a:gd name="T31" fmla="*/ 242 h 303"/>
                    <a:gd name="T32" fmla="*/ 60 w 184"/>
                    <a:gd name="T33" fmla="*/ 246 h 303"/>
                    <a:gd name="T34" fmla="*/ 81 w 184"/>
                    <a:gd name="T35" fmla="*/ 267 h 303"/>
                    <a:gd name="T36" fmla="*/ 79 w 184"/>
                    <a:gd name="T37" fmla="*/ 280 h 303"/>
                    <a:gd name="T38" fmla="*/ 71 w 184"/>
                    <a:gd name="T39" fmla="*/ 286 h 303"/>
                    <a:gd name="T40" fmla="*/ 64 w 184"/>
                    <a:gd name="T41" fmla="*/ 295 h 303"/>
                    <a:gd name="T42" fmla="*/ 75 w 184"/>
                    <a:gd name="T43" fmla="*/ 303 h 303"/>
                    <a:gd name="T44" fmla="*/ 82 w 184"/>
                    <a:gd name="T45" fmla="*/ 300 h 303"/>
                    <a:gd name="T46" fmla="*/ 102 w 184"/>
                    <a:gd name="T47" fmla="*/ 283 h 303"/>
                    <a:gd name="T48" fmla="*/ 116 w 184"/>
                    <a:gd name="T49" fmla="*/ 270 h 303"/>
                    <a:gd name="T50" fmla="*/ 125 w 184"/>
                    <a:gd name="T51" fmla="*/ 255 h 303"/>
                    <a:gd name="T52" fmla="*/ 155 w 184"/>
                    <a:gd name="T53" fmla="*/ 242 h 303"/>
                    <a:gd name="T54" fmla="*/ 159 w 184"/>
                    <a:gd name="T55" fmla="*/ 246 h 303"/>
                    <a:gd name="T56" fmla="*/ 156 w 184"/>
                    <a:gd name="T57" fmla="*/ 238 h 303"/>
                    <a:gd name="T58" fmla="*/ 151 w 184"/>
                    <a:gd name="T59" fmla="*/ 225 h 303"/>
                    <a:gd name="T60" fmla="*/ 142 w 184"/>
                    <a:gd name="T61" fmla="*/ 189 h 303"/>
                    <a:gd name="T62" fmla="*/ 146 w 184"/>
                    <a:gd name="T63" fmla="*/ 168 h 303"/>
                    <a:gd name="T64" fmla="*/ 148 w 184"/>
                    <a:gd name="T65" fmla="*/ 157 h 303"/>
                    <a:gd name="T66" fmla="*/ 154 w 184"/>
                    <a:gd name="T67" fmla="*/ 137 h 303"/>
                    <a:gd name="T68" fmla="*/ 164 w 184"/>
                    <a:gd name="T69" fmla="*/ 137 h 303"/>
                    <a:gd name="T70" fmla="*/ 172 w 184"/>
                    <a:gd name="T71" fmla="*/ 132 h 303"/>
                    <a:gd name="T72" fmla="*/ 176 w 184"/>
                    <a:gd name="T73" fmla="*/ 105 h 303"/>
                    <a:gd name="T74" fmla="*/ 184 w 184"/>
                    <a:gd name="T75" fmla="*/ 90 h 303"/>
                    <a:gd name="T76" fmla="*/ 169 w 184"/>
                    <a:gd name="T77" fmla="*/ 93 h 303"/>
                    <a:gd name="T78" fmla="*/ 153 w 184"/>
                    <a:gd name="T79" fmla="*/ 85 h 303"/>
                    <a:gd name="T80" fmla="*/ 129 w 184"/>
                    <a:gd name="T81" fmla="*/ 80 h 303"/>
                    <a:gd name="T82" fmla="*/ 80 w 184"/>
                    <a:gd name="T83" fmla="*/ 83 h 303"/>
                    <a:gd name="T84" fmla="*/ 72 w 184"/>
                    <a:gd name="T85" fmla="*/ 66 h 303"/>
                    <a:gd name="T86" fmla="*/ 70 w 184"/>
                    <a:gd name="T87" fmla="*/ 53 h 303"/>
                    <a:gd name="T88" fmla="*/ 62 w 184"/>
                    <a:gd name="T89" fmla="*/ 50 h 303"/>
                    <a:gd name="T90" fmla="*/ 49 w 184"/>
                    <a:gd name="T91" fmla="*/ 32 h 303"/>
                    <a:gd name="T92" fmla="*/ 47 w 184"/>
                    <a:gd name="T93" fmla="*/ 24 h 303"/>
                    <a:gd name="T94" fmla="*/ 37 w 184"/>
                    <a:gd name="T95" fmla="*/ 7 h 303"/>
                    <a:gd name="T96" fmla="*/ 30 w 184"/>
                    <a:gd name="T97" fmla="*/ 1 h 303"/>
                    <a:gd name="T98" fmla="*/ 27 w 184"/>
                    <a:gd name="T99" fmla="*/ 0 h 303"/>
                    <a:gd name="T100" fmla="*/ 26 w 184"/>
                    <a:gd name="T101" fmla="*/ 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4" h="303">
                      <a:moveTo>
                        <a:pt x="20" y="7"/>
                      </a:moveTo>
                      <a:cubicBezTo>
                        <a:pt x="20" y="7"/>
                        <a:pt x="20" y="7"/>
                        <a:pt x="20" y="7"/>
                      </a:cubicBezTo>
                      <a:cubicBezTo>
                        <a:pt x="16" y="7"/>
                        <a:pt x="12" y="9"/>
                        <a:pt x="11" y="11"/>
                      </a:cubicBezTo>
                      <a:cubicBezTo>
                        <a:pt x="9" y="13"/>
                        <a:pt x="9" y="15"/>
                        <a:pt x="9" y="17"/>
                      </a:cubicBezTo>
                      <a:cubicBezTo>
                        <a:pt x="9" y="18"/>
                        <a:pt x="9" y="18"/>
                        <a:pt x="9" y="18"/>
                      </a:cubicBezTo>
                      <a:cubicBezTo>
                        <a:pt x="9" y="21"/>
                        <a:pt x="8" y="24"/>
                        <a:pt x="6" y="28"/>
                      </a:cubicBezTo>
                      <a:cubicBezTo>
                        <a:pt x="6" y="29"/>
                        <a:pt x="5" y="30"/>
                        <a:pt x="4" y="31"/>
                      </a:cubicBezTo>
                      <a:cubicBezTo>
                        <a:pt x="4" y="32"/>
                        <a:pt x="5" y="32"/>
                        <a:pt x="6" y="33"/>
                      </a:cubicBezTo>
                      <a:cubicBezTo>
                        <a:pt x="7" y="34"/>
                        <a:pt x="8" y="36"/>
                        <a:pt x="7" y="38"/>
                      </a:cubicBezTo>
                      <a:cubicBezTo>
                        <a:pt x="6" y="43"/>
                        <a:pt x="4" y="48"/>
                        <a:pt x="0" y="52"/>
                      </a:cubicBezTo>
                      <a:cubicBezTo>
                        <a:pt x="0" y="53"/>
                        <a:pt x="1" y="53"/>
                        <a:pt x="1" y="54"/>
                      </a:cubicBezTo>
                      <a:cubicBezTo>
                        <a:pt x="3" y="57"/>
                        <a:pt x="2" y="60"/>
                        <a:pt x="1" y="62"/>
                      </a:cubicBezTo>
                      <a:cubicBezTo>
                        <a:pt x="0" y="66"/>
                        <a:pt x="0" y="66"/>
                        <a:pt x="0" y="66"/>
                      </a:cubicBezTo>
                      <a:cubicBezTo>
                        <a:pt x="2" y="68"/>
                        <a:pt x="3" y="71"/>
                        <a:pt x="2" y="74"/>
                      </a:cubicBezTo>
                      <a:cubicBezTo>
                        <a:pt x="2" y="76"/>
                        <a:pt x="1" y="77"/>
                        <a:pt x="1" y="78"/>
                      </a:cubicBezTo>
                      <a:cubicBezTo>
                        <a:pt x="1" y="78"/>
                        <a:pt x="1" y="79"/>
                        <a:pt x="0" y="79"/>
                      </a:cubicBezTo>
                      <a:cubicBezTo>
                        <a:pt x="1" y="79"/>
                        <a:pt x="1" y="80"/>
                        <a:pt x="1" y="80"/>
                      </a:cubicBezTo>
                      <a:cubicBezTo>
                        <a:pt x="1" y="81"/>
                        <a:pt x="2" y="82"/>
                        <a:pt x="2" y="84"/>
                      </a:cubicBezTo>
                      <a:cubicBezTo>
                        <a:pt x="2" y="86"/>
                        <a:pt x="2" y="88"/>
                        <a:pt x="2" y="90"/>
                      </a:cubicBezTo>
                      <a:cubicBezTo>
                        <a:pt x="2" y="90"/>
                        <a:pt x="2" y="91"/>
                        <a:pt x="2" y="91"/>
                      </a:cubicBezTo>
                      <a:cubicBezTo>
                        <a:pt x="2" y="92"/>
                        <a:pt x="2" y="94"/>
                        <a:pt x="3" y="95"/>
                      </a:cubicBezTo>
                      <a:cubicBezTo>
                        <a:pt x="3" y="96"/>
                        <a:pt x="3" y="96"/>
                        <a:pt x="3" y="97"/>
                      </a:cubicBezTo>
                      <a:cubicBezTo>
                        <a:pt x="6" y="103"/>
                        <a:pt x="6" y="109"/>
                        <a:pt x="6" y="116"/>
                      </a:cubicBezTo>
                      <a:cubicBezTo>
                        <a:pt x="7" y="117"/>
                        <a:pt x="8" y="118"/>
                        <a:pt x="9" y="119"/>
                      </a:cubicBezTo>
                      <a:cubicBezTo>
                        <a:pt x="10" y="120"/>
                        <a:pt x="11" y="121"/>
                        <a:pt x="12" y="122"/>
                      </a:cubicBezTo>
                      <a:cubicBezTo>
                        <a:pt x="12" y="122"/>
                        <a:pt x="13" y="122"/>
                        <a:pt x="14" y="122"/>
                      </a:cubicBezTo>
                      <a:cubicBezTo>
                        <a:pt x="14" y="123"/>
                        <a:pt x="15" y="123"/>
                        <a:pt x="16" y="123"/>
                      </a:cubicBezTo>
                      <a:cubicBezTo>
                        <a:pt x="22" y="125"/>
                        <a:pt x="26" y="130"/>
                        <a:pt x="28" y="134"/>
                      </a:cubicBezTo>
                      <a:cubicBezTo>
                        <a:pt x="30" y="137"/>
                        <a:pt x="32" y="139"/>
                        <a:pt x="34" y="140"/>
                      </a:cubicBezTo>
                      <a:cubicBezTo>
                        <a:pt x="37" y="142"/>
                        <a:pt x="38" y="144"/>
                        <a:pt x="38" y="147"/>
                      </a:cubicBezTo>
                      <a:cubicBezTo>
                        <a:pt x="37" y="152"/>
                        <a:pt x="39" y="157"/>
                        <a:pt x="43" y="161"/>
                      </a:cubicBezTo>
                      <a:cubicBezTo>
                        <a:pt x="45" y="163"/>
                        <a:pt x="46" y="167"/>
                        <a:pt x="44" y="170"/>
                      </a:cubicBezTo>
                      <a:cubicBezTo>
                        <a:pt x="42" y="171"/>
                        <a:pt x="42" y="171"/>
                        <a:pt x="42" y="171"/>
                      </a:cubicBezTo>
                      <a:cubicBezTo>
                        <a:pt x="45" y="177"/>
                        <a:pt x="45" y="177"/>
                        <a:pt x="45" y="177"/>
                      </a:cubicBezTo>
                      <a:cubicBezTo>
                        <a:pt x="46" y="179"/>
                        <a:pt x="46" y="180"/>
                        <a:pt x="46" y="181"/>
                      </a:cubicBezTo>
                      <a:cubicBezTo>
                        <a:pt x="47" y="182"/>
                        <a:pt x="48" y="183"/>
                        <a:pt x="49" y="185"/>
                      </a:cubicBezTo>
                      <a:cubicBezTo>
                        <a:pt x="52" y="194"/>
                        <a:pt x="48" y="205"/>
                        <a:pt x="40" y="210"/>
                      </a:cubicBezTo>
                      <a:cubicBezTo>
                        <a:pt x="38" y="211"/>
                        <a:pt x="36" y="212"/>
                        <a:pt x="35" y="213"/>
                      </a:cubicBezTo>
                      <a:cubicBezTo>
                        <a:pt x="34" y="213"/>
                        <a:pt x="32" y="214"/>
                        <a:pt x="32" y="215"/>
                      </a:cubicBezTo>
                      <a:cubicBezTo>
                        <a:pt x="31" y="215"/>
                        <a:pt x="31" y="215"/>
                        <a:pt x="31" y="215"/>
                      </a:cubicBezTo>
                      <a:cubicBezTo>
                        <a:pt x="31" y="215"/>
                        <a:pt x="31" y="215"/>
                        <a:pt x="31" y="215"/>
                      </a:cubicBezTo>
                      <a:cubicBezTo>
                        <a:pt x="33" y="220"/>
                        <a:pt x="33" y="224"/>
                        <a:pt x="30" y="227"/>
                      </a:cubicBezTo>
                      <a:cubicBezTo>
                        <a:pt x="29" y="228"/>
                        <a:pt x="27" y="229"/>
                        <a:pt x="26" y="229"/>
                      </a:cubicBezTo>
                      <a:cubicBezTo>
                        <a:pt x="26" y="230"/>
                        <a:pt x="27" y="232"/>
                        <a:pt x="28" y="234"/>
                      </a:cubicBezTo>
                      <a:cubicBezTo>
                        <a:pt x="29" y="234"/>
                        <a:pt x="30" y="236"/>
                        <a:pt x="30" y="236"/>
                      </a:cubicBezTo>
                      <a:cubicBezTo>
                        <a:pt x="30" y="236"/>
                        <a:pt x="32" y="236"/>
                        <a:pt x="33" y="236"/>
                      </a:cubicBezTo>
                      <a:cubicBezTo>
                        <a:pt x="35" y="237"/>
                        <a:pt x="37" y="237"/>
                        <a:pt x="39" y="237"/>
                      </a:cubicBezTo>
                      <a:cubicBezTo>
                        <a:pt x="42" y="238"/>
                        <a:pt x="44" y="240"/>
                        <a:pt x="46" y="242"/>
                      </a:cubicBezTo>
                      <a:cubicBezTo>
                        <a:pt x="47" y="243"/>
                        <a:pt x="48" y="243"/>
                        <a:pt x="49" y="244"/>
                      </a:cubicBezTo>
                      <a:cubicBezTo>
                        <a:pt x="52" y="245"/>
                        <a:pt x="56" y="246"/>
                        <a:pt x="60" y="246"/>
                      </a:cubicBezTo>
                      <a:cubicBezTo>
                        <a:pt x="60" y="246"/>
                        <a:pt x="60" y="246"/>
                        <a:pt x="60" y="246"/>
                      </a:cubicBezTo>
                      <a:cubicBezTo>
                        <a:pt x="61" y="247"/>
                        <a:pt x="62" y="247"/>
                        <a:pt x="63" y="247"/>
                      </a:cubicBezTo>
                      <a:cubicBezTo>
                        <a:pt x="73" y="248"/>
                        <a:pt x="79" y="252"/>
                        <a:pt x="82" y="258"/>
                      </a:cubicBezTo>
                      <a:cubicBezTo>
                        <a:pt x="84" y="261"/>
                        <a:pt x="83" y="265"/>
                        <a:pt x="81" y="267"/>
                      </a:cubicBezTo>
                      <a:cubicBezTo>
                        <a:pt x="81" y="267"/>
                        <a:pt x="81" y="267"/>
                        <a:pt x="81" y="267"/>
                      </a:cubicBezTo>
                      <a:cubicBezTo>
                        <a:pt x="85" y="273"/>
                        <a:pt x="81" y="278"/>
                        <a:pt x="79" y="280"/>
                      </a:cubicBezTo>
                      <a:cubicBezTo>
                        <a:pt x="79" y="280"/>
                        <a:pt x="79" y="280"/>
                        <a:pt x="79" y="280"/>
                      </a:cubicBezTo>
                      <a:cubicBezTo>
                        <a:pt x="79" y="281"/>
                        <a:pt x="78" y="283"/>
                        <a:pt x="77" y="284"/>
                      </a:cubicBezTo>
                      <a:cubicBezTo>
                        <a:pt x="76" y="286"/>
                        <a:pt x="74" y="287"/>
                        <a:pt x="72" y="286"/>
                      </a:cubicBezTo>
                      <a:cubicBezTo>
                        <a:pt x="71" y="286"/>
                        <a:pt x="71" y="286"/>
                        <a:pt x="71" y="286"/>
                      </a:cubicBezTo>
                      <a:cubicBezTo>
                        <a:pt x="69" y="286"/>
                        <a:pt x="66" y="286"/>
                        <a:pt x="63" y="285"/>
                      </a:cubicBezTo>
                      <a:cubicBezTo>
                        <a:pt x="62" y="288"/>
                        <a:pt x="60" y="290"/>
                        <a:pt x="59" y="292"/>
                      </a:cubicBezTo>
                      <a:cubicBezTo>
                        <a:pt x="61" y="293"/>
                        <a:pt x="62" y="294"/>
                        <a:pt x="64" y="295"/>
                      </a:cubicBezTo>
                      <a:cubicBezTo>
                        <a:pt x="66" y="296"/>
                        <a:pt x="67" y="298"/>
                        <a:pt x="67" y="300"/>
                      </a:cubicBezTo>
                      <a:cubicBezTo>
                        <a:pt x="67" y="302"/>
                        <a:pt x="67" y="302"/>
                        <a:pt x="67" y="302"/>
                      </a:cubicBezTo>
                      <a:cubicBezTo>
                        <a:pt x="75" y="303"/>
                        <a:pt x="75" y="303"/>
                        <a:pt x="75" y="303"/>
                      </a:cubicBezTo>
                      <a:cubicBezTo>
                        <a:pt x="77" y="302"/>
                        <a:pt x="79" y="301"/>
                        <a:pt x="81" y="301"/>
                      </a:cubicBezTo>
                      <a:cubicBezTo>
                        <a:pt x="81" y="301"/>
                        <a:pt x="82" y="301"/>
                        <a:pt x="82" y="301"/>
                      </a:cubicBezTo>
                      <a:cubicBezTo>
                        <a:pt x="82" y="301"/>
                        <a:pt x="82" y="300"/>
                        <a:pt x="82" y="300"/>
                      </a:cubicBezTo>
                      <a:cubicBezTo>
                        <a:pt x="80" y="298"/>
                        <a:pt x="79" y="294"/>
                        <a:pt x="79" y="290"/>
                      </a:cubicBezTo>
                      <a:cubicBezTo>
                        <a:pt x="80" y="288"/>
                        <a:pt x="81" y="286"/>
                        <a:pt x="83" y="285"/>
                      </a:cubicBezTo>
                      <a:cubicBezTo>
                        <a:pt x="89" y="282"/>
                        <a:pt x="96" y="282"/>
                        <a:pt x="102" y="283"/>
                      </a:cubicBezTo>
                      <a:cubicBezTo>
                        <a:pt x="102" y="282"/>
                        <a:pt x="102" y="282"/>
                        <a:pt x="103" y="282"/>
                      </a:cubicBezTo>
                      <a:cubicBezTo>
                        <a:pt x="104" y="280"/>
                        <a:pt x="105" y="277"/>
                        <a:pt x="107" y="275"/>
                      </a:cubicBezTo>
                      <a:cubicBezTo>
                        <a:pt x="109" y="272"/>
                        <a:pt x="113" y="270"/>
                        <a:pt x="116" y="270"/>
                      </a:cubicBezTo>
                      <a:cubicBezTo>
                        <a:pt x="119" y="266"/>
                        <a:pt x="121" y="264"/>
                        <a:pt x="122" y="261"/>
                      </a:cubicBezTo>
                      <a:cubicBezTo>
                        <a:pt x="122" y="260"/>
                        <a:pt x="122" y="260"/>
                        <a:pt x="122" y="260"/>
                      </a:cubicBezTo>
                      <a:cubicBezTo>
                        <a:pt x="123" y="258"/>
                        <a:pt x="124" y="257"/>
                        <a:pt x="125" y="255"/>
                      </a:cubicBezTo>
                      <a:cubicBezTo>
                        <a:pt x="127" y="253"/>
                        <a:pt x="128" y="252"/>
                        <a:pt x="130" y="251"/>
                      </a:cubicBezTo>
                      <a:cubicBezTo>
                        <a:pt x="135" y="247"/>
                        <a:pt x="144" y="242"/>
                        <a:pt x="153" y="242"/>
                      </a:cubicBezTo>
                      <a:cubicBezTo>
                        <a:pt x="155" y="242"/>
                        <a:pt x="155" y="242"/>
                        <a:pt x="155" y="242"/>
                      </a:cubicBezTo>
                      <a:cubicBezTo>
                        <a:pt x="156" y="243"/>
                        <a:pt x="156" y="243"/>
                        <a:pt x="156" y="243"/>
                      </a:cubicBezTo>
                      <a:cubicBezTo>
                        <a:pt x="157" y="244"/>
                        <a:pt x="158" y="245"/>
                        <a:pt x="159" y="246"/>
                      </a:cubicBezTo>
                      <a:cubicBezTo>
                        <a:pt x="159" y="246"/>
                        <a:pt x="159" y="246"/>
                        <a:pt x="159" y="246"/>
                      </a:cubicBezTo>
                      <a:cubicBezTo>
                        <a:pt x="159" y="246"/>
                        <a:pt x="159" y="246"/>
                        <a:pt x="159" y="245"/>
                      </a:cubicBezTo>
                      <a:cubicBezTo>
                        <a:pt x="160" y="243"/>
                        <a:pt x="160" y="240"/>
                        <a:pt x="158" y="239"/>
                      </a:cubicBezTo>
                      <a:cubicBezTo>
                        <a:pt x="157" y="239"/>
                        <a:pt x="157" y="239"/>
                        <a:pt x="156" y="238"/>
                      </a:cubicBezTo>
                      <a:cubicBezTo>
                        <a:pt x="155" y="238"/>
                        <a:pt x="155" y="238"/>
                        <a:pt x="154" y="237"/>
                      </a:cubicBezTo>
                      <a:cubicBezTo>
                        <a:pt x="150" y="234"/>
                        <a:pt x="151" y="229"/>
                        <a:pt x="151" y="226"/>
                      </a:cubicBezTo>
                      <a:cubicBezTo>
                        <a:pt x="151" y="225"/>
                        <a:pt x="151" y="225"/>
                        <a:pt x="151" y="225"/>
                      </a:cubicBezTo>
                      <a:cubicBezTo>
                        <a:pt x="152" y="217"/>
                        <a:pt x="150" y="208"/>
                        <a:pt x="147" y="200"/>
                      </a:cubicBezTo>
                      <a:cubicBezTo>
                        <a:pt x="146" y="199"/>
                        <a:pt x="146" y="198"/>
                        <a:pt x="145" y="198"/>
                      </a:cubicBezTo>
                      <a:cubicBezTo>
                        <a:pt x="144" y="195"/>
                        <a:pt x="143" y="192"/>
                        <a:pt x="142" y="189"/>
                      </a:cubicBezTo>
                      <a:cubicBezTo>
                        <a:pt x="140" y="184"/>
                        <a:pt x="141" y="178"/>
                        <a:pt x="142" y="173"/>
                      </a:cubicBezTo>
                      <a:cubicBezTo>
                        <a:pt x="142" y="172"/>
                        <a:pt x="143" y="171"/>
                        <a:pt x="143" y="170"/>
                      </a:cubicBezTo>
                      <a:cubicBezTo>
                        <a:pt x="144" y="169"/>
                        <a:pt x="145" y="169"/>
                        <a:pt x="146" y="168"/>
                      </a:cubicBezTo>
                      <a:cubicBezTo>
                        <a:pt x="147" y="168"/>
                        <a:pt x="147" y="168"/>
                        <a:pt x="148" y="167"/>
                      </a:cubicBezTo>
                      <a:cubicBezTo>
                        <a:pt x="149" y="166"/>
                        <a:pt x="150" y="164"/>
                        <a:pt x="149" y="162"/>
                      </a:cubicBezTo>
                      <a:cubicBezTo>
                        <a:pt x="149" y="160"/>
                        <a:pt x="148" y="159"/>
                        <a:pt x="148" y="157"/>
                      </a:cubicBezTo>
                      <a:cubicBezTo>
                        <a:pt x="147" y="157"/>
                        <a:pt x="147" y="156"/>
                        <a:pt x="147" y="156"/>
                      </a:cubicBezTo>
                      <a:cubicBezTo>
                        <a:pt x="145" y="151"/>
                        <a:pt x="145" y="148"/>
                        <a:pt x="146" y="145"/>
                      </a:cubicBezTo>
                      <a:cubicBezTo>
                        <a:pt x="146" y="141"/>
                        <a:pt x="149" y="137"/>
                        <a:pt x="154" y="137"/>
                      </a:cubicBezTo>
                      <a:cubicBezTo>
                        <a:pt x="155" y="137"/>
                        <a:pt x="156" y="137"/>
                        <a:pt x="158" y="138"/>
                      </a:cubicBezTo>
                      <a:cubicBezTo>
                        <a:pt x="160" y="138"/>
                        <a:pt x="162" y="139"/>
                        <a:pt x="163" y="138"/>
                      </a:cubicBezTo>
                      <a:cubicBezTo>
                        <a:pt x="163" y="137"/>
                        <a:pt x="163" y="137"/>
                        <a:pt x="164" y="137"/>
                      </a:cubicBezTo>
                      <a:cubicBezTo>
                        <a:pt x="164" y="136"/>
                        <a:pt x="164" y="136"/>
                        <a:pt x="165" y="135"/>
                      </a:cubicBezTo>
                      <a:cubicBezTo>
                        <a:pt x="166" y="134"/>
                        <a:pt x="167" y="134"/>
                        <a:pt x="169" y="134"/>
                      </a:cubicBezTo>
                      <a:cubicBezTo>
                        <a:pt x="170" y="133"/>
                        <a:pt x="171" y="133"/>
                        <a:pt x="172" y="132"/>
                      </a:cubicBezTo>
                      <a:cubicBezTo>
                        <a:pt x="173" y="131"/>
                        <a:pt x="173" y="129"/>
                        <a:pt x="173" y="126"/>
                      </a:cubicBezTo>
                      <a:cubicBezTo>
                        <a:pt x="173" y="120"/>
                        <a:pt x="174" y="114"/>
                        <a:pt x="175" y="108"/>
                      </a:cubicBezTo>
                      <a:cubicBezTo>
                        <a:pt x="175" y="107"/>
                        <a:pt x="175" y="106"/>
                        <a:pt x="176" y="105"/>
                      </a:cubicBezTo>
                      <a:cubicBezTo>
                        <a:pt x="176" y="104"/>
                        <a:pt x="178" y="103"/>
                        <a:pt x="179" y="103"/>
                      </a:cubicBezTo>
                      <a:cubicBezTo>
                        <a:pt x="179" y="102"/>
                        <a:pt x="180" y="102"/>
                        <a:pt x="180" y="102"/>
                      </a:cubicBezTo>
                      <a:cubicBezTo>
                        <a:pt x="183" y="99"/>
                        <a:pt x="184" y="94"/>
                        <a:pt x="184" y="90"/>
                      </a:cubicBezTo>
                      <a:cubicBezTo>
                        <a:pt x="184" y="89"/>
                        <a:pt x="184" y="89"/>
                        <a:pt x="184" y="88"/>
                      </a:cubicBezTo>
                      <a:cubicBezTo>
                        <a:pt x="184" y="88"/>
                        <a:pt x="184" y="88"/>
                        <a:pt x="184" y="88"/>
                      </a:cubicBezTo>
                      <a:cubicBezTo>
                        <a:pt x="180" y="91"/>
                        <a:pt x="175" y="93"/>
                        <a:pt x="169" y="93"/>
                      </a:cubicBezTo>
                      <a:cubicBezTo>
                        <a:pt x="169" y="93"/>
                        <a:pt x="169" y="93"/>
                        <a:pt x="169" y="93"/>
                      </a:cubicBezTo>
                      <a:cubicBezTo>
                        <a:pt x="168" y="93"/>
                        <a:pt x="168" y="93"/>
                        <a:pt x="168" y="93"/>
                      </a:cubicBezTo>
                      <a:cubicBezTo>
                        <a:pt x="162" y="93"/>
                        <a:pt x="156" y="90"/>
                        <a:pt x="153" y="85"/>
                      </a:cubicBezTo>
                      <a:cubicBezTo>
                        <a:pt x="147" y="87"/>
                        <a:pt x="140" y="87"/>
                        <a:pt x="134" y="86"/>
                      </a:cubicBezTo>
                      <a:cubicBezTo>
                        <a:pt x="132" y="85"/>
                        <a:pt x="131" y="84"/>
                        <a:pt x="130" y="82"/>
                      </a:cubicBezTo>
                      <a:cubicBezTo>
                        <a:pt x="129" y="82"/>
                        <a:pt x="129" y="81"/>
                        <a:pt x="129" y="80"/>
                      </a:cubicBezTo>
                      <a:cubicBezTo>
                        <a:pt x="129" y="80"/>
                        <a:pt x="128" y="80"/>
                        <a:pt x="128" y="80"/>
                      </a:cubicBezTo>
                      <a:cubicBezTo>
                        <a:pt x="127" y="82"/>
                        <a:pt x="125" y="83"/>
                        <a:pt x="123" y="84"/>
                      </a:cubicBezTo>
                      <a:cubicBezTo>
                        <a:pt x="109" y="89"/>
                        <a:pt x="94" y="88"/>
                        <a:pt x="80" y="83"/>
                      </a:cubicBezTo>
                      <a:cubicBezTo>
                        <a:pt x="78" y="82"/>
                        <a:pt x="76" y="80"/>
                        <a:pt x="76" y="77"/>
                      </a:cubicBezTo>
                      <a:cubicBezTo>
                        <a:pt x="76" y="74"/>
                        <a:pt x="77" y="72"/>
                        <a:pt x="78" y="69"/>
                      </a:cubicBezTo>
                      <a:cubicBezTo>
                        <a:pt x="72" y="66"/>
                        <a:pt x="72" y="66"/>
                        <a:pt x="72" y="66"/>
                      </a:cubicBezTo>
                      <a:cubicBezTo>
                        <a:pt x="70" y="65"/>
                        <a:pt x="69" y="64"/>
                        <a:pt x="68" y="62"/>
                      </a:cubicBezTo>
                      <a:cubicBezTo>
                        <a:pt x="68" y="60"/>
                        <a:pt x="69" y="58"/>
                        <a:pt x="70" y="56"/>
                      </a:cubicBezTo>
                      <a:cubicBezTo>
                        <a:pt x="70" y="56"/>
                        <a:pt x="71" y="54"/>
                        <a:pt x="70" y="53"/>
                      </a:cubicBezTo>
                      <a:cubicBezTo>
                        <a:pt x="70" y="52"/>
                        <a:pt x="70" y="52"/>
                        <a:pt x="70" y="51"/>
                      </a:cubicBezTo>
                      <a:cubicBezTo>
                        <a:pt x="68" y="52"/>
                        <a:pt x="68" y="52"/>
                        <a:pt x="68" y="52"/>
                      </a:cubicBezTo>
                      <a:cubicBezTo>
                        <a:pt x="65" y="52"/>
                        <a:pt x="63" y="52"/>
                        <a:pt x="62" y="50"/>
                      </a:cubicBezTo>
                      <a:cubicBezTo>
                        <a:pt x="61" y="49"/>
                        <a:pt x="60" y="47"/>
                        <a:pt x="60" y="46"/>
                      </a:cubicBezTo>
                      <a:cubicBezTo>
                        <a:pt x="59" y="46"/>
                        <a:pt x="58" y="46"/>
                        <a:pt x="57" y="46"/>
                      </a:cubicBezTo>
                      <a:cubicBezTo>
                        <a:pt x="52" y="44"/>
                        <a:pt x="48" y="38"/>
                        <a:pt x="49" y="32"/>
                      </a:cubicBezTo>
                      <a:cubicBezTo>
                        <a:pt x="50" y="31"/>
                        <a:pt x="50" y="30"/>
                        <a:pt x="50" y="29"/>
                      </a:cubicBezTo>
                      <a:cubicBezTo>
                        <a:pt x="50" y="28"/>
                        <a:pt x="51" y="27"/>
                        <a:pt x="51" y="26"/>
                      </a:cubicBezTo>
                      <a:cubicBezTo>
                        <a:pt x="50" y="26"/>
                        <a:pt x="48" y="24"/>
                        <a:pt x="47" y="24"/>
                      </a:cubicBezTo>
                      <a:cubicBezTo>
                        <a:pt x="45" y="22"/>
                        <a:pt x="42" y="20"/>
                        <a:pt x="40" y="17"/>
                      </a:cubicBezTo>
                      <a:cubicBezTo>
                        <a:pt x="39" y="14"/>
                        <a:pt x="38" y="11"/>
                        <a:pt x="38" y="9"/>
                      </a:cubicBezTo>
                      <a:cubicBezTo>
                        <a:pt x="37" y="8"/>
                        <a:pt x="37" y="7"/>
                        <a:pt x="37" y="7"/>
                      </a:cubicBezTo>
                      <a:cubicBezTo>
                        <a:pt x="37" y="6"/>
                        <a:pt x="37" y="6"/>
                        <a:pt x="37" y="6"/>
                      </a:cubicBezTo>
                      <a:cubicBezTo>
                        <a:pt x="36" y="6"/>
                        <a:pt x="34" y="6"/>
                        <a:pt x="33" y="5"/>
                      </a:cubicBezTo>
                      <a:cubicBezTo>
                        <a:pt x="31" y="4"/>
                        <a:pt x="30" y="3"/>
                        <a:pt x="30" y="1"/>
                      </a:cubicBezTo>
                      <a:cubicBezTo>
                        <a:pt x="30" y="0"/>
                        <a:pt x="30" y="0"/>
                        <a:pt x="30" y="0"/>
                      </a:cubicBezTo>
                      <a:cubicBezTo>
                        <a:pt x="29" y="0"/>
                        <a:pt x="29" y="0"/>
                        <a:pt x="28" y="0"/>
                      </a:cubicBezTo>
                      <a:cubicBezTo>
                        <a:pt x="28" y="0"/>
                        <a:pt x="27" y="0"/>
                        <a:pt x="27" y="0"/>
                      </a:cubicBezTo>
                      <a:cubicBezTo>
                        <a:pt x="27" y="1"/>
                        <a:pt x="27" y="2"/>
                        <a:pt x="27" y="3"/>
                      </a:cubicBezTo>
                      <a:cubicBezTo>
                        <a:pt x="27" y="3"/>
                        <a:pt x="26" y="3"/>
                        <a:pt x="26" y="4"/>
                      </a:cubicBezTo>
                      <a:cubicBezTo>
                        <a:pt x="26" y="4"/>
                        <a:pt x="26" y="4"/>
                        <a:pt x="26" y="4"/>
                      </a:cubicBezTo>
                      <a:cubicBezTo>
                        <a:pt x="26" y="4"/>
                        <a:pt x="26" y="4"/>
                        <a:pt x="26" y="4"/>
                      </a:cubicBezTo>
                      <a:cubicBezTo>
                        <a:pt x="25" y="6"/>
                        <a:pt x="23" y="7"/>
                        <a:pt x="2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56" name="Group 255">
                <a:extLst>
                  <a:ext uri="{FF2B5EF4-FFF2-40B4-BE49-F238E27FC236}">
                    <a16:creationId xmlns:a16="http://schemas.microsoft.com/office/drawing/2014/main" id="{A22B670A-0869-4B64-8B3A-15D4FC3EAFB7}"/>
                  </a:ext>
                </a:extLst>
              </p:cNvPr>
              <p:cNvGrpSpPr/>
              <p:nvPr/>
            </p:nvGrpSpPr>
            <p:grpSpPr>
              <a:xfrm>
                <a:off x="1670630" y="3631580"/>
                <a:ext cx="851306" cy="903691"/>
                <a:chOff x="6008752" y="3732241"/>
                <a:chExt cx="1135075" cy="1204922"/>
              </a:xfrm>
              <a:solidFill>
                <a:srgbClr val="92D050"/>
              </a:solidFill>
            </p:grpSpPr>
            <p:sp>
              <p:nvSpPr>
                <p:cNvPr id="282" name="Freeform 48">
                  <a:extLst>
                    <a:ext uri="{FF2B5EF4-FFF2-40B4-BE49-F238E27FC236}">
                      <a16:creationId xmlns:a16="http://schemas.microsoft.com/office/drawing/2014/main" id="{BC5F9CD5-8418-445B-BB4E-FCCD420DBD88}"/>
                    </a:ext>
                  </a:extLst>
                </p:cNvPr>
                <p:cNvSpPr>
                  <a:spLocks/>
                </p:cNvSpPr>
                <p:nvPr/>
              </p:nvSpPr>
              <p:spPr bwMode="auto">
                <a:xfrm>
                  <a:off x="6297681" y="4414871"/>
                  <a:ext cx="490543" cy="415928"/>
                </a:xfrm>
                <a:custGeom>
                  <a:avLst/>
                  <a:gdLst>
                    <a:gd name="T0" fmla="*/ 179 w 189"/>
                    <a:gd name="T1" fmla="*/ 129 h 160"/>
                    <a:gd name="T2" fmla="*/ 185 w 189"/>
                    <a:gd name="T3" fmla="*/ 122 h 160"/>
                    <a:gd name="T4" fmla="*/ 189 w 189"/>
                    <a:gd name="T5" fmla="*/ 116 h 160"/>
                    <a:gd name="T6" fmla="*/ 182 w 189"/>
                    <a:gd name="T7" fmla="*/ 112 h 160"/>
                    <a:gd name="T8" fmla="*/ 179 w 189"/>
                    <a:gd name="T9" fmla="*/ 111 h 160"/>
                    <a:gd name="T10" fmla="*/ 175 w 189"/>
                    <a:gd name="T11" fmla="*/ 114 h 160"/>
                    <a:gd name="T12" fmla="*/ 169 w 189"/>
                    <a:gd name="T13" fmla="*/ 108 h 160"/>
                    <a:gd name="T14" fmla="*/ 164 w 189"/>
                    <a:gd name="T15" fmla="*/ 113 h 160"/>
                    <a:gd name="T16" fmla="*/ 155 w 189"/>
                    <a:gd name="T17" fmla="*/ 104 h 160"/>
                    <a:gd name="T18" fmla="*/ 158 w 189"/>
                    <a:gd name="T19" fmla="*/ 96 h 160"/>
                    <a:gd name="T20" fmla="*/ 161 w 189"/>
                    <a:gd name="T21" fmla="*/ 68 h 160"/>
                    <a:gd name="T22" fmla="*/ 165 w 189"/>
                    <a:gd name="T23" fmla="*/ 64 h 160"/>
                    <a:gd name="T24" fmla="*/ 175 w 189"/>
                    <a:gd name="T25" fmla="*/ 53 h 160"/>
                    <a:gd name="T26" fmla="*/ 173 w 189"/>
                    <a:gd name="T27" fmla="*/ 39 h 160"/>
                    <a:gd name="T28" fmla="*/ 175 w 189"/>
                    <a:gd name="T29" fmla="*/ 30 h 160"/>
                    <a:gd name="T30" fmla="*/ 181 w 189"/>
                    <a:gd name="T31" fmla="*/ 21 h 160"/>
                    <a:gd name="T32" fmla="*/ 179 w 189"/>
                    <a:gd name="T33" fmla="*/ 20 h 160"/>
                    <a:gd name="T34" fmla="*/ 167 w 189"/>
                    <a:gd name="T35" fmla="*/ 23 h 160"/>
                    <a:gd name="T36" fmla="*/ 159 w 189"/>
                    <a:gd name="T37" fmla="*/ 24 h 160"/>
                    <a:gd name="T38" fmla="*/ 153 w 189"/>
                    <a:gd name="T39" fmla="*/ 24 h 160"/>
                    <a:gd name="T40" fmla="*/ 145 w 189"/>
                    <a:gd name="T41" fmla="*/ 17 h 160"/>
                    <a:gd name="T42" fmla="*/ 138 w 189"/>
                    <a:gd name="T43" fmla="*/ 6 h 160"/>
                    <a:gd name="T44" fmla="*/ 93 w 189"/>
                    <a:gd name="T45" fmla="*/ 4 h 160"/>
                    <a:gd name="T46" fmla="*/ 82 w 189"/>
                    <a:gd name="T47" fmla="*/ 2 h 160"/>
                    <a:gd name="T48" fmla="*/ 70 w 189"/>
                    <a:gd name="T49" fmla="*/ 3 h 160"/>
                    <a:gd name="T50" fmla="*/ 66 w 189"/>
                    <a:gd name="T51" fmla="*/ 13 h 160"/>
                    <a:gd name="T52" fmla="*/ 72 w 189"/>
                    <a:gd name="T53" fmla="*/ 20 h 160"/>
                    <a:gd name="T54" fmla="*/ 71 w 189"/>
                    <a:gd name="T55" fmla="*/ 21 h 160"/>
                    <a:gd name="T56" fmla="*/ 48 w 189"/>
                    <a:gd name="T57" fmla="*/ 25 h 160"/>
                    <a:gd name="T58" fmla="*/ 37 w 189"/>
                    <a:gd name="T59" fmla="*/ 36 h 160"/>
                    <a:gd name="T60" fmla="*/ 35 w 189"/>
                    <a:gd name="T61" fmla="*/ 37 h 160"/>
                    <a:gd name="T62" fmla="*/ 17 w 189"/>
                    <a:gd name="T63" fmla="*/ 40 h 160"/>
                    <a:gd name="T64" fmla="*/ 6 w 189"/>
                    <a:gd name="T65" fmla="*/ 46 h 160"/>
                    <a:gd name="T66" fmla="*/ 2 w 189"/>
                    <a:gd name="T67" fmla="*/ 45 h 160"/>
                    <a:gd name="T68" fmla="*/ 9 w 189"/>
                    <a:gd name="T69" fmla="*/ 51 h 160"/>
                    <a:gd name="T70" fmla="*/ 10 w 189"/>
                    <a:gd name="T71" fmla="*/ 52 h 160"/>
                    <a:gd name="T72" fmla="*/ 5 w 189"/>
                    <a:gd name="T73" fmla="*/ 66 h 160"/>
                    <a:gd name="T74" fmla="*/ 11 w 189"/>
                    <a:gd name="T75" fmla="*/ 64 h 160"/>
                    <a:gd name="T76" fmla="*/ 27 w 189"/>
                    <a:gd name="T77" fmla="*/ 64 h 160"/>
                    <a:gd name="T78" fmla="*/ 31 w 189"/>
                    <a:gd name="T79" fmla="*/ 60 h 160"/>
                    <a:gd name="T80" fmla="*/ 37 w 189"/>
                    <a:gd name="T81" fmla="*/ 51 h 160"/>
                    <a:gd name="T82" fmla="*/ 49 w 189"/>
                    <a:gd name="T83" fmla="*/ 59 h 160"/>
                    <a:gd name="T84" fmla="*/ 44 w 189"/>
                    <a:gd name="T85" fmla="*/ 66 h 160"/>
                    <a:gd name="T86" fmla="*/ 41 w 189"/>
                    <a:gd name="T87" fmla="*/ 68 h 160"/>
                    <a:gd name="T88" fmla="*/ 47 w 189"/>
                    <a:gd name="T89" fmla="*/ 71 h 160"/>
                    <a:gd name="T90" fmla="*/ 53 w 189"/>
                    <a:gd name="T91" fmla="*/ 85 h 160"/>
                    <a:gd name="T92" fmla="*/ 49 w 189"/>
                    <a:gd name="T93" fmla="*/ 103 h 160"/>
                    <a:gd name="T94" fmla="*/ 60 w 189"/>
                    <a:gd name="T95" fmla="*/ 104 h 160"/>
                    <a:gd name="T96" fmla="*/ 63 w 189"/>
                    <a:gd name="T97" fmla="*/ 134 h 160"/>
                    <a:gd name="T98" fmla="*/ 61 w 189"/>
                    <a:gd name="T99" fmla="*/ 145 h 160"/>
                    <a:gd name="T100" fmla="*/ 70 w 189"/>
                    <a:gd name="T101" fmla="*/ 160 h 160"/>
                    <a:gd name="T102" fmla="*/ 91 w 189"/>
                    <a:gd name="T103" fmla="*/ 154 h 160"/>
                    <a:gd name="T104" fmla="*/ 93 w 189"/>
                    <a:gd name="T105" fmla="*/ 154 h 160"/>
                    <a:gd name="T106" fmla="*/ 92 w 189"/>
                    <a:gd name="T107" fmla="*/ 150 h 160"/>
                    <a:gd name="T108" fmla="*/ 96 w 189"/>
                    <a:gd name="T109" fmla="*/ 137 h 160"/>
                    <a:gd name="T110" fmla="*/ 109 w 189"/>
                    <a:gd name="T111" fmla="*/ 136 h 160"/>
                    <a:gd name="T112" fmla="*/ 117 w 189"/>
                    <a:gd name="T113" fmla="*/ 150 h 160"/>
                    <a:gd name="T114" fmla="*/ 124 w 189"/>
                    <a:gd name="T115" fmla="*/ 151 h 160"/>
                    <a:gd name="T116" fmla="*/ 130 w 189"/>
                    <a:gd name="T117" fmla="*/ 151 h 160"/>
                    <a:gd name="T118" fmla="*/ 152 w 189"/>
                    <a:gd name="T119" fmla="*/ 139 h 160"/>
                    <a:gd name="T120" fmla="*/ 161 w 189"/>
                    <a:gd name="T121" fmla="*/ 141 h 160"/>
                    <a:gd name="T122" fmla="*/ 161 w 189"/>
                    <a:gd name="T123" fmla="*/ 137 h 160"/>
                    <a:gd name="T124" fmla="*/ 175 w 189"/>
                    <a:gd name="T125" fmla="*/ 1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 h="160">
                      <a:moveTo>
                        <a:pt x="176" y="130"/>
                      </a:moveTo>
                      <a:cubicBezTo>
                        <a:pt x="177" y="130"/>
                        <a:pt x="178" y="130"/>
                        <a:pt x="179" y="129"/>
                      </a:cubicBezTo>
                      <a:cubicBezTo>
                        <a:pt x="180" y="128"/>
                        <a:pt x="181" y="127"/>
                        <a:pt x="182" y="125"/>
                      </a:cubicBezTo>
                      <a:cubicBezTo>
                        <a:pt x="183" y="124"/>
                        <a:pt x="184" y="123"/>
                        <a:pt x="185" y="122"/>
                      </a:cubicBezTo>
                      <a:cubicBezTo>
                        <a:pt x="186" y="120"/>
                        <a:pt x="187" y="119"/>
                        <a:pt x="189" y="118"/>
                      </a:cubicBezTo>
                      <a:cubicBezTo>
                        <a:pt x="189" y="118"/>
                        <a:pt x="188" y="117"/>
                        <a:pt x="189" y="116"/>
                      </a:cubicBezTo>
                      <a:cubicBezTo>
                        <a:pt x="186" y="117"/>
                        <a:pt x="184" y="115"/>
                        <a:pt x="182" y="113"/>
                      </a:cubicBezTo>
                      <a:cubicBezTo>
                        <a:pt x="182" y="113"/>
                        <a:pt x="182" y="113"/>
                        <a:pt x="182" y="112"/>
                      </a:cubicBezTo>
                      <a:cubicBezTo>
                        <a:pt x="181" y="111"/>
                        <a:pt x="180" y="110"/>
                        <a:pt x="180" y="110"/>
                      </a:cubicBezTo>
                      <a:cubicBezTo>
                        <a:pt x="180" y="110"/>
                        <a:pt x="179" y="111"/>
                        <a:pt x="179" y="111"/>
                      </a:cubicBezTo>
                      <a:cubicBezTo>
                        <a:pt x="179" y="112"/>
                        <a:pt x="178" y="113"/>
                        <a:pt x="177" y="113"/>
                      </a:cubicBezTo>
                      <a:cubicBezTo>
                        <a:pt x="177" y="114"/>
                        <a:pt x="176" y="114"/>
                        <a:pt x="175" y="114"/>
                      </a:cubicBezTo>
                      <a:cubicBezTo>
                        <a:pt x="173" y="113"/>
                        <a:pt x="172" y="111"/>
                        <a:pt x="171" y="110"/>
                      </a:cubicBezTo>
                      <a:cubicBezTo>
                        <a:pt x="171" y="110"/>
                        <a:pt x="170" y="109"/>
                        <a:pt x="169" y="108"/>
                      </a:cubicBezTo>
                      <a:cubicBezTo>
                        <a:pt x="169" y="109"/>
                        <a:pt x="169" y="109"/>
                        <a:pt x="169" y="110"/>
                      </a:cubicBezTo>
                      <a:cubicBezTo>
                        <a:pt x="168" y="111"/>
                        <a:pt x="166" y="113"/>
                        <a:pt x="164" y="113"/>
                      </a:cubicBezTo>
                      <a:cubicBezTo>
                        <a:pt x="161" y="113"/>
                        <a:pt x="159" y="110"/>
                        <a:pt x="158" y="108"/>
                      </a:cubicBezTo>
                      <a:cubicBezTo>
                        <a:pt x="157" y="107"/>
                        <a:pt x="156" y="106"/>
                        <a:pt x="155" y="104"/>
                      </a:cubicBezTo>
                      <a:cubicBezTo>
                        <a:pt x="155" y="101"/>
                        <a:pt x="156" y="99"/>
                        <a:pt x="158" y="97"/>
                      </a:cubicBezTo>
                      <a:cubicBezTo>
                        <a:pt x="158" y="97"/>
                        <a:pt x="158" y="96"/>
                        <a:pt x="158" y="96"/>
                      </a:cubicBezTo>
                      <a:cubicBezTo>
                        <a:pt x="161" y="92"/>
                        <a:pt x="160" y="87"/>
                        <a:pt x="160" y="81"/>
                      </a:cubicBezTo>
                      <a:cubicBezTo>
                        <a:pt x="160" y="77"/>
                        <a:pt x="159" y="73"/>
                        <a:pt x="161" y="68"/>
                      </a:cubicBezTo>
                      <a:cubicBezTo>
                        <a:pt x="161" y="67"/>
                        <a:pt x="161" y="66"/>
                        <a:pt x="163" y="65"/>
                      </a:cubicBezTo>
                      <a:cubicBezTo>
                        <a:pt x="163" y="64"/>
                        <a:pt x="164" y="64"/>
                        <a:pt x="165" y="64"/>
                      </a:cubicBezTo>
                      <a:cubicBezTo>
                        <a:pt x="166" y="63"/>
                        <a:pt x="166" y="63"/>
                        <a:pt x="166" y="63"/>
                      </a:cubicBezTo>
                      <a:cubicBezTo>
                        <a:pt x="170" y="62"/>
                        <a:pt x="173" y="58"/>
                        <a:pt x="175" y="53"/>
                      </a:cubicBezTo>
                      <a:cubicBezTo>
                        <a:pt x="176" y="48"/>
                        <a:pt x="176" y="43"/>
                        <a:pt x="174" y="39"/>
                      </a:cubicBezTo>
                      <a:cubicBezTo>
                        <a:pt x="173" y="39"/>
                        <a:pt x="173" y="39"/>
                        <a:pt x="173" y="39"/>
                      </a:cubicBezTo>
                      <a:cubicBezTo>
                        <a:pt x="172" y="37"/>
                        <a:pt x="171" y="35"/>
                        <a:pt x="172" y="33"/>
                      </a:cubicBezTo>
                      <a:cubicBezTo>
                        <a:pt x="173" y="32"/>
                        <a:pt x="174" y="31"/>
                        <a:pt x="175" y="30"/>
                      </a:cubicBezTo>
                      <a:cubicBezTo>
                        <a:pt x="176" y="30"/>
                        <a:pt x="176" y="30"/>
                        <a:pt x="176" y="30"/>
                      </a:cubicBezTo>
                      <a:cubicBezTo>
                        <a:pt x="179" y="28"/>
                        <a:pt x="181" y="25"/>
                        <a:pt x="181" y="21"/>
                      </a:cubicBezTo>
                      <a:cubicBezTo>
                        <a:pt x="181" y="21"/>
                        <a:pt x="181" y="20"/>
                        <a:pt x="180" y="20"/>
                      </a:cubicBezTo>
                      <a:cubicBezTo>
                        <a:pt x="180" y="20"/>
                        <a:pt x="179" y="20"/>
                        <a:pt x="179" y="20"/>
                      </a:cubicBezTo>
                      <a:cubicBezTo>
                        <a:pt x="175" y="19"/>
                        <a:pt x="171" y="19"/>
                        <a:pt x="168" y="21"/>
                      </a:cubicBezTo>
                      <a:cubicBezTo>
                        <a:pt x="168" y="22"/>
                        <a:pt x="167" y="22"/>
                        <a:pt x="167" y="23"/>
                      </a:cubicBezTo>
                      <a:cubicBezTo>
                        <a:pt x="165" y="24"/>
                        <a:pt x="163" y="27"/>
                        <a:pt x="160" y="26"/>
                      </a:cubicBezTo>
                      <a:cubicBezTo>
                        <a:pt x="160" y="25"/>
                        <a:pt x="159" y="25"/>
                        <a:pt x="159" y="24"/>
                      </a:cubicBezTo>
                      <a:cubicBezTo>
                        <a:pt x="158" y="24"/>
                        <a:pt x="158" y="24"/>
                        <a:pt x="158" y="24"/>
                      </a:cubicBezTo>
                      <a:cubicBezTo>
                        <a:pt x="156" y="23"/>
                        <a:pt x="155" y="24"/>
                        <a:pt x="153" y="24"/>
                      </a:cubicBezTo>
                      <a:cubicBezTo>
                        <a:pt x="150" y="25"/>
                        <a:pt x="148" y="26"/>
                        <a:pt x="146" y="24"/>
                      </a:cubicBezTo>
                      <a:cubicBezTo>
                        <a:pt x="143" y="22"/>
                        <a:pt x="144" y="20"/>
                        <a:pt x="145" y="17"/>
                      </a:cubicBezTo>
                      <a:cubicBezTo>
                        <a:pt x="145" y="16"/>
                        <a:pt x="145" y="15"/>
                        <a:pt x="145" y="14"/>
                      </a:cubicBezTo>
                      <a:cubicBezTo>
                        <a:pt x="145" y="10"/>
                        <a:pt x="141" y="7"/>
                        <a:pt x="138" y="6"/>
                      </a:cubicBezTo>
                      <a:cubicBezTo>
                        <a:pt x="130" y="3"/>
                        <a:pt x="122" y="4"/>
                        <a:pt x="114" y="4"/>
                      </a:cubicBezTo>
                      <a:cubicBezTo>
                        <a:pt x="107" y="5"/>
                        <a:pt x="100" y="6"/>
                        <a:pt x="93" y="4"/>
                      </a:cubicBezTo>
                      <a:cubicBezTo>
                        <a:pt x="90" y="3"/>
                        <a:pt x="87" y="2"/>
                        <a:pt x="84" y="0"/>
                      </a:cubicBezTo>
                      <a:cubicBezTo>
                        <a:pt x="84" y="1"/>
                        <a:pt x="83" y="2"/>
                        <a:pt x="82" y="2"/>
                      </a:cubicBezTo>
                      <a:cubicBezTo>
                        <a:pt x="80" y="4"/>
                        <a:pt x="78" y="3"/>
                        <a:pt x="75" y="3"/>
                      </a:cubicBezTo>
                      <a:cubicBezTo>
                        <a:pt x="73" y="3"/>
                        <a:pt x="72" y="2"/>
                        <a:pt x="70" y="3"/>
                      </a:cubicBezTo>
                      <a:cubicBezTo>
                        <a:pt x="68" y="4"/>
                        <a:pt x="67" y="7"/>
                        <a:pt x="66" y="11"/>
                      </a:cubicBezTo>
                      <a:cubicBezTo>
                        <a:pt x="66" y="11"/>
                        <a:pt x="66" y="12"/>
                        <a:pt x="66" y="13"/>
                      </a:cubicBezTo>
                      <a:cubicBezTo>
                        <a:pt x="66" y="14"/>
                        <a:pt x="67" y="14"/>
                        <a:pt x="68" y="15"/>
                      </a:cubicBezTo>
                      <a:cubicBezTo>
                        <a:pt x="70" y="16"/>
                        <a:pt x="72" y="17"/>
                        <a:pt x="72" y="20"/>
                      </a:cubicBezTo>
                      <a:cubicBezTo>
                        <a:pt x="72" y="20"/>
                        <a:pt x="72" y="20"/>
                        <a:pt x="72" y="20"/>
                      </a:cubicBezTo>
                      <a:cubicBezTo>
                        <a:pt x="72" y="21"/>
                        <a:pt x="71" y="21"/>
                        <a:pt x="71" y="21"/>
                      </a:cubicBezTo>
                      <a:cubicBezTo>
                        <a:pt x="64" y="20"/>
                        <a:pt x="57" y="22"/>
                        <a:pt x="51" y="24"/>
                      </a:cubicBezTo>
                      <a:cubicBezTo>
                        <a:pt x="48" y="25"/>
                        <a:pt x="48" y="25"/>
                        <a:pt x="48" y="25"/>
                      </a:cubicBezTo>
                      <a:cubicBezTo>
                        <a:pt x="45" y="26"/>
                        <a:pt x="42" y="27"/>
                        <a:pt x="40" y="29"/>
                      </a:cubicBezTo>
                      <a:cubicBezTo>
                        <a:pt x="38" y="31"/>
                        <a:pt x="37" y="33"/>
                        <a:pt x="37" y="36"/>
                      </a:cubicBezTo>
                      <a:cubicBezTo>
                        <a:pt x="37" y="36"/>
                        <a:pt x="37" y="37"/>
                        <a:pt x="37" y="37"/>
                      </a:cubicBezTo>
                      <a:cubicBezTo>
                        <a:pt x="36" y="37"/>
                        <a:pt x="36" y="37"/>
                        <a:pt x="35" y="37"/>
                      </a:cubicBezTo>
                      <a:cubicBezTo>
                        <a:pt x="33" y="35"/>
                        <a:pt x="30" y="34"/>
                        <a:pt x="26" y="35"/>
                      </a:cubicBezTo>
                      <a:cubicBezTo>
                        <a:pt x="23" y="36"/>
                        <a:pt x="20" y="38"/>
                        <a:pt x="17" y="40"/>
                      </a:cubicBezTo>
                      <a:cubicBezTo>
                        <a:pt x="10" y="44"/>
                        <a:pt x="10" y="44"/>
                        <a:pt x="10" y="44"/>
                      </a:cubicBezTo>
                      <a:cubicBezTo>
                        <a:pt x="9" y="46"/>
                        <a:pt x="7" y="46"/>
                        <a:pt x="6" y="46"/>
                      </a:cubicBezTo>
                      <a:cubicBezTo>
                        <a:pt x="5" y="46"/>
                        <a:pt x="5" y="46"/>
                        <a:pt x="4" y="46"/>
                      </a:cubicBezTo>
                      <a:cubicBezTo>
                        <a:pt x="3" y="46"/>
                        <a:pt x="3" y="45"/>
                        <a:pt x="2" y="45"/>
                      </a:cubicBezTo>
                      <a:cubicBezTo>
                        <a:pt x="2" y="45"/>
                        <a:pt x="1" y="46"/>
                        <a:pt x="0" y="46"/>
                      </a:cubicBezTo>
                      <a:cubicBezTo>
                        <a:pt x="2" y="49"/>
                        <a:pt x="6" y="52"/>
                        <a:pt x="9" y="51"/>
                      </a:cubicBezTo>
                      <a:cubicBezTo>
                        <a:pt x="9" y="50"/>
                        <a:pt x="10" y="51"/>
                        <a:pt x="10" y="51"/>
                      </a:cubicBezTo>
                      <a:cubicBezTo>
                        <a:pt x="10" y="51"/>
                        <a:pt x="10" y="52"/>
                        <a:pt x="10" y="52"/>
                      </a:cubicBezTo>
                      <a:cubicBezTo>
                        <a:pt x="5" y="61"/>
                        <a:pt x="5" y="61"/>
                        <a:pt x="5" y="61"/>
                      </a:cubicBezTo>
                      <a:cubicBezTo>
                        <a:pt x="5" y="62"/>
                        <a:pt x="3" y="65"/>
                        <a:pt x="5" y="66"/>
                      </a:cubicBezTo>
                      <a:cubicBezTo>
                        <a:pt x="6" y="67"/>
                        <a:pt x="7" y="66"/>
                        <a:pt x="10" y="65"/>
                      </a:cubicBezTo>
                      <a:cubicBezTo>
                        <a:pt x="10" y="65"/>
                        <a:pt x="11" y="64"/>
                        <a:pt x="11" y="64"/>
                      </a:cubicBezTo>
                      <a:cubicBezTo>
                        <a:pt x="15" y="63"/>
                        <a:pt x="19" y="63"/>
                        <a:pt x="22" y="64"/>
                      </a:cubicBezTo>
                      <a:cubicBezTo>
                        <a:pt x="24" y="64"/>
                        <a:pt x="25" y="64"/>
                        <a:pt x="27" y="64"/>
                      </a:cubicBezTo>
                      <a:cubicBezTo>
                        <a:pt x="29" y="64"/>
                        <a:pt x="31" y="64"/>
                        <a:pt x="31" y="62"/>
                      </a:cubicBezTo>
                      <a:cubicBezTo>
                        <a:pt x="32" y="62"/>
                        <a:pt x="31" y="61"/>
                        <a:pt x="31" y="60"/>
                      </a:cubicBezTo>
                      <a:cubicBezTo>
                        <a:pt x="31" y="59"/>
                        <a:pt x="30" y="58"/>
                        <a:pt x="31" y="57"/>
                      </a:cubicBezTo>
                      <a:cubicBezTo>
                        <a:pt x="31" y="53"/>
                        <a:pt x="34" y="51"/>
                        <a:pt x="37" y="51"/>
                      </a:cubicBezTo>
                      <a:cubicBezTo>
                        <a:pt x="40" y="51"/>
                        <a:pt x="43" y="53"/>
                        <a:pt x="45" y="54"/>
                      </a:cubicBezTo>
                      <a:cubicBezTo>
                        <a:pt x="47" y="56"/>
                        <a:pt x="49" y="57"/>
                        <a:pt x="49" y="59"/>
                      </a:cubicBezTo>
                      <a:cubicBezTo>
                        <a:pt x="50" y="61"/>
                        <a:pt x="50" y="64"/>
                        <a:pt x="48" y="65"/>
                      </a:cubicBezTo>
                      <a:cubicBezTo>
                        <a:pt x="47" y="66"/>
                        <a:pt x="45" y="66"/>
                        <a:pt x="44" y="66"/>
                      </a:cubicBezTo>
                      <a:cubicBezTo>
                        <a:pt x="43" y="66"/>
                        <a:pt x="42" y="66"/>
                        <a:pt x="41" y="67"/>
                      </a:cubicBezTo>
                      <a:cubicBezTo>
                        <a:pt x="41" y="67"/>
                        <a:pt x="41" y="67"/>
                        <a:pt x="41" y="68"/>
                      </a:cubicBezTo>
                      <a:cubicBezTo>
                        <a:pt x="42" y="69"/>
                        <a:pt x="43" y="70"/>
                        <a:pt x="44" y="71"/>
                      </a:cubicBezTo>
                      <a:cubicBezTo>
                        <a:pt x="45" y="71"/>
                        <a:pt x="46" y="71"/>
                        <a:pt x="47" y="71"/>
                      </a:cubicBezTo>
                      <a:cubicBezTo>
                        <a:pt x="49" y="71"/>
                        <a:pt x="51" y="72"/>
                        <a:pt x="52" y="73"/>
                      </a:cubicBezTo>
                      <a:cubicBezTo>
                        <a:pt x="56" y="77"/>
                        <a:pt x="54" y="83"/>
                        <a:pt x="53" y="85"/>
                      </a:cubicBezTo>
                      <a:cubicBezTo>
                        <a:pt x="49" y="94"/>
                        <a:pt x="49" y="94"/>
                        <a:pt x="49" y="94"/>
                      </a:cubicBezTo>
                      <a:cubicBezTo>
                        <a:pt x="48" y="96"/>
                        <a:pt x="46" y="101"/>
                        <a:pt x="49" y="103"/>
                      </a:cubicBezTo>
                      <a:cubicBezTo>
                        <a:pt x="50" y="104"/>
                        <a:pt x="52" y="103"/>
                        <a:pt x="54" y="103"/>
                      </a:cubicBezTo>
                      <a:cubicBezTo>
                        <a:pt x="56" y="103"/>
                        <a:pt x="58" y="103"/>
                        <a:pt x="60" y="104"/>
                      </a:cubicBezTo>
                      <a:cubicBezTo>
                        <a:pt x="63" y="105"/>
                        <a:pt x="65" y="110"/>
                        <a:pt x="65" y="117"/>
                      </a:cubicBezTo>
                      <a:cubicBezTo>
                        <a:pt x="63" y="134"/>
                        <a:pt x="63" y="134"/>
                        <a:pt x="63" y="134"/>
                      </a:cubicBezTo>
                      <a:cubicBezTo>
                        <a:pt x="63" y="138"/>
                        <a:pt x="63" y="142"/>
                        <a:pt x="61" y="145"/>
                      </a:cubicBezTo>
                      <a:cubicBezTo>
                        <a:pt x="61" y="145"/>
                        <a:pt x="61" y="145"/>
                        <a:pt x="61" y="145"/>
                      </a:cubicBezTo>
                      <a:cubicBezTo>
                        <a:pt x="62" y="146"/>
                        <a:pt x="62" y="146"/>
                        <a:pt x="63" y="146"/>
                      </a:cubicBezTo>
                      <a:cubicBezTo>
                        <a:pt x="67" y="150"/>
                        <a:pt x="70" y="155"/>
                        <a:pt x="70" y="160"/>
                      </a:cubicBezTo>
                      <a:cubicBezTo>
                        <a:pt x="71" y="160"/>
                        <a:pt x="71" y="160"/>
                        <a:pt x="72" y="160"/>
                      </a:cubicBezTo>
                      <a:cubicBezTo>
                        <a:pt x="91" y="154"/>
                        <a:pt x="91" y="154"/>
                        <a:pt x="91" y="154"/>
                      </a:cubicBezTo>
                      <a:cubicBezTo>
                        <a:pt x="92" y="154"/>
                        <a:pt x="92" y="154"/>
                        <a:pt x="93" y="154"/>
                      </a:cubicBezTo>
                      <a:cubicBezTo>
                        <a:pt x="93" y="154"/>
                        <a:pt x="93" y="154"/>
                        <a:pt x="93" y="154"/>
                      </a:cubicBezTo>
                      <a:cubicBezTo>
                        <a:pt x="93" y="153"/>
                        <a:pt x="93" y="151"/>
                        <a:pt x="93" y="150"/>
                      </a:cubicBezTo>
                      <a:cubicBezTo>
                        <a:pt x="93" y="150"/>
                        <a:pt x="93" y="150"/>
                        <a:pt x="92" y="150"/>
                      </a:cubicBezTo>
                      <a:cubicBezTo>
                        <a:pt x="92" y="149"/>
                        <a:pt x="92" y="147"/>
                        <a:pt x="92" y="146"/>
                      </a:cubicBezTo>
                      <a:cubicBezTo>
                        <a:pt x="91" y="142"/>
                        <a:pt x="93" y="138"/>
                        <a:pt x="96" y="137"/>
                      </a:cubicBezTo>
                      <a:cubicBezTo>
                        <a:pt x="98" y="136"/>
                        <a:pt x="101" y="136"/>
                        <a:pt x="102" y="136"/>
                      </a:cubicBezTo>
                      <a:cubicBezTo>
                        <a:pt x="109" y="136"/>
                        <a:pt x="109" y="136"/>
                        <a:pt x="109" y="136"/>
                      </a:cubicBezTo>
                      <a:cubicBezTo>
                        <a:pt x="110" y="136"/>
                        <a:pt x="114" y="136"/>
                        <a:pt x="116" y="139"/>
                      </a:cubicBezTo>
                      <a:cubicBezTo>
                        <a:pt x="118" y="141"/>
                        <a:pt x="119" y="145"/>
                        <a:pt x="117" y="150"/>
                      </a:cubicBezTo>
                      <a:cubicBezTo>
                        <a:pt x="118" y="150"/>
                        <a:pt x="120" y="150"/>
                        <a:pt x="122" y="151"/>
                      </a:cubicBezTo>
                      <a:cubicBezTo>
                        <a:pt x="123" y="151"/>
                        <a:pt x="123" y="151"/>
                        <a:pt x="124" y="151"/>
                      </a:cubicBezTo>
                      <a:cubicBezTo>
                        <a:pt x="125" y="152"/>
                        <a:pt x="126" y="152"/>
                        <a:pt x="127" y="152"/>
                      </a:cubicBezTo>
                      <a:cubicBezTo>
                        <a:pt x="127" y="152"/>
                        <a:pt x="129" y="151"/>
                        <a:pt x="130" y="151"/>
                      </a:cubicBezTo>
                      <a:cubicBezTo>
                        <a:pt x="147" y="140"/>
                        <a:pt x="147" y="140"/>
                        <a:pt x="147" y="140"/>
                      </a:cubicBezTo>
                      <a:cubicBezTo>
                        <a:pt x="148" y="139"/>
                        <a:pt x="150" y="139"/>
                        <a:pt x="152" y="139"/>
                      </a:cubicBezTo>
                      <a:cubicBezTo>
                        <a:pt x="153" y="140"/>
                        <a:pt x="155" y="141"/>
                        <a:pt x="156" y="142"/>
                      </a:cubicBezTo>
                      <a:cubicBezTo>
                        <a:pt x="157" y="141"/>
                        <a:pt x="159" y="141"/>
                        <a:pt x="161" y="141"/>
                      </a:cubicBezTo>
                      <a:cubicBezTo>
                        <a:pt x="161" y="141"/>
                        <a:pt x="161" y="141"/>
                        <a:pt x="162" y="141"/>
                      </a:cubicBezTo>
                      <a:cubicBezTo>
                        <a:pt x="161" y="140"/>
                        <a:pt x="161" y="138"/>
                        <a:pt x="161" y="137"/>
                      </a:cubicBezTo>
                      <a:cubicBezTo>
                        <a:pt x="162" y="132"/>
                        <a:pt x="166" y="129"/>
                        <a:pt x="172" y="129"/>
                      </a:cubicBezTo>
                      <a:cubicBezTo>
                        <a:pt x="173" y="129"/>
                        <a:pt x="174" y="130"/>
                        <a:pt x="175" y="130"/>
                      </a:cubicBezTo>
                      <a:cubicBezTo>
                        <a:pt x="176" y="130"/>
                        <a:pt x="176" y="130"/>
                        <a:pt x="176"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3" name="Freeform 49">
                  <a:extLst>
                    <a:ext uri="{FF2B5EF4-FFF2-40B4-BE49-F238E27FC236}">
                      <a16:creationId xmlns:a16="http://schemas.microsoft.com/office/drawing/2014/main" id="{2C22A11D-D363-4B93-A6AA-A5969D135D4A}"/>
                    </a:ext>
                  </a:extLst>
                </p:cNvPr>
                <p:cNvSpPr>
                  <a:spLocks/>
                </p:cNvSpPr>
                <p:nvPr/>
              </p:nvSpPr>
              <p:spPr bwMode="auto">
                <a:xfrm>
                  <a:off x="6707260" y="4230720"/>
                  <a:ext cx="436567" cy="625480"/>
                </a:xfrm>
                <a:custGeom>
                  <a:avLst/>
                  <a:gdLst>
                    <a:gd name="T0" fmla="*/ 45 w 168"/>
                    <a:gd name="T1" fmla="*/ 195 h 241"/>
                    <a:gd name="T2" fmla="*/ 48 w 168"/>
                    <a:gd name="T3" fmla="*/ 199 h 241"/>
                    <a:gd name="T4" fmla="*/ 58 w 168"/>
                    <a:gd name="T5" fmla="*/ 216 h 241"/>
                    <a:gd name="T6" fmla="*/ 73 w 168"/>
                    <a:gd name="T7" fmla="*/ 223 h 241"/>
                    <a:gd name="T8" fmla="*/ 69 w 168"/>
                    <a:gd name="T9" fmla="*/ 241 h 241"/>
                    <a:gd name="T10" fmla="*/ 83 w 168"/>
                    <a:gd name="T11" fmla="*/ 233 h 241"/>
                    <a:gd name="T12" fmla="*/ 88 w 168"/>
                    <a:gd name="T13" fmla="*/ 222 h 241"/>
                    <a:gd name="T14" fmla="*/ 90 w 168"/>
                    <a:gd name="T15" fmla="*/ 218 h 241"/>
                    <a:gd name="T16" fmla="*/ 101 w 168"/>
                    <a:gd name="T17" fmla="*/ 195 h 241"/>
                    <a:gd name="T18" fmla="*/ 125 w 168"/>
                    <a:gd name="T19" fmla="*/ 184 h 241"/>
                    <a:gd name="T20" fmla="*/ 143 w 168"/>
                    <a:gd name="T21" fmla="*/ 165 h 241"/>
                    <a:gd name="T22" fmla="*/ 143 w 168"/>
                    <a:gd name="T23" fmla="*/ 163 h 241"/>
                    <a:gd name="T24" fmla="*/ 156 w 168"/>
                    <a:gd name="T25" fmla="*/ 145 h 241"/>
                    <a:gd name="T26" fmla="*/ 156 w 168"/>
                    <a:gd name="T27" fmla="*/ 140 h 241"/>
                    <a:gd name="T28" fmla="*/ 158 w 168"/>
                    <a:gd name="T29" fmla="*/ 112 h 241"/>
                    <a:gd name="T30" fmla="*/ 168 w 168"/>
                    <a:gd name="T31" fmla="*/ 107 h 241"/>
                    <a:gd name="T32" fmla="*/ 157 w 168"/>
                    <a:gd name="T33" fmla="*/ 88 h 241"/>
                    <a:gd name="T34" fmla="*/ 132 w 168"/>
                    <a:gd name="T35" fmla="*/ 62 h 241"/>
                    <a:gd name="T36" fmla="*/ 127 w 168"/>
                    <a:gd name="T37" fmla="*/ 59 h 241"/>
                    <a:gd name="T38" fmla="*/ 107 w 168"/>
                    <a:gd name="T39" fmla="*/ 45 h 241"/>
                    <a:gd name="T40" fmla="*/ 89 w 168"/>
                    <a:gd name="T41" fmla="*/ 30 h 241"/>
                    <a:gd name="T42" fmla="*/ 88 w 168"/>
                    <a:gd name="T43" fmla="*/ 7 h 241"/>
                    <a:gd name="T44" fmla="*/ 84 w 168"/>
                    <a:gd name="T45" fmla="*/ 0 h 241"/>
                    <a:gd name="T46" fmla="*/ 77 w 168"/>
                    <a:gd name="T47" fmla="*/ 4 h 241"/>
                    <a:gd name="T48" fmla="*/ 63 w 168"/>
                    <a:gd name="T49" fmla="*/ 27 h 241"/>
                    <a:gd name="T50" fmla="*/ 48 w 168"/>
                    <a:gd name="T51" fmla="*/ 27 h 241"/>
                    <a:gd name="T52" fmla="*/ 49 w 168"/>
                    <a:gd name="T53" fmla="*/ 33 h 241"/>
                    <a:gd name="T54" fmla="*/ 47 w 168"/>
                    <a:gd name="T55" fmla="*/ 36 h 241"/>
                    <a:gd name="T56" fmla="*/ 51 w 168"/>
                    <a:gd name="T57" fmla="*/ 49 h 241"/>
                    <a:gd name="T58" fmla="*/ 64 w 168"/>
                    <a:gd name="T59" fmla="*/ 78 h 241"/>
                    <a:gd name="T60" fmla="*/ 66 w 168"/>
                    <a:gd name="T61" fmla="*/ 77 h 241"/>
                    <a:gd name="T62" fmla="*/ 75 w 168"/>
                    <a:gd name="T63" fmla="*/ 72 h 241"/>
                    <a:gd name="T64" fmla="*/ 85 w 168"/>
                    <a:gd name="T65" fmla="*/ 73 h 241"/>
                    <a:gd name="T66" fmla="*/ 88 w 168"/>
                    <a:gd name="T67" fmla="*/ 75 h 241"/>
                    <a:gd name="T68" fmla="*/ 98 w 168"/>
                    <a:gd name="T69" fmla="*/ 72 h 241"/>
                    <a:gd name="T70" fmla="*/ 103 w 168"/>
                    <a:gd name="T71" fmla="*/ 75 h 241"/>
                    <a:gd name="T72" fmla="*/ 115 w 168"/>
                    <a:gd name="T73" fmla="*/ 76 h 241"/>
                    <a:gd name="T74" fmla="*/ 118 w 168"/>
                    <a:gd name="T75" fmla="*/ 81 h 241"/>
                    <a:gd name="T76" fmla="*/ 123 w 168"/>
                    <a:gd name="T77" fmla="*/ 84 h 241"/>
                    <a:gd name="T78" fmla="*/ 118 w 168"/>
                    <a:gd name="T79" fmla="*/ 99 h 241"/>
                    <a:gd name="T80" fmla="*/ 101 w 168"/>
                    <a:gd name="T81" fmla="*/ 105 h 241"/>
                    <a:gd name="T82" fmla="*/ 88 w 168"/>
                    <a:gd name="T83" fmla="*/ 105 h 241"/>
                    <a:gd name="T84" fmla="*/ 78 w 168"/>
                    <a:gd name="T85" fmla="*/ 102 h 241"/>
                    <a:gd name="T86" fmla="*/ 72 w 168"/>
                    <a:gd name="T87" fmla="*/ 108 h 241"/>
                    <a:gd name="T88" fmla="*/ 66 w 168"/>
                    <a:gd name="T89" fmla="*/ 108 h 241"/>
                    <a:gd name="T90" fmla="*/ 51 w 168"/>
                    <a:gd name="T91" fmla="*/ 106 h 241"/>
                    <a:gd name="T92" fmla="*/ 45 w 168"/>
                    <a:gd name="T93" fmla="*/ 108 h 241"/>
                    <a:gd name="T94" fmla="*/ 17 w 168"/>
                    <a:gd name="T95" fmla="*/ 109 h 241"/>
                    <a:gd name="T96" fmla="*/ 8 w 168"/>
                    <a:gd name="T97" fmla="*/ 137 h 241"/>
                    <a:gd name="T98" fmla="*/ 5 w 168"/>
                    <a:gd name="T99" fmla="*/ 140 h 241"/>
                    <a:gd name="T100" fmla="*/ 2 w 168"/>
                    <a:gd name="T101" fmla="*/ 170 h 241"/>
                    <a:gd name="T102" fmla="*/ 7 w 168"/>
                    <a:gd name="T103" fmla="*/ 181 h 241"/>
                    <a:gd name="T104" fmla="*/ 8 w 168"/>
                    <a:gd name="T105" fmla="*/ 178 h 241"/>
                    <a:gd name="T106" fmla="*/ 18 w 168"/>
                    <a:gd name="T107" fmla="*/ 182 h 241"/>
                    <a:gd name="T108" fmla="*/ 21 w 168"/>
                    <a:gd name="T109" fmla="*/ 179 h 241"/>
                    <a:gd name="T110" fmla="*/ 31 w 168"/>
                    <a:gd name="T111" fmla="*/ 185 h 241"/>
                    <a:gd name="T112" fmla="*/ 33 w 168"/>
                    <a:gd name="T113" fmla="*/ 18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8" h="241">
                      <a:moveTo>
                        <a:pt x="33" y="189"/>
                      </a:moveTo>
                      <a:cubicBezTo>
                        <a:pt x="34" y="188"/>
                        <a:pt x="35" y="188"/>
                        <a:pt x="36" y="188"/>
                      </a:cubicBezTo>
                      <a:cubicBezTo>
                        <a:pt x="41" y="189"/>
                        <a:pt x="43" y="193"/>
                        <a:pt x="45" y="195"/>
                      </a:cubicBezTo>
                      <a:cubicBezTo>
                        <a:pt x="45" y="196"/>
                        <a:pt x="45" y="196"/>
                        <a:pt x="45" y="197"/>
                      </a:cubicBezTo>
                      <a:cubicBezTo>
                        <a:pt x="45" y="197"/>
                        <a:pt x="46" y="197"/>
                        <a:pt x="46" y="197"/>
                      </a:cubicBezTo>
                      <a:cubicBezTo>
                        <a:pt x="47" y="197"/>
                        <a:pt x="47" y="198"/>
                        <a:pt x="48" y="199"/>
                      </a:cubicBezTo>
                      <a:cubicBezTo>
                        <a:pt x="52" y="202"/>
                        <a:pt x="54" y="207"/>
                        <a:pt x="55" y="211"/>
                      </a:cubicBezTo>
                      <a:cubicBezTo>
                        <a:pt x="55" y="212"/>
                        <a:pt x="55" y="212"/>
                        <a:pt x="55" y="212"/>
                      </a:cubicBezTo>
                      <a:cubicBezTo>
                        <a:pt x="56" y="215"/>
                        <a:pt x="57" y="216"/>
                        <a:pt x="58" y="216"/>
                      </a:cubicBezTo>
                      <a:cubicBezTo>
                        <a:pt x="58" y="217"/>
                        <a:pt x="59" y="216"/>
                        <a:pt x="60" y="216"/>
                      </a:cubicBezTo>
                      <a:cubicBezTo>
                        <a:pt x="63" y="216"/>
                        <a:pt x="66" y="216"/>
                        <a:pt x="70" y="218"/>
                      </a:cubicBezTo>
                      <a:cubicBezTo>
                        <a:pt x="72" y="219"/>
                        <a:pt x="73" y="221"/>
                        <a:pt x="73" y="223"/>
                      </a:cubicBezTo>
                      <a:cubicBezTo>
                        <a:pt x="73" y="228"/>
                        <a:pt x="71" y="233"/>
                        <a:pt x="68" y="237"/>
                      </a:cubicBezTo>
                      <a:cubicBezTo>
                        <a:pt x="68" y="237"/>
                        <a:pt x="67" y="237"/>
                        <a:pt x="67" y="237"/>
                      </a:cubicBezTo>
                      <a:cubicBezTo>
                        <a:pt x="68" y="238"/>
                        <a:pt x="69" y="240"/>
                        <a:pt x="69" y="241"/>
                      </a:cubicBezTo>
                      <a:cubicBezTo>
                        <a:pt x="71" y="239"/>
                        <a:pt x="73" y="238"/>
                        <a:pt x="76" y="237"/>
                      </a:cubicBezTo>
                      <a:cubicBezTo>
                        <a:pt x="77" y="236"/>
                        <a:pt x="78" y="235"/>
                        <a:pt x="79" y="234"/>
                      </a:cubicBezTo>
                      <a:cubicBezTo>
                        <a:pt x="81" y="234"/>
                        <a:pt x="82" y="233"/>
                        <a:pt x="83" y="233"/>
                      </a:cubicBezTo>
                      <a:cubicBezTo>
                        <a:pt x="83" y="233"/>
                        <a:pt x="83" y="233"/>
                        <a:pt x="83" y="233"/>
                      </a:cubicBezTo>
                      <a:cubicBezTo>
                        <a:pt x="84" y="233"/>
                        <a:pt x="84" y="232"/>
                        <a:pt x="84" y="231"/>
                      </a:cubicBezTo>
                      <a:cubicBezTo>
                        <a:pt x="85" y="228"/>
                        <a:pt x="85" y="224"/>
                        <a:pt x="88" y="222"/>
                      </a:cubicBezTo>
                      <a:cubicBezTo>
                        <a:pt x="88" y="221"/>
                        <a:pt x="89" y="220"/>
                        <a:pt x="89" y="220"/>
                      </a:cubicBezTo>
                      <a:cubicBezTo>
                        <a:pt x="90" y="220"/>
                        <a:pt x="90" y="219"/>
                        <a:pt x="90" y="219"/>
                      </a:cubicBezTo>
                      <a:cubicBezTo>
                        <a:pt x="90" y="219"/>
                        <a:pt x="90" y="219"/>
                        <a:pt x="90" y="218"/>
                      </a:cubicBezTo>
                      <a:cubicBezTo>
                        <a:pt x="90" y="217"/>
                        <a:pt x="90" y="217"/>
                        <a:pt x="90" y="217"/>
                      </a:cubicBezTo>
                      <a:cubicBezTo>
                        <a:pt x="89" y="210"/>
                        <a:pt x="92" y="202"/>
                        <a:pt x="98" y="197"/>
                      </a:cubicBezTo>
                      <a:cubicBezTo>
                        <a:pt x="99" y="196"/>
                        <a:pt x="100" y="195"/>
                        <a:pt x="101" y="195"/>
                      </a:cubicBezTo>
                      <a:cubicBezTo>
                        <a:pt x="101" y="192"/>
                        <a:pt x="103" y="190"/>
                        <a:pt x="106" y="190"/>
                      </a:cubicBezTo>
                      <a:cubicBezTo>
                        <a:pt x="110" y="189"/>
                        <a:pt x="113" y="190"/>
                        <a:pt x="116" y="191"/>
                      </a:cubicBezTo>
                      <a:cubicBezTo>
                        <a:pt x="119" y="188"/>
                        <a:pt x="122" y="186"/>
                        <a:pt x="125" y="184"/>
                      </a:cubicBezTo>
                      <a:cubicBezTo>
                        <a:pt x="126" y="182"/>
                        <a:pt x="127" y="181"/>
                        <a:pt x="128" y="179"/>
                      </a:cubicBezTo>
                      <a:cubicBezTo>
                        <a:pt x="129" y="172"/>
                        <a:pt x="135" y="167"/>
                        <a:pt x="141" y="166"/>
                      </a:cubicBezTo>
                      <a:cubicBezTo>
                        <a:pt x="142" y="165"/>
                        <a:pt x="142" y="165"/>
                        <a:pt x="143" y="165"/>
                      </a:cubicBezTo>
                      <a:cubicBezTo>
                        <a:pt x="143" y="165"/>
                        <a:pt x="143" y="165"/>
                        <a:pt x="143" y="165"/>
                      </a:cubicBezTo>
                      <a:cubicBezTo>
                        <a:pt x="143" y="165"/>
                        <a:pt x="143" y="165"/>
                        <a:pt x="143" y="165"/>
                      </a:cubicBezTo>
                      <a:cubicBezTo>
                        <a:pt x="143" y="164"/>
                        <a:pt x="143" y="163"/>
                        <a:pt x="143" y="163"/>
                      </a:cubicBezTo>
                      <a:cubicBezTo>
                        <a:pt x="143" y="160"/>
                        <a:pt x="143" y="156"/>
                        <a:pt x="145" y="152"/>
                      </a:cubicBezTo>
                      <a:cubicBezTo>
                        <a:pt x="148" y="148"/>
                        <a:pt x="152" y="146"/>
                        <a:pt x="155" y="145"/>
                      </a:cubicBezTo>
                      <a:cubicBezTo>
                        <a:pt x="156" y="145"/>
                        <a:pt x="156" y="145"/>
                        <a:pt x="156" y="145"/>
                      </a:cubicBezTo>
                      <a:cubicBezTo>
                        <a:pt x="156" y="144"/>
                        <a:pt x="157" y="144"/>
                        <a:pt x="157" y="144"/>
                      </a:cubicBezTo>
                      <a:cubicBezTo>
                        <a:pt x="157" y="143"/>
                        <a:pt x="157" y="143"/>
                        <a:pt x="157" y="143"/>
                      </a:cubicBezTo>
                      <a:cubicBezTo>
                        <a:pt x="157" y="142"/>
                        <a:pt x="156" y="141"/>
                        <a:pt x="156" y="140"/>
                      </a:cubicBezTo>
                      <a:cubicBezTo>
                        <a:pt x="154" y="136"/>
                        <a:pt x="155" y="132"/>
                        <a:pt x="156" y="130"/>
                      </a:cubicBezTo>
                      <a:cubicBezTo>
                        <a:pt x="148" y="126"/>
                        <a:pt x="150" y="119"/>
                        <a:pt x="151" y="118"/>
                      </a:cubicBezTo>
                      <a:cubicBezTo>
                        <a:pt x="153" y="114"/>
                        <a:pt x="157" y="113"/>
                        <a:pt x="158" y="112"/>
                      </a:cubicBezTo>
                      <a:cubicBezTo>
                        <a:pt x="168" y="110"/>
                        <a:pt x="168" y="110"/>
                        <a:pt x="168" y="110"/>
                      </a:cubicBezTo>
                      <a:cubicBezTo>
                        <a:pt x="168" y="109"/>
                        <a:pt x="168" y="109"/>
                        <a:pt x="168" y="108"/>
                      </a:cubicBezTo>
                      <a:cubicBezTo>
                        <a:pt x="168" y="107"/>
                        <a:pt x="168" y="107"/>
                        <a:pt x="168" y="107"/>
                      </a:cubicBezTo>
                      <a:cubicBezTo>
                        <a:pt x="166" y="105"/>
                        <a:pt x="164" y="102"/>
                        <a:pt x="163" y="100"/>
                      </a:cubicBezTo>
                      <a:cubicBezTo>
                        <a:pt x="163" y="100"/>
                        <a:pt x="163" y="100"/>
                        <a:pt x="163" y="100"/>
                      </a:cubicBezTo>
                      <a:cubicBezTo>
                        <a:pt x="161" y="96"/>
                        <a:pt x="159" y="92"/>
                        <a:pt x="157" y="88"/>
                      </a:cubicBezTo>
                      <a:cubicBezTo>
                        <a:pt x="154" y="84"/>
                        <a:pt x="154" y="84"/>
                        <a:pt x="154" y="84"/>
                      </a:cubicBezTo>
                      <a:cubicBezTo>
                        <a:pt x="153" y="82"/>
                        <a:pt x="152" y="80"/>
                        <a:pt x="150" y="78"/>
                      </a:cubicBezTo>
                      <a:cubicBezTo>
                        <a:pt x="146" y="71"/>
                        <a:pt x="140" y="66"/>
                        <a:pt x="132" y="62"/>
                      </a:cubicBezTo>
                      <a:cubicBezTo>
                        <a:pt x="132" y="62"/>
                        <a:pt x="131" y="62"/>
                        <a:pt x="131" y="61"/>
                      </a:cubicBezTo>
                      <a:cubicBezTo>
                        <a:pt x="131" y="61"/>
                        <a:pt x="131" y="61"/>
                        <a:pt x="131" y="61"/>
                      </a:cubicBezTo>
                      <a:cubicBezTo>
                        <a:pt x="129" y="61"/>
                        <a:pt x="128" y="60"/>
                        <a:pt x="127" y="59"/>
                      </a:cubicBezTo>
                      <a:cubicBezTo>
                        <a:pt x="123" y="57"/>
                        <a:pt x="120" y="55"/>
                        <a:pt x="118" y="52"/>
                      </a:cubicBezTo>
                      <a:cubicBezTo>
                        <a:pt x="115" y="50"/>
                        <a:pt x="113" y="48"/>
                        <a:pt x="110" y="46"/>
                      </a:cubicBezTo>
                      <a:cubicBezTo>
                        <a:pt x="109" y="46"/>
                        <a:pt x="108" y="45"/>
                        <a:pt x="107" y="45"/>
                      </a:cubicBezTo>
                      <a:cubicBezTo>
                        <a:pt x="105" y="44"/>
                        <a:pt x="103" y="43"/>
                        <a:pt x="101" y="42"/>
                      </a:cubicBezTo>
                      <a:cubicBezTo>
                        <a:pt x="100" y="41"/>
                        <a:pt x="97" y="39"/>
                        <a:pt x="96" y="36"/>
                      </a:cubicBezTo>
                      <a:cubicBezTo>
                        <a:pt x="93" y="35"/>
                        <a:pt x="90" y="33"/>
                        <a:pt x="89" y="30"/>
                      </a:cubicBezTo>
                      <a:cubicBezTo>
                        <a:pt x="87" y="28"/>
                        <a:pt x="87" y="24"/>
                        <a:pt x="88" y="21"/>
                      </a:cubicBezTo>
                      <a:cubicBezTo>
                        <a:pt x="86" y="20"/>
                        <a:pt x="84" y="17"/>
                        <a:pt x="84" y="13"/>
                      </a:cubicBezTo>
                      <a:cubicBezTo>
                        <a:pt x="84" y="11"/>
                        <a:pt x="86" y="8"/>
                        <a:pt x="88" y="7"/>
                      </a:cubicBezTo>
                      <a:cubicBezTo>
                        <a:pt x="89" y="6"/>
                        <a:pt x="90" y="6"/>
                        <a:pt x="91" y="6"/>
                      </a:cubicBezTo>
                      <a:cubicBezTo>
                        <a:pt x="91" y="5"/>
                        <a:pt x="91" y="5"/>
                        <a:pt x="91" y="5"/>
                      </a:cubicBezTo>
                      <a:cubicBezTo>
                        <a:pt x="90" y="3"/>
                        <a:pt x="87" y="1"/>
                        <a:pt x="84" y="0"/>
                      </a:cubicBezTo>
                      <a:cubicBezTo>
                        <a:pt x="84" y="1"/>
                        <a:pt x="83" y="1"/>
                        <a:pt x="82" y="1"/>
                      </a:cubicBezTo>
                      <a:cubicBezTo>
                        <a:pt x="81" y="2"/>
                        <a:pt x="81" y="2"/>
                        <a:pt x="80" y="2"/>
                      </a:cubicBezTo>
                      <a:cubicBezTo>
                        <a:pt x="79" y="3"/>
                        <a:pt x="78" y="3"/>
                        <a:pt x="77" y="4"/>
                      </a:cubicBezTo>
                      <a:cubicBezTo>
                        <a:pt x="75" y="5"/>
                        <a:pt x="75" y="8"/>
                        <a:pt x="76" y="12"/>
                      </a:cubicBezTo>
                      <a:cubicBezTo>
                        <a:pt x="76" y="14"/>
                        <a:pt x="76" y="17"/>
                        <a:pt x="76" y="19"/>
                      </a:cubicBezTo>
                      <a:cubicBezTo>
                        <a:pt x="74" y="24"/>
                        <a:pt x="68" y="27"/>
                        <a:pt x="63" y="27"/>
                      </a:cubicBezTo>
                      <a:cubicBezTo>
                        <a:pt x="61" y="27"/>
                        <a:pt x="59" y="27"/>
                        <a:pt x="57" y="27"/>
                      </a:cubicBezTo>
                      <a:cubicBezTo>
                        <a:pt x="54" y="26"/>
                        <a:pt x="51" y="26"/>
                        <a:pt x="48" y="26"/>
                      </a:cubicBezTo>
                      <a:cubicBezTo>
                        <a:pt x="48" y="27"/>
                        <a:pt x="48" y="27"/>
                        <a:pt x="48" y="27"/>
                      </a:cubicBezTo>
                      <a:cubicBezTo>
                        <a:pt x="46" y="27"/>
                        <a:pt x="45" y="27"/>
                        <a:pt x="44" y="27"/>
                      </a:cubicBezTo>
                      <a:cubicBezTo>
                        <a:pt x="44" y="28"/>
                        <a:pt x="45" y="29"/>
                        <a:pt x="47" y="31"/>
                      </a:cubicBezTo>
                      <a:cubicBezTo>
                        <a:pt x="49" y="33"/>
                        <a:pt x="49" y="33"/>
                        <a:pt x="49" y="33"/>
                      </a:cubicBezTo>
                      <a:cubicBezTo>
                        <a:pt x="49" y="34"/>
                        <a:pt x="49" y="35"/>
                        <a:pt x="49" y="35"/>
                      </a:cubicBezTo>
                      <a:cubicBezTo>
                        <a:pt x="49" y="36"/>
                        <a:pt x="48" y="36"/>
                        <a:pt x="47" y="35"/>
                      </a:cubicBezTo>
                      <a:cubicBezTo>
                        <a:pt x="47" y="35"/>
                        <a:pt x="47" y="36"/>
                        <a:pt x="47" y="36"/>
                      </a:cubicBezTo>
                      <a:cubicBezTo>
                        <a:pt x="47" y="37"/>
                        <a:pt x="48" y="37"/>
                        <a:pt x="49" y="38"/>
                      </a:cubicBezTo>
                      <a:cubicBezTo>
                        <a:pt x="49" y="38"/>
                        <a:pt x="49" y="38"/>
                        <a:pt x="49" y="39"/>
                      </a:cubicBezTo>
                      <a:cubicBezTo>
                        <a:pt x="52" y="41"/>
                        <a:pt x="52" y="45"/>
                        <a:pt x="51" y="49"/>
                      </a:cubicBezTo>
                      <a:cubicBezTo>
                        <a:pt x="51" y="50"/>
                        <a:pt x="51" y="52"/>
                        <a:pt x="51" y="54"/>
                      </a:cubicBezTo>
                      <a:cubicBezTo>
                        <a:pt x="52" y="56"/>
                        <a:pt x="53" y="58"/>
                        <a:pt x="54" y="61"/>
                      </a:cubicBezTo>
                      <a:cubicBezTo>
                        <a:pt x="57" y="67"/>
                        <a:pt x="60" y="72"/>
                        <a:pt x="64" y="78"/>
                      </a:cubicBezTo>
                      <a:cubicBezTo>
                        <a:pt x="65" y="77"/>
                        <a:pt x="65" y="77"/>
                        <a:pt x="65" y="77"/>
                      </a:cubicBezTo>
                      <a:cubicBezTo>
                        <a:pt x="65" y="77"/>
                        <a:pt x="65" y="77"/>
                        <a:pt x="65" y="77"/>
                      </a:cubicBezTo>
                      <a:cubicBezTo>
                        <a:pt x="66" y="77"/>
                        <a:pt x="66" y="77"/>
                        <a:pt x="66" y="77"/>
                      </a:cubicBezTo>
                      <a:cubicBezTo>
                        <a:pt x="68" y="78"/>
                        <a:pt x="70" y="78"/>
                        <a:pt x="71" y="77"/>
                      </a:cubicBezTo>
                      <a:cubicBezTo>
                        <a:pt x="72" y="77"/>
                        <a:pt x="72" y="76"/>
                        <a:pt x="72" y="75"/>
                      </a:cubicBezTo>
                      <a:cubicBezTo>
                        <a:pt x="73" y="74"/>
                        <a:pt x="74" y="73"/>
                        <a:pt x="75" y="72"/>
                      </a:cubicBezTo>
                      <a:cubicBezTo>
                        <a:pt x="77" y="72"/>
                        <a:pt x="79" y="73"/>
                        <a:pt x="81" y="73"/>
                      </a:cubicBezTo>
                      <a:cubicBezTo>
                        <a:pt x="82" y="74"/>
                        <a:pt x="82" y="74"/>
                        <a:pt x="82" y="74"/>
                      </a:cubicBezTo>
                      <a:cubicBezTo>
                        <a:pt x="83" y="74"/>
                        <a:pt x="84" y="74"/>
                        <a:pt x="85" y="73"/>
                      </a:cubicBezTo>
                      <a:cubicBezTo>
                        <a:pt x="85" y="73"/>
                        <a:pt x="86" y="73"/>
                        <a:pt x="86" y="73"/>
                      </a:cubicBezTo>
                      <a:cubicBezTo>
                        <a:pt x="87" y="73"/>
                        <a:pt x="87" y="74"/>
                        <a:pt x="87" y="74"/>
                      </a:cubicBezTo>
                      <a:cubicBezTo>
                        <a:pt x="87" y="74"/>
                        <a:pt x="87" y="74"/>
                        <a:pt x="88" y="75"/>
                      </a:cubicBezTo>
                      <a:cubicBezTo>
                        <a:pt x="88" y="75"/>
                        <a:pt x="90" y="75"/>
                        <a:pt x="91" y="74"/>
                      </a:cubicBezTo>
                      <a:cubicBezTo>
                        <a:pt x="91" y="74"/>
                        <a:pt x="91" y="74"/>
                        <a:pt x="92" y="74"/>
                      </a:cubicBezTo>
                      <a:cubicBezTo>
                        <a:pt x="94" y="73"/>
                        <a:pt x="96" y="71"/>
                        <a:pt x="98" y="72"/>
                      </a:cubicBezTo>
                      <a:cubicBezTo>
                        <a:pt x="99" y="73"/>
                        <a:pt x="100" y="74"/>
                        <a:pt x="101" y="74"/>
                      </a:cubicBezTo>
                      <a:cubicBezTo>
                        <a:pt x="102" y="76"/>
                        <a:pt x="102" y="76"/>
                        <a:pt x="102" y="76"/>
                      </a:cubicBezTo>
                      <a:cubicBezTo>
                        <a:pt x="103" y="76"/>
                        <a:pt x="103" y="75"/>
                        <a:pt x="103" y="75"/>
                      </a:cubicBezTo>
                      <a:cubicBezTo>
                        <a:pt x="103" y="75"/>
                        <a:pt x="104" y="75"/>
                        <a:pt x="104" y="74"/>
                      </a:cubicBezTo>
                      <a:cubicBezTo>
                        <a:pt x="106" y="73"/>
                        <a:pt x="109" y="74"/>
                        <a:pt x="110" y="74"/>
                      </a:cubicBezTo>
                      <a:cubicBezTo>
                        <a:pt x="115" y="76"/>
                        <a:pt x="115" y="76"/>
                        <a:pt x="115" y="76"/>
                      </a:cubicBezTo>
                      <a:cubicBezTo>
                        <a:pt x="115" y="76"/>
                        <a:pt x="117" y="77"/>
                        <a:pt x="117" y="78"/>
                      </a:cubicBezTo>
                      <a:cubicBezTo>
                        <a:pt x="118" y="79"/>
                        <a:pt x="118" y="80"/>
                        <a:pt x="118" y="80"/>
                      </a:cubicBezTo>
                      <a:cubicBezTo>
                        <a:pt x="118" y="80"/>
                        <a:pt x="118" y="81"/>
                        <a:pt x="118" y="81"/>
                      </a:cubicBezTo>
                      <a:cubicBezTo>
                        <a:pt x="118" y="82"/>
                        <a:pt x="119" y="82"/>
                        <a:pt x="119" y="83"/>
                      </a:cubicBezTo>
                      <a:cubicBezTo>
                        <a:pt x="120" y="83"/>
                        <a:pt x="121" y="83"/>
                        <a:pt x="122" y="83"/>
                      </a:cubicBezTo>
                      <a:cubicBezTo>
                        <a:pt x="122" y="83"/>
                        <a:pt x="123" y="83"/>
                        <a:pt x="123" y="84"/>
                      </a:cubicBezTo>
                      <a:cubicBezTo>
                        <a:pt x="123" y="84"/>
                        <a:pt x="123" y="85"/>
                        <a:pt x="123" y="85"/>
                      </a:cubicBezTo>
                      <a:cubicBezTo>
                        <a:pt x="120" y="89"/>
                        <a:pt x="118" y="93"/>
                        <a:pt x="119" y="98"/>
                      </a:cubicBezTo>
                      <a:cubicBezTo>
                        <a:pt x="119" y="98"/>
                        <a:pt x="118" y="99"/>
                        <a:pt x="118" y="99"/>
                      </a:cubicBezTo>
                      <a:cubicBezTo>
                        <a:pt x="116" y="99"/>
                        <a:pt x="115" y="100"/>
                        <a:pt x="114" y="101"/>
                      </a:cubicBezTo>
                      <a:cubicBezTo>
                        <a:pt x="114" y="102"/>
                        <a:pt x="113" y="103"/>
                        <a:pt x="112" y="103"/>
                      </a:cubicBezTo>
                      <a:cubicBezTo>
                        <a:pt x="109" y="106"/>
                        <a:pt x="105" y="105"/>
                        <a:pt x="101" y="105"/>
                      </a:cubicBezTo>
                      <a:cubicBezTo>
                        <a:pt x="97" y="104"/>
                        <a:pt x="93" y="103"/>
                        <a:pt x="90" y="106"/>
                      </a:cubicBezTo>
                      <a:cubicBezTo>
                        <a:pt x="90" y="106"/>
                        <a:pt x="90" y="106"/>
                        <a:pt x="89" y="106"/>
                      </a:cubicBezTo>
                      <a:cubicBezTo>
                        <a:pt x="89" y="106"/>
                        <a:pt x="89" y="105"/>
                        <a:pt x="88" y="105"/>
                      </a:cubicBezTo>
                      <a:cubicBezTo>
                        <a:pt x="88" y="103"/>
                        <a:pt x="85" y="101"/>
                        <a:pt x="80" y="100"/>
                      </a:cubicBezTo>
                      <a:cubicBezTo>
                        <a:pt x="80" y="100"/>
                        <a:pt x="79" y="100"/>
                        <a:pt x="79" y="100"/>
                      </a:cubicBezTo>
                      <a:cubicBezTo>
                        <a:pt x="79" y="101"/>
                        <a:pt x="79" y="101"/>
                        <a:pt x="78" y="102"/>
                      </a:cubicBezTo>
                      <a:cubicBezTo>
                        <a:pt x="78" y="102"/>
                        <a:pt x="78" y="102"/>
                        <a:pt x="78" y="102"/>
                      </a:cubicBezTo>
                      <a:cubicBezTo>
                        <a:pt x="77" y="105"/>
                        <a:pt x="75" y="107"/>
                        <a:pt x="72" y="107"/>
                      </a:cubicBezTo>
                      <a:cubicBezTo>
                        <a:pt x="72" y="108"/>
                        <a:pt x="72" y="108"/>
                        <a:pt x="72" y="108"/>
                      </a:cubicBezTo>
                      <a:cubicBezTo>
                        <a:pt x="72" y="108"/>
                        <a:pt x="72" y="109"/>
                        <a:pt x="71" y="109"/>
                      </a:cubicBezTo>
                      <a:cubicBezTo>
                        <a:pt x="70" y="110"/>
                        <a:pt x="69" y="110"/>
                        <a:pt x="68" y="109"/>
                      </a:cubicBezTo>
                      <a:cubicBezTo>
                        <a:pt x="67" y="109"/>
                        <a:pt x="66" y="109"/>
                        <a:pt x="66" y="108"/>
                      </a:cubicBezTo>
                      <a:cubicBezTo>
                        <a:pt x="64" y="109"/>
                        <a:pt x="61" y="110"/>
                        <a:pt x="59" y="110"/>
                      </a:cubicBezTo>
                      <a:cubicBezTo>
                        <a:pt x="58" y="110"/>
                        <a:pt x="58" y="110"/>
                        <a:pt x="58" y="110"/>
                      </a:cubicBezTo>
                      <a:cubicBezTo>
                        <a:pt x="55" y="110"/>
                        <a:pt x="52" y="109"/>
                        <a:pt x="51" y="106"/>
                      </a:cubicBezTo>
                      <a:cubicBezTo>
                        <a:pt x="51" y="106"/>
                        <a:pt x="51" y="106"/>
                        <a:pt x="51" y="106"/>
                      </a:cubicBezTo>
                      <a:cubicBezTo>
                        <a:pt x="50" y="107"/>
                        <a:pt x="50" y="107"/>
                        <a:pt x="50" y="107"/>
                      </a:cubicBezTo>
                      <a:cubicBezTo>
                        <a:pt x="49" y="108"/>
                        <a:pt x="46" y="109"/>
                        <a:pt x="45" y="108"/>
                      </a:cubicBezTo>
                      <a:cubicBezTo>
                        <a:pt x="36" y="107"/>
                        <a:pt x="36" y="107"/>
                        <a:pt x="36" y="107"/>
                      </a:cubicBezTo>
                      <a:cubicBezTo>
                        <a:pt x="30" y="106"/>
                        <a:pt x="23" y="105"/>
                        <a:pt x="16" y="105"/>
                      </a:cubicBezTo>
                      <a:cubicBezTo>
                        <a:pt x="16" y="106"/>
                        <a:pt x="17" y="107"/>
                        <a:pt x="17" y="109"/>
                      </a:cubicBezTo>
                      <a:cubicBezTo>
                        <a:pt x="18" y="109"/>
                        <a:pt x="18" y="109"/>
                        <a:pt x="18" y="109"/>
                      </a:cubicBezTo>
                      <a:cubicBezTo>
                        <a:pt x="20" y="114"/>
                        <a:pt x="21" y="119"/>
                        <a:pt x="19" y="125"/>
                      </a:cubicBezTo>
                      <a:cubicBezTo>
                        <a:pt x="17" y="130"/>
                        <a:pt x="13" y="135"/>
                        <a:pt x="8" y="137"/>
                      </a:cubicBezTo>
                      <a:cubicBezTo>
                        <a:pt x="8" y="137"/>
                        <a:pt x="8" y="137"/>
                        <a:pt x="8" y="137"/>
                      </a:cubicBezTo>
                      <a:cubicBezTo>
                        <a:pt x="7" y="137"/>
                        <a:pt x="7" y="137"/>
                        <a:pt x="6" y="138"/>
                      </a:cubicBezTo>
                      <a:cubicBezTo>
                        <a:pt x="5" y="138"/>
                        <a:pt x="5" y="139"/>
                        <a:pt x="5" y="140"/>
                      </a:cubicBezTo>
                      <a:cubicBezTo>
                        <a:pt x="4" y="144"/>
                        <a:pt x="4" y="148"/>
                        <a:pt x="4" y="152"/>
                      </a:cubicBezTo>
                      <a:cubicBezTo>
                        <a:pt x="5" y="158"/>
                        <a:pt x="5" y="163"/>
                        <a:pt x="3" y="168"/>
                      </a:cubicBezTo>
                      <a:cubicBezTo>
                        <a:pt x="2" y="168"/>
                        <a:pt x="2" y="169"/>
                        <a:pt x="2" y="170"/>
                      </a:cubicBezTo>
                      <a:cubicBezTo>
                        <a:pt x="1" y="171"/>
                        <a:pt x="0" y="173"/>
                        <a:pt x="0" y="175"/>
                      </a:cubicBezTo>
                      <a:cubicBezTo>
                        <a:pt x="0" y="176"/>
                        <a:pt x="1" y="177"/>
                        <a:pt x="2" y="178"/>
                      </a:cubicBezTo>
                      <a:cubicBezTo>
                        <a:pt x="3" y="179"/>
                        <a:pt x="5" y="181"/>
                        <a:pt x="7" y="181"/>
                      </a:cubicBezTo>
                      <a:cubicBezTo>
                        <a:pt x="8" y="182"/>
                        <a:pt x="9" y="181"/>
                        <a:pt x="9" y="180"/>
                      </a:cubicBezTo>
                      <a:cubicBezTo>
                        <a:pt x="9" y="179"/>
                        <a:pt x="9" y="179"/>
                        <a:pt x="9" y="179"/>
                      </a:cubicBezTo>
                      <a:cubicBezTo>
                        <a:pt x="8" y="178"/>
                        <a:pt x="8" y="178"/>
                        <a:pt x="8" y="178"/>
                      </a:cubicBezTo>
                      <a:cubicBezTo>
                        <a:pt x="8" y="177"/>
                        <a:pt x="9" y="177"/>
                        <a:pt x="9" y="177"/>
                      </a:cubicBezTo>
                      <a:cubicBezTo>
                        <a:pt x="11" y="176"/>
                        <a:pt x="13" y="177"/>
                        <a:pt x="15" y="180"/>
                      </a:cubicBezTo>
                      <a:cubicBezTo>
                        <a:pt x="16" y="181"/>
                        <a:pt x="17" y="182"/>
                        <a:pt x="18" y="182"/>
                      </a:cubicBezTo>
                      <a:cubicBezTo>
                        <a:pt x="18" y="182"/>
                        <a:pt x="18" y="182"/>
                        <a:pt x="18" y="182"/>
                      </a:cubicBezTo>
                      <a:cubicBezTo>
                        <a:pt x="19" y="182"/>
                        <a:pt x="19" y="182"/>
                        <a:pt x="19" y="181"/>
                      </a:cubicBezTo>
                      <a:cubicBezTo>
                        <a:pt x="20" y="180"/>
                        <a:pt x="20" y="179"/>
                        <a:pt x="21" y="179"/>
                      </a:cubicBezTo>
                      <a:cubicBezTo>
                        <a:pt x="24" y="178"/>
                        <a:pt x="25" y="181"/>
                        <a:pt x="26" y="182"/>
                      </a:cubicBezTo>
                      <a:cubicBezTo>
                        <a:pt x="26" y="183"/>
                        <a:pt x="26" y="183"/>
                        <a:pt x="26" y="183"/>
                      </a:cubicBezTo>
                      <a:cubicBezTo>
                        <a:pt x="27" y="185"/>
                        <a:pt x="30" y="186"/>
                        <a:pt x="31" y="185"/>
                      </a:cubicBezTo>
                      <a:cubicBezTo>
                        <a:pt x="32" y="185"/>
                        <a:pt x="32" y="185"/>
                        <a:pt x="33" y="185"/>
                      </a:cubicBezTo>
                      <a:cubicBezTo>
                        <a:pt x="33" y="185"/>
                        <a:pt x="33" y="186"/>
                        <a:pt x="33" y="186"/>
                      </a:cubicBezTo>
                      <a:cubicBezTo>
                        <a:pt x="33" y="187"/>
                        <a:pt x="33" y="188"/>
                        <a:pt x="33"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4" name="Freeform 54">
                  <a:extLst>
                    <a:ext uri="{FF2B5EF4-FFF2-40B4-BE49-F238E27FC236}">
                      <a16:creationId xmlns:a16="http://schemas.microsoft.com/office/drawing/2014/main" id="{6ACE4CE6-D939-41A4-A8C9-4F258EACD4F4}"/>
                    </a:ext>
                  </a:extLst>
                </p:cNvPr>
                <p:cNvSpPr>
                  <a:spLocks/>
                </p:cNvSpPr>
                <p:nvPr/>
              </p:nvSpPr>
              <p:spPr bwMode="auto">
                <a:xfrm>
                  <a:off x="6572321" y="4230720"/>
                  <a:ext cx="446092" cy="280990"/>
                </a:xfrm>
                <a:custGeom>
                  <a:avLst/>
                  <a:gdLst>
                    <a:gd name="T0" fmla="*/ 93 w 172"/>
                    <a:gd name="T1" fmla="*/ 25 h 108"/>
                    <a:gd name="T2" fmla="*/ 91 w 172"/>
                    <a:gd name="T3" fmla="*/ 22 h 108"/>
                    <a:gd name="T4" fmla="*/ 75 w 172"/>
                    <a:gd name="T5" fmla="*/ 26 h 108"/>
                    <a:gd name="T6" fmla="*/ 71 w 172"/>
                    <a:gd name="T7" fmla="*/ 25 h 108"/>
                    <a:gd name="T8" fmla="*/ 69 w 172"/>
                    <a:gd name="T9" fmla="*/ 18 h 108"/>
                    <a:gd name="T10" fmla="*/ 68 w 172"/>
                    <a:gd name="T11" fmla="*/ 11 h 108"/>
                    <a:gd name="T12" fmla="*/ 67 w 172"/>
                    <a:gd name="T13" fmla="*/ 1 h 108"/>
                    <a:gd name="T14" fmla="*/ 59 w 172"/>
                    <a:gd name="T15" fmla="*/ 6 h 108"/>
                    <a:gd name="T16" fmla="*/ 57 w 172"/>
                    <a:gd name="T17" fmla="*/ 7 h 108"/>
                    <a:gd name="T18" fmla="*/ 44 w 172"/>
                    <a:gd name="T19" fmla="*/ 13 h 108"/>
                    <a:gd name="T20" fmla="*/ 43 w 172"/>
                    <a:gd name="T21" fmla="*/ 14 h 108"/>
                    <a:gd name="T22" fmla="*/ 33 w 172"/>
                    <a:gd name="T23" fmla="*/ 15 h 108"/>
                    <a:gd name="T24" fmla="*/ 27 w 172"/>
                    <a:gd name="T25" fmla="*/ 11 h 108"/>
                    <a:gd name="T26" fmla="*/ 15 w 172"/>
                    <a:gd name="T27" fmla="*/ 10 h 108"/>
                    <a:gd name="T28" fmla="*/ 2 w 172"/>
                    <a:gd name="T29" fmla="*/ 22 h 108"/>
                    <a:gd name="T30" fmla="*/ 5 w 172"/>
                    <a:gd name="T31" fmla="*/ 27 h 108"/>
                    <a:gd name="T32" fmla="*/ 10 w 172"/>
                    <a:gd name="T33" fmla="*/ 32 h 108"/>
                    <a:gd name="T34" fmla="*/ 11 w 172"/>
                    <a:gd name="T35" fmla="*/ 30 h 108"/>
                    <a:gd name="T36" fmla="*/ 12 w 172"/>
                    <a:gd name="T37" fmla="*/ 49 h 108"/>
                    <a:gd name="T38" fmla="*/ 6 w 172"/>
                    <a:gd name="T39" fmla="*/ 49 h 108"/>
                    <a:gd name="T40" fmla="*/ 1 w 172"/>
                    <a:gd name="T41" fmla="*/ 50 h 108"/>
                    <a:gd name="T42" fmla="*/ 1 w 172"/>
                    <a:gd name="T43" fmla="*/ 53 h 108"/>
                    <a:gd name="T44" fmla="*/ 4 w 172"/>
                    <a:gd name="T45" fmla="*/ 73 h 108"/>
                    <a:gd name="T46" fmla="*/ 33 w 172"/>
                    <a:gd name="T47" fmla="*/ 75 h 108"/>
                    <a:gd name="T48" fmla="*/ 41 w 172"/>
                    <a:gd name="T49" fmla="*/ 89 h 108"/>
                    <a:gd name="T50" fmla="*/ 46 w 172"/>
                    <a:gd name="T51" fmla="*/ 93 h 108"/>
                    <a:gd name="T52" fmla="*/ 54 w 172"/>
                    <a:gd name="T53" fmla="*/ 94 h 108"/>
                    <a:gd name="T54" fmla="*/ 59 w 172"/>
                    <a:gd name="T55" fmla="*/ 92 h 108"/>
                    <a:gd name="T56" fmla="*/ 73 w 172"/>
                    <a:gd name="T57" fmla="*/ 88 h 108"/>
                    <a:gd name="T58" fmla="*/ 77 w 172"/>
                    <a:gd name="T59" fmla="*/ 92 h 108"/>
                    <a:gd name="T60" fmla="*/ 88 w 172"/>
                    <a:gd name="T61" fmla="*/ 105 h 108"/>
                    <a:gd name="T62" fmla="*/ 100 w 172"/>
                    <a:gd name="T63" fmla="*/ 105 h 108"/>
                    <a:gd name="T64" fmla="*/ 101 w 172"/>
                    <a:gd name="T65" fmla="*/ 104 h 108"/>
                    <a:gd name="T66" fmla="*/ 104 w 172"/>
                    <a:gd name="T67" fmla="*/ 104 h 108"/>
                    <a:gd name="T68" fmla="*/ 111 w 172"/>
                    <a:gd name="T69" fmla="*/ 108 h 108"/>
                    <a:gd name="T70" fmla="*/ 119 w 172"/>
                    <a:gd name="T71" fmla="*/ 105 h 108"/>
                    <a:gd name="T72" fmla="*/ 120 w 172"/>
                    <a:gd name="T73" fmla="*/ 107 h 108"/>
                    <a:gd name="T74" fmla="*/ 122 w 172"/>
                    <a:gd name="T75" fmla="*/ 105 h 108"/>
                    <a:gd name="T76" fmla="*/ 128 w 172"/>
                    <a:gd name="T77" fmla="*/ 101 h 108"/>
                    <a:gd name="T78" fmla="*/ 130 w 172"/>
                    <a:gd name="T79" fmla="*/ 98 h 108"/>
                    <a:gd name="T80" fmla="*/ 142 w 172"/>
                    <a:gd name="T81" fmla="*/ 103 h 108"/>
                    <a:gd name="T82" fmla="*/ 163 w 172"/>
                    <a:gd name="T83" fmla="*/ 101 h 108"/>
                    <a:gd name="T84" fmla="*/ 168 w 172"/>
                    <a:gd name="T85" fmla="*/ 97 h 108"/>
                    <a:gd name="T86" fmla="*/ 170 w 172"/>
                    <a:gd name="T87" fmla="*/ 85 h 108"/>
                    <a:gd name="T88" fmla="*/ 168 w 172"/>
                    <a:gd name="T89" fmla="*/ 80 h 108"/>
                    <a:gd name="T90" fmla="*/ 166 w 172"/>
                    <a:gd name="T91" fmla="*/ 78 h 108"/>
                    <a:gd name="T92" fmla="*/ 157 w 172"/>
                    <a:gd name="T93" fmla="*/ 76 h 108"/>
                    <a:gd name="T94" fmla="*/ 155 w 172"/>
                    <a:gd name="T95" fmla="*/ 78 h 108"/>
                    <a:gd name="T96" fmla="*/ 149 w 172"/>
                    <a:gd name="T97" fmla="*/ 74 h 108"/>
                    <a:gd name="T98" fmla="*/ 144 w 172"/>
                    <a:gd name="T99" fmla="*/ 76 h 108"/>
                    <a:gd name="T100" fmla="*/ 138 w 172"/>
                    <a:gd name="T101" fmla="*/ 76 h 108"/>
                    <a:gd name="T102" fmla="*/ 132 w 172"/>
                    <a:gd name="T103" fmla="*/ 75 h 108"/>
                    <a:gd name="T104" fmla="*/ 126 w 172"/>
                    <a:gd name="T105" fmla="*/ 77 h 108"/>
                    <a:gd name="T106" fmla="*/ 118 w 172"/>
                    <a:gd name="T107" fmla="*/ 80 h 108"/>
                    <a:gd name="T108" fmla="*/ 116 w 172"/>
                    <a:gd name="T109" fmla="*/ 81 h 108"/>
                    <a:gd name="T110" fmla="*/ 115 w 172"/>
                    <a:gd name="T111" fmla="*/ 80 h 108"/>
                    <a:gd name="T112" fmla="*/ 101 w 172"/>
                    <a:gd name="T113" fmla="*/ 54 h 108"/>
                    <a:gd name="T114" fmla="*/ 100 w 172"/>
                    <a:gd name="T115" fmla="*/ 40 h 108"/>
                    <a:gd name="T116" fmla="*/ 97 w 172"/>
                    <a:gd name="T117" fmla="*/ 37 h 108"/>
                    <a:gd name="T118" fmla="*/ 97 w 172"/>
                    <a:gd name="T119" fmla="*/ 3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108">
                      <a:moveTo>
                        <a:pt x="97" y="33"/>
                      </a:moveTo>
                      <a:cubicBezTo>
                        <a:pt x="96" y="31"/>
                        <a:pt x="93" y="28"/>
                        <a:pt x="93" y="25"/>
                      </a:cubicBezTo>
                      <a:cubicBezTo>
                        <a:pt x="92" y="24"/>
                        <a:pt x="92" y="24"/>
                        <a:pt x="92" y="23"/>
                      </a:cubicBezTo>
                      <a:cubicBezTo>
                        <a:pt x="92" y="23"/>
                        <a:pt x="91" y="22"/>
                        <a:pt x="91" y="22"/>
                      </a:cubicBezTo>
                      <a:cubicBezTo>
                        <a:pt x="89" y="19"/>
                        <a:pt x="85" y="18"/>
                        <a:pt x="82" y="18"/>
                      </a:cubicBezTo>
                      <a:cubicBezTo>
                        <a:pt x="79" y="19"/>
                        <a:pt x="76" y="22"/>
                        <a:pt x="75" y="26"/>
                      </a:cubicBezTo>
                      <a:cubicBezTo>
                        <a:pt x="75" y="26"/>
                        <a:pt x="75" y="26"/>
                        <a:pt x="74" y="27"/>
                      </a:cubicBezTo>
                      <a:cubicBezTo>
                        <a:pt x="73" y="27"/>
                        <a:pt x="72" y="26"/>
                        <a:pt x="71" y="25"/>
                      </a:cubicBezTo>
                      <a:cubicBezTo>
                        <a:pt x="70" y="24"/>
                        <a:pt x="69" y="22"/>
                        <a:pt x="69" y="20"/>
                      </a:cubicBezTo>
                      <a:cubicBezTo>
                        <a:pt x="69" y="19"/>
                        <a:pt x="69" y="18"/>
                        <a:pt x="69" y="18"/>
                      </a:cubicBezTo>
                      <a:cubicBezTo>
                        <a:pt x="69" y="16"/>
                        <a:pt x="70" y="14"/>
                        <a:pt x="69" y="13"/>
                      </a:cubicBezTo>
                      <a:cubicBezTo>
                        <a:pt x="69" y="12"/>
                        <a:pt x="68" y="12"/>
                        <a:pt x="68" y="11"/>
                      </a:cubicBezTo>
                      <a:cubicBezTo>
                        <a:pt x="67" y="11"/>
                        <a:pt x="67" y="10"/>
                        <a:pt x="67" y="10"/>
                      </a:cubicBezTo>
                      <a:cubicBezTo>
                        <a:pt x="65" y="7"/>
                        <a:pt x="65" y="4"/>
                        <a:pt x="67" y="1"/>
                      </a:cubicBezTo>
                      <a:cubicBezTo>
                        <a:pt x="64" y="0"/>
                        <a:pt x="62" y="0"/>
                        <a:pt x="60" y="0"/>
                      </a:cubicBezTo>
                      <a:cubicBezTo>
                        <a:pt x="59" y="6"/>
                        <a:pt x="59" y="6"/>
                        <a:pt x="59" y="6"/>
                      </a:cubicBezTo>
                      <a:cubicBezTo>
                        <a:pt x="59" y="7"/>
                        <a:pt x="59" y="7"/>
                        <a:pt x="58" y="7"/>
                      </a:cubicBezTo>
                      <a:cubicBezTo>
                        <a:pt x="58" y="7"/>
                        <a:pt x="58" y="7"/>
                        <a:pt x="57" y="7"/>
                      </a:cubicBezTo>
                      <a:cubicBezTo>
                        <a:pt x="54" y="7"/>
                        <a:pt x="51" y="6"/>
                        <a:pt x="48" y="7"/>
                      </a:cubicBezTo>
                      <a:cubicBezTo>
                        <a:pt x="46" y="8"/>
                        <a:pt x="43" y="10"/>
                        <a:pt x="44" y="13"/>
                      </a:cubicBezTo>
                      <a:cubicBezTo>
                        <a:pt x="44" y="13"/>
                        <a:pt x="44" y="14"/>
                        <a:pt x="44" y="14"/>
                      </a:cubicBezTo>
                      <a:cubicBezTo>
                        <a:pt x="44" y="14"/>
                        <a:pt x="43" y="14"/>
                        <a:pt x="43" y="14"/>
                      </a:cubicBezTo>
                      <a:cubicBezTo>
                        <a:pt x="40" y="14"/>
                        <a:pt x="37" y="13"/>
                        <a:pt x="35" y="12"/>
                      </a:cubicBezTo>
                      <a:cubicBezTo>
                        <a:pt x="34" y="13"/>
                        <a:pt x="34" y="14"/>
                        <a:pt x="33" y="15"/>
                      </a:cubicBezTo>
                      <a:cubicBezTo>
                        <a:pt x="33" y="15"/>
                        <a:pt x="33" y="16"/>
                        <a:pt x="32" y="16"/>
                      </a:cubicBezTo>
                      <a:cubicBezTo>
                        <a:pt x="29" y="16"/>
                        <a:pt x="28" y="13"/>
                        <a:pt x="27" y="11"/>
                      </a:cubicBezTo>
                      <a:cubicBezTo>
                        <a:pt x="26" y="9"/>
                        <a:pt x="25" y="8"/>
                        <a:pt x="24" y="7"/>
                      </a:cubicBezTo>
                      <a:cubicBezTo>
                        <a:pt x="21" y="5"/>
                        <a:pt x="17" y="9"/>
                        <a:pt x="15" y="10"/>
                      </a:cubicBezTo>
                      <a:cubicBezTo>
                        <a:pt x="13" y="12"/>
                        <a:pt x="10" y="15"/>
                        <a:pt x="6" y="15"/>
                      </a:cubicBezTo>
                      <a:cubicBezTo>
                        <a:pt x="6" y="18"/>
                        <a:pt x="4" y="20"/>
                        <a:pt x="2" y="22"/>
                      </a:cubicBezTo>
                      <a:cubicBezTo>
                        <a:pt x="4" y="23"/>
                        <a:pt x="5" y="24"/>
                        <a:pt x="5" y="26"/>
                      </a:cubicBezTo>
                      <a:cubicBezTo>
                        <a:pt x="5" y="26"/>
                        <a:pt x="5" y="27"/>
                        <a:pt x="5" y="27"/>
                      </a:cubicBezTo>
                      <a:cubicBezTo>
                        <a:pt x="6" y="29"/>
                        <a:pt x="6" y="30"/>
                        <a:pt x="7" y="31"/>
                      </a:cubicBezTo>
                      <a:cubicBezTo>
                        <a:pt x="8" y="32"/>
                        <a:pt x="9" y="32"/>
                        <a:pt x="10" y="32"/>
                      </a:cubicBezTo>
                      <a:cubicBezTo>
                        <a:pt x="10" y="32"/>
                        <a:pt x="10" y="31"/>
                        <a:pt x="10" y="31"/>
                      </a:cubicBezTo>
                      <a:cubicBezTo>
                        <a:pt x="10" y="31"/>
                        <a:pt x="11" y="30"/>
                        <a:pt x="11" y="30"/>
                      </a:cubicBezTo>
                      <a:cubicBezTo>
                        <a:pt x="12" y="30"/>
                        <a:pt x="12" y="31"/>
                        <a:pt x="12" y="31"/>
                      </a:cubicBezTo>
                      <a:cubicBezTo>
                        <a:pt x="16" y="36"/>
                        <a:pt x="16" y="44"/>
                        <a:pt x="12" y="49"/>
                      </a:cubicBezTo>
                      <a:cubicBezTo>
                        <a:pt x="12" y="49"/>
                        <a:pt x="11" y="49"/>
                        <a:pt x="11" y="49"/>
                      </a:cubicBezTo>
                      <a:cubicBezTo>
                        <a:pt x="10" y="49"/>
                        <a:pt x="8" y="49"/>
                        <a:pt x="6" y="49"/>
                      </a:cubicBezTo>
                      <a:cubicBezTo>
                        <a:pt x="6" y="49"/>
                        <a:pt x="5" y="49"/>
                        <a:pt x="4" y="49"/>
                      </a:cubicBezTo>
                      <a:cubicBezTo>
                        <a:pt x="3" y="48"/>
                        <a:pt x="1" y="49"/>
                        <a:pt x="1" y="50"/>
                      </a:cubicBezTo>
                      <a:cubicBezTo>
                        <a:pt x="0" y="50"/>
                        <a:pt x="0" y="50"/>
                        <a:pt x="0" y="51"/>
                      </a:cubicBezTo>
                      <a:cubicBezTo>
                        <a:pt x="0" y="51"/>
                        <a:pt x="1" y="52"/>
                        <a:pt x="1" y="53"/>
                      </a:cubicBezTo>
                      <a:cubicBezTo>
                        <a:pt x="1" y="53"/>
                        <a:pt x="1" y="53"/>
                        <a:pt x="1" y="53"/>
                      </a:cubicBezTo>
                      <a:cubicBezTo>
                        <a:pt x="5" y="59"/>
                        <a:pt x="5" y="67"/>
                        <a:pt x="4" y="73"/>
                      </a:cubicBezTo>
                      <a:cubicBezTo>
                        <a:pt x="5" y="73"/>
                        <a:pt x="6" y="73"/>
                        <a:pt x="8" y="73"/>
                      </a:cubicBezTo>
                      <a:cubicBezTo>
                        <a:pt x="16" y="72"/>
                        <a:pt x="25" y="72"/>
                        <a:pt x="33" y="75"/>
                      </a:cubicBezTo>
                      <a:cubicBezTo>
                        <a:pt x="37" y="77"/>
                        <a:pt x="42" y="80"/>
                        <a:pt x="41" y="86"/>
                      </a:cubicBezTo>
                      <a:cubicBezTo>
                        <a:pt x="41" y="87"/>
                        <a:pt x="41" y="88"/>
                        <a:pt x="41" y="89"/>
                      </a:cubicBezTo>
                      <a:cubicBezTo>
                        <a:pt x="40" y="91"/>
                        <a:pt x="40" y="93"/>
                        <a:pt x="41" y="93"/>
                      </a:cubicBezTo>
                      <a:cubicBezTo>
                        <a:pt x="42" y="94"/>
                        <a:pt x="44" y="94"/>
                        <a:pt x="46" y="93"/>
                      </a:cubicBezTo>
                      <a:cubicBezTo>
                        <a:pt x="48" y="92"/>
                        <a:pt x="51" y="91"/>
                        <a:pt x="53" y="93"/>
                      </a:cubicBezTo>
                      <a:cubicBezTo>
                        <a:pt x="53" y="93"/>
                        <a:pt x="54" y="93"/>
                        <a:pt x="54" y="94"/>
                      </a:cubicBezTo>
                      <a:cubicBezTo>
                        <a:pt x="55" y="94"/>
                        <a:pt x="55" y="94"/>
                        <a:pt x="55" y="94"/>
                      </a:cubicBezTo>
                      <a:cubicBezTo>
                        <a:pt x="56" y="95"/>
                        <a:pt x="57" y="94"/>
                        <a:pt x="59" y="92"/>
                      </a:cubicBezTo>
                      <a:cubicBezTo>
                        <a:pt x="59" y="92"/>
                        <a:pt x="60" y="91"/>
                        <a:pt x="60" y="91"/>
                      </a:cubicBezTo>
                      <a:cubicBezTo>
                        <a:pt x="64" y="88"/>
                        <a:pt x="69" y="88"/>
                        <a:pt x="73" y="88"/>
                      </a:cubicBezTo>
                      <a:cubicBezTo>
                        <a:pt x="74" y="88"/>
                        <a:pt x="75" y="88"/>
                        <a:pt x="76" y="89"/>
                      </a:cubicBezTo>
                      <a:cubicBezTo>
                        <a:pt x="77" y="90"/>
                        <a:pt x="77" y="91"/>
                        <a:pt x="77" y="92"/>
                      </a:cubicBezTo>
                      <a:cubicBezTo>
                        <a:pt x="77" y="96"/>
                        <a:pt x="75" y="101"/>
                        <a:pt x="72" y="103"/>
                      </a:cubicBezTo>
                      <a:cubicBezTo>
                        <a:pt x="77" y="103"/>
                        <a:pt x="83" y="104"/>
                        <a:pt x="88" y="105"/>
                      </a:cubicBezTo>
                      <a:cubicBezTo>
                        <a:pt x="97" y="106"/>
                        <a:pt x="97" y="106"/>
                        <a:pt x="97" y="106"/>
                      </a:cubicBezTo>
                      <a:cubicBezTo>
                        <a:pt x="98" y="106"/>
                        <a:pt x="100" y="106"/>
                        <a:pt x="100" y="105"/>
                      </a:cubicBezTo>
                      <a:cubicBezTo>
                        <a:pt x="100" y="105"/>
                        <a:pt x="100" y="105"/>
                        <a:pt x="100" y="105"/>
                      </a:cubicBezTo>
                      <a:cubicBezTo>
                        <a:pt x="100" y="105"/>
                        <a:pt x="100" y="104"/>
                        <a:pt x="101" y="104"/>
                      </a:cubicBezTo>
                      <a:cubicBezTo>
                        <a:pt x="101" y="104"/>
                        <a:pt x="101" y="104"/>
                        <a:pt x="102" y="104"/>
                      </a:cubicBezTo>
                      <a:cubicBezTo>
                        <a:pt x="104" y="104"/>
                        <a:pt x="104" y="104"/>
                        <a:pt x="104" y="104"/>
                      </a:cubicBezTo>
                      <a:cubicBezTo>
                        <a:pt x="105" y="104"/>
                        <a:pt x="105" y="104"/>
                        <a:pt x="105" y="105"/>
                      </a:cubicBezTo>
                      <a:cubicBezTo>
                        <a:pt x="106" y="107"/>
                        <a:pt x="108" y="108"/>
                        <a:pt x="111" y="108"/>
                      </a:cubicBezTo>
                      <a:cubicBezTo>
                        <a:pt x="113" y="108"/>
                        <a:pt x="115" y="106"/>
                        <a:pt x="118" y="105"/>
                      </a:cubicBezTo>
                      <a:cubicBezTo>
                        <a:pt x="118" y="105"/>
                        <a:pt x="118" y="105"/>
                        <a:pt x="119" y="105"/>
                      </a:cubicBezTo>
                      <a:cubicBezTo>
                        <a:pt x="119" y="105"/>
                        <a:pt x="119" y="106"/>
                        <a:pt x="119" y="106"/>
                      </a:cubicBezTo>
                      <a:cubicBezTo>
                        <a:pt x="119" y="106"/>
                        <a:pt x="120" y="107"/>
                        <a:pt x="120" y="107"/>
                      </a:cubicBezTo>
                      <a:cubicBezTo>
                        <a:pt x="121" y="107"/>
                        <a:pt x="121" y="107"/>
                        <a:pt x="121" y="107"/>
                      </a:cubicBezTo>
                      <a:cubicBezTo>
                        <a:pt x="122" y="105"/>
                        <a:pt x="122" y="105"/>
                        <a:pt x="122" y="105"/>
                      </a:cubicBezTo>
                      <a:cubicBezTo>
                        <a:pt x="122" y="105"/>
                        <a:pt x="122" y="104"/>
                        <a:pt x="123" y="104"/>
                      </a:cubicBezTo>
                      <a:cubicBezTo>
                        <a:pt x="125" y="105"/>
                        <a:pt x="127" y="103"/>
                        <a:pt x="128" y="101"/>
                      </a:cubicBezTo>
                      <a:cubicBezTo>
                        <a:pt x="128" y="101"/>
                        <a:pt x="128" y="101"/>
                        <a:pt x="128" y="101"/>
                      </a:cubicBezTo>
                      <a:cubicBezTo>
                        <a:pt x="128" y="100"/>
                        <a:pt x="129" y="99"/>
                        <a:pt x="130" y="98"/>
                      </a:cubicBezTo>
                      <a:cubicBezTo>
                        <a:pt x="131" y="98"/>
                        <a:pt x="132" y="98"/>
                        <a:pt x="133" y="98"/>
                      </a:cubicBezTo>
                      <a:cubicBezTo>
                        <a:pt x="138" y="99"/>
                        <a:pt x="141" y="100"/>
                        <a:pt x="142" y="103"/>
                      </a:cubicBezTo>
                      <a:cubicBezTo>
                        <a:pt x="145" y="101"/>
                        <a:pt x="149" y="102"/>
                        <a:pt x="153" y="102"/>
                      </a:cubicBezTo>
                      <a:cubicBezTo>
                        <a:pt x="157" y="103"/>
                        <a:pt x="160" y="103"/>
                        <a:pt x="163" y="101"/>
                      </a:cubicBezTo>
                      <a:cubicBezTo>
                        <a:pt x="164" y="101"/>
                        <a:pt x="164" y="100"/>
                        <a:pt x="165" y="100"/>
                      </a:cubicBezTo>
                      <a:cubicBezTo>
                        <a:pt x="166" y="99"/>
                        <a:pt x="167" y="97"/>
                        <a:pt x="168" y="97"/>
                      </a:cubicBezTo>
                      <a:cubicBezTo>
                        <a:pt x="168" y="93"/>
                        <a:pt x="169" y="89"/>
                        <a:pt x="172" y="85"/>
                      </a:cubicBezTo>
                      <a:cubicBezTo>
                        <a:pt x="171" y="85"/>
                        <a:pt x="171" y="85"/>
                        <a:pt x="170" y="85"/>
                      </a:cubicBezTo>
                      <a:cubicBezTo>
                        <a:pt x="169" y="84"/>
                        <a:pt x="168" y="83"/>
                        <a:pt x="168" y="81"/>
                      </a:cubicBezTo>
                      <a:cubicBezTo>
                        <a:pt x="168" y="81"/>
                        <a:pt x="168" y="81"/>
                        <a:pt x="168" y="80"/>
                      </a:cubicBezTo>
                      <a:cubicBezTo>
                        <a:pt x="167" y="80"/>
                        <a:pt x="167" y="79"/>
                        <a:pt x="167" y="79"/>
                      </a:cubicBezTo>
                      <a:cubicBezTo>
                        <a:pt x="167" y="79"/>
                        <a:pt x="166" y="79"/>
                        <a:pt x="166" y="78"/>
                      </a:cubicBezTo>
                      <a:cubicBezTo>
                        <a:pt x="161" y="77"/>
                        <a:pt x="161" y="77"/>
                        <a:pt x="161" y="77"/>
                      </a:cubicBezTo>
                      <a:cubicBezTo>
                        <a:pt x="160" y="76"/>
                        <a:pt x="158" y="76"/>
                        <a:pt x="157" y="76"/>
                      </a:cubicBezTo>
                      <a:cubicBezTo>
                        <a:pt x="157" y="77"/>
                        <a:pt x="157" y="77"/>
                        <a:pt x="157" y="77"/>
                      </a:cubicBezTo>
                      <a:cubicBezTo>
                        <a:pt x="156" y="77"/>
                        <a:pt x="156" y="78"/>
                        <a:pt x="155" y="78"/>
                      </a:cubicBezTo>
                      <a:cubicBezTo>
                        <a:pt x="153" y="79"/>
                        <a:pt x="152" y="77"/>
                        <a:pt x="151" y="76"/>
                      </a:cubicBezTo>
                      <a:cubicBezTo>
                        <a:pt x="150" y="75"/>
                        <a:pt x="150" y="75"/>
                        <a:pt x="149" y="74"/>
                      </a:cubicBezTo>
                      <a:cubicBezTo>
                        <a:pt x="148" y="74"/>
                        <a:pt x="147" y="75"/>
                        <a:pt x="145" y="76"/>
                      </a:cubicBezTo>
                      <a:cubicBezTo>
                        <a:pt x="145" y="76"/>
                        <a:pt x="144" y="76"/>
                        <a:pt x="144" y="76"/>
                      </a:cubicBezTo>
                      <a:cubicBezTo>
                        <a:pt x="142" y="77"/>
                        <a:pt x="140" y="78"/>
                        <a:pt x="138" y="77"/>
                      </a:cubicBezTo>
                      <a:cubicBezTo>
                        <a:pt x="138" y="76"/>
                        <a:pt x="138" y="76"/>
                        <a:pt x="138" y="76"/>
                      </a:cubicBezTo>
                      <a:cubicBezTo>
                        <a:pt x="136" y="77"/>
                        <a:pt x="134" y="76"/>
                        <a:pt x="133" y="76"/>
                      </a:cubicBezTo>
                      <a:cubicBezTo>
                        <a:pt x="132" y="75"/>
                        <a:pt x="132" y="75"/>
                        <a:pt x="132" y="75"/>
                      </a:cubicBezTo>
                      <a:cubicBezTo>
                        <a:pt x="131" y="75"/>
                        <a:pt x="129" y="74"/>
                        <a:pt x="128" y="75"/>
                      </a:cubicBezTo>
                      <a:cubicBezTo>
                        <a:pt x="127" y="75"/>
                        <a:pt x="127" y="76"/>
                        <a:pt x="126" y="77"/>
                      </a:cubicBezTo>
                      <a:cubicBezTo>
                        <a:pt x="126" y="77"/>
                        <a:pt x="125" y="78"/>
                        <a:pt x="125" y="79"/>
                      </a:cubicBezTo>
                      <a:cubicBezTo>
                        <a:pt x="123" y="81"/>
                        <a:pt x="120" y="81"/>
                        <a:pt x="118" y="80"/>
                      </a:cubicBezTo>
                      <a:cubicBezTo>
                        <a:pt x="117" y="81"/>
                        <a:pt x="117" y="81"/>
                        <a:pt x="117" y="81"/>
                      </a:cubicBezTo>
                      <a:cubicBezTo>
                        <a:pt x="116" y="81"/>
                        <a:pt x="116" y="81"/>
                        <a:pt x="116" y="81"/>
                      </a:cubicBezTo>
                      <a:cubicBezTo>
                        <a:pt x="116" y="81"/>
                        <a:pt x="116" y="81"/>
                        <a:pt x="116" y="81"/>
                      </a:cubicBezTo>
                      <a:cubicBezTo>
                        <a:pt x="115" y="81"/>
                        <a:pt x="115" y="81"/>
                        <a:pt x="115" y="80"/>
                      </a:cubicBezTo>
                      <a:cubicBezTo>
                        <a:pt x="111" y="74"/>
                        <a:pt x="107" y="68"/>
                        <a:pt x="104" y="62"/>
                      </a:cubicBezTo>
                      <a:cubicBezTo>
                        <a:pt x="102" y="59"/>
                        <a:pt x="101" y="57"/>
                        <a:pt x="101" y="54"/>
                      </a:cubicBezTo>
                      <a:cubicBezTo>
                        <a:pt x="101" y="52"/>
                        <a:pt x="101" y="50"/>
                        <a:pt x="101" y="49"/>
                      </a:cubicBezTo>
                      <a:cubicBezTo>
                        <a:pt x="101" y="45"/>
                        <a:pt x="101" y="42"/>
                        <a:pt x="100" y="40"/>
                      </a:cubicBezTo>
                      <a:cubicBezTo>
                        <a:pt x="99" y="40"/>
                        <a:pt x="99" y="40"/>
                        <a:pt x="99" y="39"/>
                      </a:cubicBezTo>
                      <a:cubicBezTo>
                        <a:pt x="98" y="39"/>
                        <a:pt x="97" y="38"/>
                        <a:pt x="97" y="37"/>
                      </a:cubicBezTo>
                      <a:cubicBezTo>
                        <a:pt x="97" y="36"/>
                        <a:pt x="97" y="34"/>
                        <a:pt x="98" y="34"/>
                      </a:cubicBezTo>
                      <a:lnTo>
                        <a:pt x="97"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5" name="Freeform 56">
                  <a:extLst>
                    <a:ext uri="{FF2B5EF4-FFF2-40B4-BE49-F238E27FC236}">
                      <a16:creationId xmlns:a16="http://schemas.microsoft.com/office/drawing/2014/main" id="{FA1FF611-F0A0-42AC-A5E5-DA75DCD7B162}"/>
                    </a:ext>
                  </a:extLst>
                </p:cNvPr>
                <p:cNvSpPr>
                  <a:spLocks/>
                </p:cNvSpPr>
                <p:nvPr/>
              </p:nvSpPr>
              <p:spPr bwMode="auto">
                <a:xfrm>
                  <a:off x="6008752" y="3911630"/>
                  <a:ext cx="544519" cy="617542"/>
                </a:xfrm>
                <a:custGeom>
                  <a:avLst/>
                  <a:gdLst>
                    <a:gd name="T0" fmla="*/ 192 w 210"/>
                    <a:gd name="T1" fmla="*/ 194 h 238"/>
                    <a:gd name="T2" fmla="*/ 190 w 210"/>
                    <a:gd name="T3" fmla="*/ 177 h 238"/>
                    <a:gd name="T4" fmla="*/ 203 w 210"/>
                    <a:gd name="T5" fmla="*/ 163 h 238"/>
                    <a:gd name="T6" fmla="*/ 201 w 210"/>
                    <a:gd name="T7" fmla="*/ 157 h 238"/>
                    <a:gd name="T8" fmla="*/ 201 w 210"/>
                    <a:gd name="T9" fmla="*/ 155 h 238"/>
                    <a:gd name="T10" fmla="*/ 190 w 210"/>
                    <a:gd name="T11" fmla="*/ 141 h 238"/>
                    <a:gd name="T12" fmla="*/ 192 w 210"/>
                    <a:gd name="T13" fmla="*/ 135 h 238"/>
                    <a:gd name="T14" fmla="*/ 209 w 210"/>
                    <a:gd name="T15" fmla="*/ 119 h 238"/>
                    <a:gd name="T16" fmla="*/ 203 w 210"/>
                    <a:gd name="T17" fmla="*/ 112 h 238"/>
                    <a:gd name="T18" fmla="*/ 185 w 210"/>
                    <a:gd name="T19" fmla="*/ 75 h 238"/>
                    <a:gd name="T20" fmla="*/ 181 w 210"/>
                    <a:gd name="T21" fmla="*/ 73 h 238"/>
                    <a:gd name="T22" fmla="*/ 176 w 210"/>
                    <a:gd name="T23" fmla="*/ 59 h 238"/>
                    <a:gd name="T24" fmla="*/ 170 w 210"/>
                    <a:gd name="T25" fmla="*/ 41 h 238"/>
                    <a:gd name="T26" fmla="*/ 179 w 210"/>
                    <a:gd name="T27" fmla="*/ 12 h 238"/>
                    <a:gd name="T28" fmla="*/ 182 w 210"/>
                    <a:gd name="T29" fmla="*/ 10 h 238"/>
                    <a:gd name="T30" fmla="*/ 186 w 210"/>
                    <a:gd name="T31" fmla="*/ 8 h 238"/>
                    <a:gd name="T32" fmla="*/ 180 w 210"/>
                    <a:gd name="T33" fmla="*/ 6 h 238"/>
                    <a:gd name="T34" fmla="*/ 166 w 210"/>
                    <a:gd name="T35" fmla="*/ 15 h 238"/>
                    <a:gd name="T36" fmla="*/ 153 w 210"/>
                    <a:gd name="T37" fmla="*/ 19 h 238"/>
                    <a:gd name="T38" fmla="*/ 132 w 210"/>
                    <a:gd name="T39" fmla="*/ 9 h 238"/>
                    <a:gd name="T40" fmla="*/ 128 w 210"/>
                    <a:gd name="T41" fmla="*/ 1 h 238"/>
                    <a:gd name="T42" fmla="*/ 113 w 210"/>
                    <a:gd name="T43" fmla="*/ 14 h 238"/>
                    <a:gd name="T44" fmla="*/ 103 w 210"/>
                    <a:gd name="T45" fmla="*/ 21 h 238"/>
                    <a:gd name="T46" fmla="*/ 88 w 210"/>
                    <a:gd name="T47" fmla="*/ 31 h 238"/>
                    <a:gd name="T48" fmla="*/ 79 w 210"/>
                    <a:gd name="T49" fmla="*/ 24 h 238"/>
                    <a:gd name="T50" fmla="*/ 72 w 210"/>
                    <a:gd name="T51" fmla="*/ 13 h 238"/>
                    <a:gd name="T52" fmla="*/ 65 w 210"/>
                    <a:gd name="T53" fmla="*/ 10 h 238"/>
                    <a:gd name="T54" fmla="*/ 31 w 210"/>
                    <a:gd name="T55" fmla="*/ 14 h 238"/>
                    <a:gd name="T56" fmla="*/ 25 w 210"/>
                    <a:gd name="T57" fmla="*/ 24 h 238"/>
                    <a:gd name="T58" fmla="*/ 19 w 210"/>
                    <a:gd name="T59" fmla="*/ 39 h 238"/>
                    <a:gd name="T60" fmla="*/ 27 w 210"/>
                    <a:gd name="T61" fmla="*/ 42 h 238"/>
                    <a:gd name="T62" fmla="*/ 34 w 210"/>
                    <a:gd name="T63" fmla="*/ 52 h 238"/>
                    <a:gd name="T64" fmla="*/ 47 w 210"/>
                    <a:gd name="T65" fmla="*/ 59 h 238"/>
                    <a:gd name="T66" fmla="*/ 58 w 210"/>
                    <a:gd name="T67" fmla="*/ 73 h 238"/>
                    <a:gd name="T68" fmla="*/ 46 w 210"/>
                    <a:gd name="T69" fmla="*/ 90 h 238"/>
                    <a:gd name="T70" fmla="*/ 39 w 210"/>
                    <a:gd name="T71" fmla="*/ 106 h 238"/>
                    <a:gd name="T72" fmla="*/ 32 w 210"/>
                    <a:gd name="T73" fmla="*/ 120 h 238"/>
                    <a:gd name="T74" fmla="*/ 41 w 210"/>
                    <a:gd name="T75" fmla="*/ 127 h 238"/>
                    <a:gd name="T76" fmla="*/ 52 w 210"/>
                    <a:gd name="T77" fmla="*/ 139 h 238"/>
                    <a:gd name="T78" fmla="*/ 49 w 210"/>
                    <a:gd name="T79" fmla="*/ 156 h 238"/>
                    <a:gd name="T80" fmla="*/ 25 w 210"/>
                    <a:gd name="T81" fmla="*/ 171 h 238"/>
                    <a:gd name="T82" fmla="*/ 0 w 210"/>
                    <a:gd name="T83" fmla="*/ 179 h 238"/>
                    <a:gd name="T84" fmla="*/ 26 w 210"/>
                    <a:gd name="T85" fmla="*/ 202 h 238"/>
                    <a:gd name="T86" fmla="*/ 47 w 210"/>
                    <a:gd name="T87" fmla="*/ 206 h 238"/>
                    <a:gd name="T88" fmla="*/ 57 w 210"/>
                    <a:gd name="T89" fmla="*/ 207 h 238"/>
                    <a:gd name="T90" fmla="*/ 81 w 210"/>
                    <a:gd name="T91" fmla="*/ 218 h 238"/>
                    <a:gd name="T92" fmla="*/ 93 w 210"/>
                    <a:gd name="T93" fmla="*/ 219 h 238"/>
                    <a:gd name="T94" fmla="*/ 87 w 210"/>
                    <a:gd name="T95" fmla="*/ 228 h 238"/>
                    <a:gd name="T96" fmla="*/ 93 w 210"/>
                    <a:gd name="T97" fmla="*/ 231 h 238"/>
                    <a:gd name="T98" fmla="*/ 95 w 210"/>
                    <a:gd name="T99" fmla="*/ 234 h 238"/>
                    <a:gd name="T100" fmla="*/ 100 w 210"/>
                    <a:gd name="T101" fmla="*/ 234 h 238"/>
                    <a:gd name="T102" fmla="*/ 115 w 210"/>
                    <a:gd name="T103" fmla="*/ 230 h 238"/>
                    <a:gd name="T104" fmla="*/ 116 w 210"/>
                    <a:gd name="T105" fmla="*/ 238 h 238"/>
                    <a:gd name="T106" fmla="*/ 136 w 210"/>
                    <a:gd name="T107" fmla="*/ 227 h 238"/>
                    <a:gd name="T108" fmla="*/ 158 w 210"/>
                    <a:gd name="T109" fmla="*/ 217 h 238"/>
                    <a:gd name="T110" fmla="*/ 180 w 210"/>
                    <a:gd name="T111" fmla="*/ 212 h 238"/>
                    <a:gd name="T112" fmla="*/ 175 w 210"/>
                    <a:gd name="T113" fmla="*/ 20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238">
                      <a:moveTo>
                        <a:pt x="181" y="195"/>
                      </a:moveTo>
                      <a:cubicBezTo>
                        <a:pt x="182" y="194"/>
                        <a:pt x="185" y="194"/>
                        <a:pt x="187" y="195"/>
                      </a:cubicBezTo>
                      <a:cubicBezTo>
                        <a:pt x="189" y="195"/>
                        <a:pt x="190" y="195"/>
                        <a:pt x="192" y="194"/>
                      </a:cubicBezTo>
                      <a:cubicBezTo>
                        <a:pt x="194" y="193"/>
                        <a:pt x="194" y="190"/>
                        <a:pt x="193" y="187"/>
                      </a:cubicBezTo>
                      <a:cubicBezTo>
                        <a:pt x="193" y="186"/>
                        <a:pt x="192" y="186"/>
                        <a:pt x="192" y="185"/>
                      </a:cubicBezTo>
                      <a:cubicBezTo>
                        <a:pt x="191" y="183"/>
                        <a:pt x="190" y="180"/>
                        <a:pt x="190" y="177"/>
                      </a:cubicBezTo>
                      <a:cubicBezTo>
                        <a:pt x="191" y="174"/>
                        <a:pt x="194" y="171"/>
                        <a:pt x="197" y="169"/>
                      </a:cubicBezTo>
                      <a:cubicBezTo>
                        <a:pt x="197" y="169"/>
                        <a:pt x="197" y="169"/>
                        <a:pt x="197" y="169"/>
                      </a:cubicBezTo>
                      <a:cubicBezTo>
                        <a:pt x="200" y="167"/>
                        <a:pt x="202" y="165"/>
                        <a:pt x="203" y="163"/>
                      </a:cubicBezTo>
                      <a:cubicBezTo>
                        <a:pt x="204" y="162"/>
                        <a:pt x="204" y="160"/>
                        <a:pt x="203" y="158"/>
                      </a:cubicBezTo>
                      <a:cubicBezTo>
                        <a:pt x="203" y="158"/>
                        <a:pt x="202" y="157"/>
                        <a:pt x="201" y="157"/>
                      </a:cubicBezTo>
                      <a:cubicBezTo>
                        <a:pt x="201" y="157"/>
                        <a:pt x="201" y="157"/>
                        <a:pt x="201" y="157"/>
                      </a:cubicBezTo>
                      <a:cubicBezTo>
                        <a:pt x="200" y="157"/>
                        <a:pt x="200" y="156"/>
                        <a:pt x="200" y="156"/>
                      </a:cubicBezTo>
                      <a:cubicBezTo>
                        <a:pt x="200" y="155"/>
                        <a:pt x="201" y="155"/>
                        <a:pt x="201" y="155"/>
                      </a:cubicBezTo>
                      <a:cubicBezTo>
                        <a:pt x="201" y="155"/>
                        <a:pt x="201" y="155"/>
                        <a:pt x="201" y="155"/>
                      </a:cubicBezTo>
                      <a:cubicBezTo>
                        <a:pt x="201" y="154"/>
                        <a:pt x="201" y="153"/>
                        <a:pt x="201" y="152"/>
                      </a:cubicBezTo>
                      <a:cubicBezTo>
                        <a:pt x="198" y="148"/>
                        <a:pt x="195" y="144"/>
                        <a:pt x="191" y="142"/>
                      </a:cubicBezTo>
                      <a:cubicBezTo>
                        <a:pt x="190" y="142"/>
                        <a:pt x="190" y="141"/>
                        <a:pt x="190" y="141"/>
                      </a:cubicBezTo>
                      <a:cubicBezTo>
                        <a:pt x="190" y="136"/>
                        <a:pt x="190" y="136"/>
                        <a:pt x="190" y="136"/>
                      </a:cubicBezTo>
                      <a:cubicBezTo>
                        <a:pt x="190" y="136"/>
                        <a:pt x="191" y="135"/>
                        <a:pt x="191" y="135"/>
                      </a:cubicBezTo>
                      <a:cubicBezTo>
                        <a:pt x="191" y="135"/>
                        <a:pt x="192" y="135"/>
                        <a:pt x="192" y="135"/>
                      </a:cubicBezTo>
                      <a:cubicBezTo>
                        <a:pt x="196" y="136"/>
                        <a:pt x="199" y="138"/>
                        <a:pt x="203" y="137"/>
                      </a:cubicBezTo>
                      <a:cubicBezTo>
                        <a:pt x="206" y="136"/>
                        <a:pt x="208" y="133"/>
                        <a:pt x="209" y="130"/>
                      </a:cubicBezTo>
                      <a:cubicBezTo>
                        <a:pt x="210" y="126"/>
                        <a:pt x="210" y="123"/>
                        <a:pt x="209" y="119"/>
                      </a:cubicBezTo>
                      <a:cubicBezTo>
                        <a:pt x="209" y="117"/>
                        <a:pt x="209" y="114"/>
                        <a:pt x="207" y="113"/>
                      </a:cubicBezTo>
                      <a:cubicBezTo>
                        <a:pt x="206" y="112"/>
                        <a:pt x="205" y="112"/>
                        <a:pt x="204" y="112"/>
                      </a:cubicBezTo>
                      <a:cubicBezTo>
                        <a:pt x="204" y="112"/>
                        <a:pt x="203" y="112"/>
                        <a:pt x="203" y="112"/>
                      </a:cubicBezTo>
                      <a:cubicBezTo>
                        <a:pt x="197" y="111"/>
                        <a:pt x="194" y="107"/>
                        <a:pt x="193" y="102"/>
                      </a:cubicBezTo>
                      <a:cubicBezTo>
                        <a:pt x="192" y="98"/>
                        <a:pt x="193" y="94"/>
                        <a:pt x="194" y="90"/>
                      </a:cubicBezTo>
                      <a:cubicBezTo>
                        <a:pt x="188" y="88"/>
                        <a:pt x="184" y="81"/>
                        <a:pt x="185" y="75"/>
                      </a:cubicBezTo>
                      <a:cubicBezTo>
                        <a:pt x="182" y="75"/>
                        <a:pt x="182" y="75"/>
                        <a:pt x="182" y="75"/>
                      </a:cubicBezTo>
                      <a:cubicBezTo>
                        <a:pt x="181" y="75"/>
                        <a:pt x="181" y="75"/>
                        <a:pt x="181" y="74"/>
                      </a:cubicBezTo>
                      <a:cubicBezTo>
                        <a:pt x="180" y="74"/>
                        <a:pt x="180" y="74"/>
                        <a:pt x="181" y="73"/>
                      </a:cubicBezTo>
                      <a:cubicBezTo>
                        <a:pt x="182" y="71"/>
                        <a:pt x="182" y="69"/>
                        <a:pt x="181" y="66"/>
                      </a:cubicBezTo>
                      <a:cubicBezTo>
                        <a:pt x="180" y="64"/>
                        <a:pt x="178" y="62"/>
                        <a:pt x="176" y="61"/>
                      </a:cubicBezTo>
                      <a:cubicBezTo>
                        <a:pt x="176" y="61"/>
                        <a:pt x="175" y="60"/>
                        <a:pt x="176" y="59"/>
                      </a:cubicBezTo>
                      <a:cubicBezTo>
                        <a:pt x="184" y="38"/>
                        <a:pt x="184" y="38"/>
                        <a:pt x="184" y="38"/>
                      </a:cubicBezTo>
                      <a:cubicBezTo>
                        <a:pt x="180" y="36"/>
                        <a:pt x="175" y="38"/>
                        <a:pt x="172" y="41"/>
                      </a:cubicBezTo>
                      <a:cubicBezTo>
                        <a:pt x="171" y="41"/>
                        <a:pt x="171" y="42"/>
                        <a:pt x="170" y="41"/>
                      </a:cubicBezTo>
                      <a:cubicBezTo>
                        <a:pt x="166" y="40"/>
                        <a:pt x="164" y="35"/>
                        <a:pt x="165" y="31"/>
                      </a:cubicBezTo>
                      <a:cubicBezTo>
                        <a:pt x="165" y="27"/>
                        <a:pt x="167" y="24"/>
                        <a:pt x="169" y="21"/>
                      </a:cubicBezTo>
                      <a:cubicBezTo>
                        <a:pt x="171" y="17"/>
                        <a:pt x="174" y="13"/>
                        <a:pt x="179" y="12"/>
                      </a:cubicBezTo>
                      <a:cubicBezTo>
                        <a:pt x="179" y="11"/>
                        <a:pt x="180" y="10"/>
                        <a:pt x="181" y="9"/>
                      </a:cubicBezTo>
                      <a:cubicBezTo>
                        <a:pt x="181" y="9"/>
                        <a:pt x="181" y="9"/>
                        <a:pt x="182" y="9"/>
                      </a:cubicBezTo>
                      <a:cubicBezTo>
                        <a:pt x="182" y="9"/>
                        <a:pt x="182" y="9"/>
                        <a:pt x="182" y="10"/>
                      </a:cubicBezTo>
                      <a:cubicBezTo>
                        <a:pt x="182" y="10"/>
                        <a:pt x="183" y="11"/>
                        <a:pt x="183" y="11"/>
                      </a:cubicBezTo>
                      <a:cubicBezTo>
                        <a:pt x="184" y="11"/>
                        <a:pt x="184" y="11"/>
                        <a:pt x="185" y="11"/>
                      </a:cubicBezTo>
                      <a:cubicBezTo>
                        <a:pt x="186" y="10"/>
                        <a:pt x="186" y="9"/>
                        <a:pt x="186" y="8"/>
                      </a:cubicBezTo>
                      <a:cubicBezTo>
                        <a:pt x="186" y="8"/>
                        <a:pt x="185" y="8"/>
                        <a:pt x="184" y="8"/>
                      </a:cubicBezTo>
                      <a:cubicBezTo>
                        <a:pt x="184" y="8"/>
                        <a:pt x="183" y="8"/>
                        <a:pt x="183" y="8"/>
                      </a:cubicBezTo>
                      <a:cubicBezTo>
                        <a:pt x="182" y="7"/>
                        <a:pt x="181" y="7"/>
                        <a:pt x="180" y="6"/>
                      </a:cubicBezTo>
                      <a:cubicBezTo>
                        <a:pt x="180" y="6"/>
                        <a:pt x="180" y="6"/>
                        <a:pt x="180" y="6"/>
                      </a:cubicBezTo>
                      <a:cubicBezTo>
                        <a:pt x="180" y="8"/>
                        <a:pt x="179" y="10"/>
                        <a:pt x="177" y="11"/>
                      </a:cubicBezTo>
                      <a:cubicBezTo>
                        <a:pt x="174" y="15"/>
                        <a:pt x="170" y="15"/>
                        <a:pt x="166" y="15"/>
                      </a:cubicBezTo>
                      <a:cubicBezTo>
                        <a:pt x="164" y="15"/>
                        <a:pt x="161" y="15"/>
                        <a:pt x="159" y="14"/>
                      </a:cubicBezTo>
                      <a:cubicBezTo>
                        <a:pt x="159" y="16"/>
                        <a:pt x="158" y="17"/>
                        <a:pt x="157" y="18"/>
                      </a:cubicBezTo>
                      <a:cubicBezTo>
                        <a:pt x="156" y="19"/>
                        <a:pt x="154" y="19"/>
                        <a:pt x="153" y="19"/>
                      </a:cubicBezTo>
                      <a:cubicBezTo>
                        <a:pt x="152" y="19"/>
                        <a:pt x="151" y="19"/>
                        <a:pt x="151" y="19"/>
                      </a:cubicBezTo>
                      <a:cubicBezTo>
                        <a:pt x="147" y="17"/>
                        <a:pt x="143" y="16"/>
                        <a:pt x="138" y="16"/>
                      </a:cubicBezTo>
                      <a:cubicBezTo>
                        <a:pt x="135" y="16"/>
                        <a:pt x="132" y="13"/>
                        <a:pt x="132" y="9"/>
                      </a:cubicBezTo>
                      <a:cubicBezTo>
                        <a:pt x="132" y="6"/>
                        <a:pt x="131" y="4"/>
                        <a:pt x="130" y="2"/>
                      </a:cubicBezTo>
                      <a:cubicBezTo>
                        <a:pt x="129" y="1"/>
                        <a:pt x="129" y="1"/>
                        <a:pt x="129" y="0"/>
                      </a:cubicBezTo>
                      <a:cubicBezTo>
                        <a:pt x="129" y="1"/>
                        <a:pt x="129" y="1"/>
                        <a:pt x="128" y="1"/>
                      </a:cubicBezTo>
                      <a:cubicBezTo>
                        <a:pt x="127" y="2"/>
                        <a:pt x="123" y="5"/>
                        <a:pt x="118" y="4"/>
                      </a:cubicBezTo>
                      <a:cubicBezTo>
                        <a:pt x="118" y="4"/>
                        <a:pt x="118" y="5"/>
                        <a:pt x="118" y="5"/>
                      </a:cubicBezTo>
                      <a:cubicBezTo>
                        <a:pt x="117" y="8"/>
                        <a:pt x="116" y="12"/>
                        <a:pt x="113" y="14"/>
                      </a:cubicBezTo>
                      <a:cubicBezTo>
                        <a:pt x="112" y="15"/>
                        <a:pt x="111" y="15"/>
                        <a:pt x="111" y="15"/>
                      </a:cubicBezTo>
                      <a:cubicBezTo>
                        <a:pt x="110" y="16"/>
                        <a:pt x="109" y="17"/>
                        <a:pt x="108" y="18"/>
                      </a:cubicBezTo>
                      <a:cubicBezTo>
                        <a:pt x="106" y="20"/>
                        <a:pt x="104" y="20"/>
                        <a:pt x="103" y="21"/>
                      </a:cubicBezTo>
                      <a:cubicBezTo>
                        <a:pt x="102" y="21"/>
                        <a:pt x="101" y="22"/>
                        <a:pt x="100" y="22"/>
                      </a:cubicBezTo>
                      <a:cubicBezTo>
                        <a:pt x="100" y="23"/>
                        <a:pt x="99" y="24"/>
                        <a:pt x="98" y="25"/>
                      </a:cubicBezTo>
                      <a:cubicBezTo>
                        <a:pt x="96" y="29"/>
                        <a:pt x="93" y="31"/>
                        <a:pt x="88" y="31"/>
                      </a:cubicBezTo>
                      <a:cubicBezTo>
                        <a:pt x="88" y="31"/>
                        <a:pt x="88" y="31"/>
                        <a:pt x="88" y="31"/>
                      </a:cubicBezTo>
                      <a:cubicBezTo>
                        <a:pt x="84" y="31"/>
                        <a:pt x="81" y="28"/>
                        <a:pt x="79" y="25"/>
                      </a:cubicBezTo>
                      <a:cubicBezTo>
                        <a:pt x="79" y="24"/>
                        <a:pt x="79" y="24"/>
                        <a:pt x="79" y="24"/>
                      </a:cubicBezTo>
                      <a:cubicBezTo>
                        <a:pt x="79" y="24"/>
                        <a:pt x="78" y="23"/>
                        <a:pt x="78" y="23"/>
                      </a:cubicBezTo>
                      <a:cubicBezTo>
                        <a:pt x="77" y="21"/>
                        <a:pt x="76" y="19"/>
                        <a:pt x="76" y="18"/>
                      </a:cubicBezTo>
                      <a:cubicBezTo>
                        <a:pt x="74" y="16"/>
                        <a:pt x="73" y="14"/>
                        <a:pt x="72" y="13"/>
                      </a:cubicBezTo>
                      <a:cubicBezTo>
                        <a:pt x="70" y="10"/>
                        <a:pt x="68" y="9"/>
                        <a:pt x="66" y="10"/>
                      </a:cubicBezTo>
                      <a:cubicBezTo>
                        <a:pt x="66" y="10"/>
                        <a:pt x="65" y="10"/>
                        <a:pt x="65" y="10"/>
                      </a:cubicBezTo>
                      <a:cubicBezTo>
                        <a:pt x="65" y="10"/>
                        <a:pt x="65" y="10"/>
                        <a:pt x="65" y="10"/>
                      </a:cubicBezTo>
                      <a:cubicBezTo>
                        <a:pt x="61" y="11"/>
                        <a:pt x="54" y="12"/>
                        <a:pt x="48" y="7"/>
                      </a:cubicBezTo>
                      <a:cubicBezTo>
                        <a:pt x="47" y="9"/>
                        <a:pt x="46" y="10"/>
                        <a:pt x="44" y="11"/>
                      </a:cubicBezTo>
                      <a:cubicBezTo>
                        <a:pt x="39" y="14"/>
                        <a:pt x="35" y="14"/>
                        <a:pt x="31" y="14"/>
                      </a:cubicBezTo>
                      <a:cubicBezTo>
                        <a:pt x="31" y="15"/>
                        <a:pt x="31" y="16"/>
                        <a:pt x="30" y="16"/>
                      </a:cubicBezTo>
                      <a:cubicBezTo>
                        <a:pt x="30" y="18"/>
                        <a:pt x="29" y="20"/>
                        <a:pt x="27" y="21"/>
                      </a:cubicBezTo>
                      <a:cubicBezTo>
                        <a:pt x="27" y="22"/>
                        <a:pt x="26" y="23"/>
                        <a:pt x="25" y="24"/>
                      </a:cubicBezTo>
                      <a:cubicBezTo>
                        <a:pt x="26" y="26"/>
                        <a:pt x="26" y="29"/>
                        <a:pt x="26" y="31"/>
                      </a:cubicBezTo>
                      <a:cubicBezTo>
                        <a:pt x="25" y="34"/>
                        <a:pt x="23" y="37"/>
                        <a:pt x="20" y="39"/>
                      </a:cubicBezTo>
                      <a:cubicBezTo>
                        <a:pt x="20" y="39"/>
                        <a:pt x="20" y="39"/>
                        <a:pt x="19" y="39"/>
                      </a:cubicBezTo>
                      <a:cubicBezTo>
                        <a:pt x="19" y="39"/>
                        <a:pt x="19" y="40"/>
                        <a:pt x="19" y="40"/>
                      </a:cubicBezTo>
                      <a:cubicBezTo>
                        <a:pt x="20" y="40"/>
                        <a:pt x="22" y="39"/>
                        <a:pt x="23" y="40"/>
                      </a:cubicBezTo>
                      <a:cubicBezTo>
                        <a:pt x="24" y="40"/>
                        <a:pt x="26" y="41"/>
                        <a:pt x="27" y="42"/>
                      </a:cubicBezTo>
                      <a:cubicBezTo>
                        <a:pt x="30" y="43"/>
                        <a:pt x="32" y="46"/>
                        <a:pt x="33" y="49"/>
                      </a:cubicBezTo>
                      <a:cubicBezTo>
                        <a:pt x="33" y="49"/>
                        <a:pt x="33" y="50"/>
                        <a:pt x="33" y="50"/>
                      </a:cubicBezTo>
                      <a:cubicBezTo>
                        <a:pt x="34" y="50"/>
                        <a:pt x="34" y="51"/>
                        <a:pt x="34" y="52"/>
                      </a:cubicBezTo>
                      <a:cubicBezTo>
                        <a:pt x="35" y="52"/>
                        <a:pt x="35" y="52"/>
                        <a:pt x="36" y="52"/>
                      </a:cubicBezTo>
                      <a:cubicBezTo>
                        <a:pt x="38" y="53"/>
                        <a:pt x="40" y="54"/>
                        <a:pt x="42" y="55"/>
                      </a:cubicBezTo>
                      <a:cubicBezTo>
                        <a:pt x="44" y="56"/>
                        <a:pt x="46" y="58"/>
                        <a:pt x="47" y="59"/>
                      </a:cubicBezTo>
                      <a:cubicBezTo>
                        <a:pt x="48" y="60"/>
                        <a:pt x="49" y="62"/>
                        <a:pt x="50" y="63"/>
                      </a:cubicBezTo>
                      <a:cubicBezTo>
                        <a:pt x="56" y="69"/>
                        <a:pt x="56" y="69"/>
                        <a:pt x="56" y="69"/>
                      </a:cubicBezTo>
                      <a:cubicBezTo>
                        <a:pt x="57" y="71"/>
                        <a:pt x="57" y="72"/>
                        <a:pt x="58" y="73"/>
                      </a:cubicBezTo>
                      <a:cubicBezTo>
                        <a:pt x="59" y="76"/>
                        <a:pt x="59" y="79"/>
                        <a:pt x="58" y="82"/>
                      </a:cubicBezTo>
                      <a:cubicBezTo>
                        <a:pt x="57" y="86"/>
                        <a:pt x="54" y="88"/>
                        <a:pt x="50" y="89"/>
                      </a:cubicBezTo>
                      <a:cubicBezTo>
                        <a:pt x="48" y="89"/>
                        <a:pt x="47" y="89"/>
                        <a:pt x="46" y="90"/>
                      </a:cubicBezTo>
                      <a:cubicBezTo>
                        <a:pt x="46" y="91"/>
                        <a:pt x="46" y="92"/>
                        <a:pt x="46" y="93"/>
                      </a:cubicBezTo>
                      <a:cubicBezTo>
                        <a:pt x="46" y="94"/>
                        <a:pt x="46" y="96"/>
                        <a:pt x="45" y="97"/>
                      </a:cubicBezTo>
                      <a:cubicBezTo>
                        <a:pt x="44" y="101"/>
                        <a:pt x="42" y="104"/>
                        <a:pt x="39" y="106"/>
                      </a:cubicBezTo>
                      <a:cubicBezTo>
                        <a:pt x="39" y="107"/>
                        <a:pt x="39" y="108"/>
                        <a:pt x="38" y="109"/>
                      </a:cubicBezTo>
                      <a:cubicBezTo>
                        <a:pt x="38" y="111"/>
                        <a:pt x="38" y="113"/>
                        <a:pt x="37" y="115"/>
                      </a:cubicBezTo>
                      <a:cubicBezTo>
                        <a:pt x="36" y="117"/>
                        <a:pt x="34" y="119"/>
                        <a:pt x="32" y="120"/>
                      </a:cubicBezTo>
                      <a:cubicBezTo>
                        <a:pt x="32" y="121"/>
                        <a:pt x="31" y="122"/>
                        <a:pt x="30" y="124"/>
                      </a:cubicBezTo>
                      <a:cubicBezTo>
                        <a:pt x="31" y="123"/>
                        <a:pt x="32" y="123"/>
                        <a:pt x="33" y="123"/>
                      </a:cubicBezTo>
                      <a:cubicBezTo>
                        <a:pt x="36" y="124"/>
                        <a:pt x="39" y="125"/>
                        <a:pt x="41" y="127"/>
                      </a:cubicBezTo>
                      <a:cubicBezTo>
                        <a:pt x="42" y="127"/>
                        <a:pt x="42" y="127"/>
                        <a:pt x="42" y="127"/>
                      </a:cubicBezTo>
                      <a:cubicBezTo>
                        <a:pt x="43" y="128"/>
                        <a:pt x="44" y="128"/>
                        <a:pt x="45" y="129"/>
                      </a:cubicBezTo>
                      <a:cubicBezTo>
                        <a:pt x="49" y="131"/>
                        <a:pt x="52" y="135"/>
                        <a:pt x="52" y="139"/>
                      </a:cubicBezTo>
                      <a:cubicBezTo>
                        <a:pt x="53" y="143"/>
                        <a:pt x="52" y="147"/>
                        <a:pt x="51" y="150"/>
                      </a:cubicBezTo>
                      <a:cubicBezTo>
                        <a:pt x="51" y="151"/>
                        <a:pt x="50" y="152"/>
                        <a:pt x="50" y="153"/>
                      </a:cubicBezTo>
                      <a:cubicBezTo>
                        <a:pt x="49" y="154"/>
                        <a:pt x="49" y="155"/>
                        <a:pt x="49" y="156"/>
                      </a:cubicBezTo>
                      <a:cubicBezTo>
                        <a:pt x="48" y="160"/>
                        <a:pt x="43" y="163"/>
                        <a:pt x="39" y="163"/>
                      </a:cubicBezTo>
                      <a:cubicBezTo>
                        <a:pt x="38" y="163"/>
                        <a:pt x="37" y="164"/>
                        <a:pt x="36" y="165"/>
                      </a:cubicBezTo>
                      <a:cubicBezTo>
                        <a:pt x="34" y="169"/>
                        <a:pt x="30" y="172"/>
                        <a:pt x="25" y="171"/>
                      </a:cubicBezTo>
                      <a:cubicBezTo>
                        <a:pt x="15" y="170"/>
                        <a:pt x="15" y="170"/>
                        <a:pt x="15" y="170"/>
                      </a:cubicBezTo>
                      <a:cubicBezTo>
                        <a:pt x="11" y="174"/>
                        <a:pt x="6" y="176"/>
                        <a:pt x="3" y="178"/>
                      </a:cubicBezTo>
                      <a:cubicBezTo>
                        <a:pt x="2" y="178"/>
                        <a:pt x="1" y="178"/>
                        <a:pt x="0" y="179"/>
                      </a:cubicBezTo>
                      <a:cubicBezTo>
                        <a:pt x="4" y="183"/>
                        <a:pt x="8" y="187"/>
                        <a:pt x="13" y="191"/>
                      </a:cubicBezTo>
                      <a:cubicBezTo>
                        <a:pt x="16" y="193"/>
                        <a:pt x="18" y="195"/>
                        <a:pt x="19" y="197"/>
                      </a:cubicBezTo>
                      <a:cubicBezTo>
                        <a:pt x="21" y="199"/>
                        <a:pt x="23" y="201"/>
                        <a:pt x="26" y="202"/>
                      </a:cubicBezTo>
                      <a:cubicBezTo>
                        <a:pt x="26" y="203"/>
                        <a:pt x="27" y="203"/>
                        <a:pt x="28" y="203"/>
                      </a:cubicBezTo>
                      <a:cubicBezTo>
                        <a:pt x="32" y="204"/>
                        <a:pt x="37" y="204"/>
                        <a:pt x="41" y="204"/>
                      </a:cubicBezTo>
                      <a:cubicBezTo>
                        <a:pt x="43" y="204"/>
                        <a:pt x="45" y="204"/>
                        <a:pt x="47" y="206"/>
                      </a:cubicBezTo>
                      <a:cubicBezTo>
                        <a:pt x="49" y="206"/>
                        <a:pt x="50" y="206"/>
                        <a:pt x="51" y="207"/>
                      </a:cubicBezTo>
                      <a:cubicBezTo>
                        <a:pt x="52" y="208"/>
                        <a:pt x="53" y="209"/>
                        <a:pt x="54" y="209"/>
                      </a:cubicBezTo>
                      <a:cubicBezTo>
                        <a:pt x="55" y="209"/>
                        <a:pt x="56" y="208"/>
                        <a:pt x="57" y="207"/>
                      </a:cubicBezTo>
                      <a:cubicBezTo>
                        <a:pt x="59" y="205"/>
                        <a:pt x="61" y="203"/>
                        <a:pt x="65" y="202"/>
                      </a:cubicBezTo>
                      <a:cubicBezTo>
                        <a:pt x="69" y="201"/>
                        <a:pt x="74" y="204"/>
                        <a:pt x="76" y="207"/>
                      </a:cubicBezTo>
                      <a:cubicBezTo>
                        <a:pt x="79" y="210"/>
                        <a:pt x="80" y="214"/>
                        <a:pt x="81" y="218"/>
                      </a:cubicBezTo>
                      <a:cubicBezTo>
                        <a:pt x="92" y="217"/>
                        <a:pt x="92" y="217"/>
                        <a:pt x="92" y="217"/>
                      </a:cubicBezTo>
                      <a:cubicBezTo>
                        <a:pt x="92" y="217"/>
                        <a:pt x="93" y="217"/>
                        <a:pt x="93" y="218"/>
                      </a:cubicBezTo>
                      <a:cubicBezTo>
                        <a:pt x="93" y="218"/>
                        <a:pt x="93" y="218"/>
                        <a:pt x="93" y="219"/>
                      </a:cubicBezTo>
                      <a:cubicBezTo>
                        <a:pt x="93" y="222"/>
                        <a:pt x="91" y="226"/>
                        <a:pt x="88" y="227"/>
                      </a:cubicBezTo>
                      <a:cubicBezTo>
                        <a:pt x="88" y="227"/>
                        <a:pt x="88" y="227"/>
                        <a:pt x="88" y="227"/>
                      </a:cubicBezTo>
                      <a:cubicBezTo>
                        <a:pt x="87" y="228"/>
                        <a:pt x="87" y="228"/>
                        <a:pt x="87" y="228"/>
                      </a:cubicBezTo>
                      <a:cubicBezTo>
                        <a:pt x="87" y="228"/>
                        <a:pt x="87" y="229"/>
                        <a:pt x="88" y="229"/>
                      </a:cubicBezTo>
                      <a:cubicBezTo>
                        <a:pt x="89" y="230"/>
                        <a:pt x="89" y="230"/>
                        <a:pt x="90" y="231"/>
                      </a:cubicBezTo>
                      <a:cubicBezTo>
                        <a:pt x="93" y="231"/>
                        <a:pt x="93" y="231"/>
                        <a:pt x="93" y="231"/>
                      </a:cubicBezTo>
                      <a:cubicBezTo>
                        <a:pt x="94" y="231"/>
                        <a:pt x="94" y="231"/>
                        <a:pt x="94" y="231"/>
                      </a:cubicBezTo>
                      <a:cubicBezTo>
                        <a:pt x="95" y="231"/>
                        <a:pt x="95" y="232"/>
                        <a:pt x="95" y="232"/>
                      </a:cubicBezTo>
                      <a:cubicBezTo>
                        <a:pt x="95" y="234"/>
                        <a:pt x="95" y="234"/>
                        <a:pt x="95" y="234"/>
                      </a:cubicBezTo>
                      <a:cubicBezTo>
                        <a:pt x="96" y="234"/>
                        <a:pt x="97" y="235"/>
                        <a:pt x="97" y="235"/>
                      </a:cubicBezTo>
                      <a:cubicBezTo>
                        <a:pt x="98" y="235"/>
                        <a:pt x="99" y="236"/>
                        <a:pt x="99" y="235"/>
                      </a:cubicBezTo>
                      <a:cubicBezTo>
                        <a:pt x="99" y="235"/>
                        <a:pt x="100" y="235"/>
                        <a:pt x="100" y="234"/>
                      </a:cubicBezTo>
                      <a:cubicBezTo>
                        <a:pt x="104" y="226"/>
                        <a:pt x="104" y="226"/>
                        <a:pt x="104" y="226"/>
                      </a:cubicBezTo>
                      <a:cubicBezTo>
                        <a:pt x="104" y="226"/>
                        <a:pt x="105" y="225"/>
                        <a:pt x="105" y="225"/>
                      </a:cubicBezTo>
                      <a:cubicBezTo>
                        <a:pt x="110" y="226"/>
                        <a:pt x="113" y="227"/>
                        <a:pt x="115" y="230"/>
                      </a:cubicBezTo>
                      <a:cubicBezTo>
                        <a:pt x="116" y="232"/>
                        <a:pt x="116" y="234"/>
                        <a:pt x="115" y="237"/>
                      </a:cubicBezTo>
                      <a:cubicBezTo>
                        <a:pt x="115" y="237"/>
                        <a:pt x="115" y="237"/>
                        <a:pt x="115" y="237"/>
                      </a:cubicBezTo>
                      <a:cubicBezTo>
                        <a:pt x="115" y="237"/>
                        <a:pt x="115" y="237"/>
                        <a:pt x="116" y="238"/>
                      </a:cubicBezTo>
                      <a:cubicBezTo>
                        <a:pt x="117" y="238"/>
                        <a:pt x="119" y="238"/>
                        <a:pt x="120" y="237"/>
                      </a:cubicBezTo>
                      <a:cubicBezTo>
                        <a:pt x="126" y="232"/>
                        <a:pt x="126" y="232"/>
                        <a:pt x="126" y="232"/>
                      </a:cubicBezTo>
                      <a:cubicBezTo>
                        <a:pt x="129" y="230"/>
                        <a:pt x="133" y="228"/>
                        <a:pt x="136" y="227"/>
                      </a:cubicBezTo>
                      <a:cubicBezTo>
                        <a:pt x="139" y="226"/>
                        <a:pt x="143" y="226"/>
                        <a:pt x="146" y="227"/>
                      </a:cubicBezTo>
                      <a:cubicBezTo>
                        <a:pt x="146" y="225"/>
                        <a:pt x="147" y="223"/>
                        <a:pt x="149" y="221"/>
                      </a:cubicBezTo>
                      <a:cubicBezTo>
                        <a:pt x="152" y="219"/>
                        <a:pt x="155" y="218"/>
                        <a:pt x="158" y="217"/>
                      </a:cubicBezTo>
                      <a:cubicBezTo>
                        <a:pt x="161" y="216"/>
                        <a:pt x="161" y="216"/>
                        <a:pt x="161" y="216"/>
                      </a:cubicBezTo>
                      <a:cubicBezTo>
                        <a:pt x="167" y="214"/>
                        <a:pt x="173" y="212"/>
                        <a:pt x="180" y="212"/>
                      </a:cubicBezTo>
                      <a:cubicBezTo>
                        <a:pt x="180" y="212"/>
                        <a:pt x="180" y="212"/>
                        <a:pt x="180" y="212"/>
                      </a:cubicBezTo>
                      <a:cubicBezTo>
                        <a:pt x="179" y="212"/>
                        <a:pt x="179" y="212"/>
                        <a:pt x="178" y="211"/>
                      </a:cubicBezTo>
                      <a:cubicBezTo>
                        <a:pt x="177" y="210"/>
                        <a:pt x="175" y="209"/>
                        <a:pt x="174" y="207"/>
                      </a:cubicBezTo>
                      <a:cubicBezTo>
                        <a:pt x="174" y="206"/>
                        <a:pt x="174" y="205"/>
                        <a:pt x="175" y="204"/>
                      </a:cubicBezTo>
                      <a:cubicBezTo>
                        <a:pt x="175" y="200"/>
                        <a:pt x="177" y="196"/>
                        <a:pt x="181"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6" name="Freeform 58">
                  <a:extLst>
                    <a:ext uri="{FF2B5EF4-FFF2-40B4-BE49-F238E27FC236}">
                      <a16:creationId xmlns:a16="http://schemas.microsoft.com/office/drawing/2014/main" id="{D0CC0389-77F9-4341-A97B-4513146A967E}"/>
                    </a:ext>
                  </a:extLst>
                </p:cNvPr>
                <p:cNvSpPr>
                  <a:spLocks/>
                </p:cNvSpPr>
                <p:nvPr/>
              </p:nvSpPr>
              <p:spPr bwMode="auto">
                <a:xfrm>
                  <a:off x="6442145" y="3732241"/>
                  <a:ext cx="477843" cy="690568"/>
                </a:xfrm>
                <a:custGeom>
                  <a:avLst/>
                  <a:gdLst>
                    <a:gd name="T0" fmla="*/ 183 w 184"/>
                    <a:gd name="T1" fmla="*/ 191 h 266"/>
                    <a:gd name="T2" fmla="*/ 183 w 184"/>
                    <a:gd name="T3" fmla="*/ 187 h 266"/>
                    <a:gd name="T4" fmla="*/ 169 w 184"/>
                    <a:gd name="T5" fmla="*/ 176 h 266"/>
                    <a:gd name="T6" fmla="*/ 159 w 184"/>
                    <a:gd name="T7" fmla="*/ 166 h 266"/>
                    <a:gd name="T8" fmla="*/ 183 w 184"/>
                    <a:gd name="T9" fmla="*/ 145 h 266"/>
                    <a:gd name="T10" fmla="*/ 183 w 184"/>
                    <a:gd name="T11" fmla="*/ 134 h 266"/>
                    <a:gd name="T12" fmla="*/ 157 w 184"/>
                    <a:gd name="T13" fmla="*/ 127 h 266"/>
                    <a:gd name="T14" fmla="*/ 147 w 184"/>
                    <a:gd name="T15" fmla="*/ 121 h 266"/>
                    <a:gd name="T16" fmla="*/ 128 w 184"/>
                    <a:gd name="T17" fmla="*/ 102 h 266"/>
                    <a:gd name="T18" fmla="*/ 144 w 184"/>
                    <a:gd name="T19" fmla="*/ 73 h 266"/>
                    <a:gd name="T20" fmla="*/ 148 w 184"/>
                    <a:gd name="T21" fmla="*/ 59 h 266"/>
                    <a:gd name="T22" fmla="*/ 144 w 184"/>
                    <a:gd name="T23" fmla="*/ 46 h 266"/>
                    <a:gd name="T24" fmla="*/ 140 w 184"/>
                    <a:gd name="T25" fmla="*/ 22 h 266"/>
                    <a:gd name="T26" fmla="*/ 125 w 184"/>
                    <a:gd name="T27" fmla="*/ 7 h 266"/>
                    <a:gd name="T28" fmla="*/ 114 w 184"/>
                    <a:gd name="T29" fmla="*/ 2 h 266"/>
                    <a:gd name="T30" fmla="*/ 84 w 184"/>
                    <a:gd name="T31" fmla="*/ 17 h 266"/>
                    <a:gd name="T32" fmla="*/ 66 w 184"/>
                    <a:gd name="T33" fmla="*/ 29 h 266"/>
                    <a:gd name="T34" fmla="*/ 38 w 184"/>
                    <a:gd name="T35" fmla="*/ 45 h 266"/>
                    <a:gd name="T36" fmla="*/ 33 w 184"/>
                    <a:gd name="T37" fmla="*/ 50 h 266"/>
                    <a:gd name="T38" fmla="*/ 22 w 184"/>
                    <a:gd name="T39" fmla="*/ 76 h 266"/>
                    <a:gd name="T40" fmla="*/ 15 w 184"/>
                    <a:gd name="T41" fmla="*/ 82 h 266"/>
                    <a:gd name="T42" fmla="*/ 13 w 184"/>
                    <a:gd name="T43" fmla="*/ 83 h 266"/>
                    <a:gd name="T44" fmla="*/ 3 w 184"/>
                    <a:gd name="T45" fmla="*/ 108 h 266"/>
                    <a:gd name="T46" fmla="*/ 11 w 184"/>
                    <a:gd name="T47" fmla="*/ 128 h 266"/>
                    <a:gd name="T48" fmla="*/ 19 w 184"/>
                    <a:gd name="T49" fmla="*/ 142 h 266"/>
                    <a:gd name="T50" fmla="*/ 29 w 184"/>
                    <a:gd name="T51" fmla="*/ 157 h 266"/>
                    <a:gd name="T52" fmla="*/ 36 w 184"/>
                    <a:gd name="T53" fmla="*/ 179 h 266"/>
                    <a:gd name="T54" fmla="*/ 45 w 184"/>
                    <a:gd name="T55" fmla="*/ 188 h 266"/>
                    <a:gd name="T56" fmla="*/ 26 w 184"/>
                    <a:gd name="T57" fmla="*/ 207 h 266"/>
                    <a:gd name="T58" fmla="*/ 36 w 184"/>
                    <a:gd name="T59" fmla="*/ 225 h 266"/>
                    <a:gd name="T60" fmla="*/ 32 w 184"/>
                    <a:gd name="T61" fmla="*/ 240 h 266"/>
                    <a:gd name="T62" fmla="*/ 27 w 184"/>
                    <a:gd name="T63" fmla="*/ 253 h 266"/>
                    <a:gd name="T64" fmla="*/ 37 w 184"/>
                    <a:gd name="T65" fmla="*/ 265 h 266"/>
                    <a:gd name="T66" fmla="*/ 49 w 184"/>
                    <a:gd name="T67" fmla="*/ 246 h 266"/>
                    <a:gd name="T68" fmla="*/ 54 w 184"/>
                    <a:gd name="T69" fmla="*/ 238 h 266"/>
                    <a:gd name="T70" fmla="*/ 61 w 184"/>
                    <a:gd name="T71" fmla="*/ 226 h 266"/>
                    <a:gd name="T72" fmla="*/ 53 w 184"/>
                    <a:gd name="T73" fmla="*/ 220 h 266"/>
                    <a:gd name="T74" fmla="*/ 48 w 184"/>
                    <a:gd name="T75" fmla="*/ 215 h 266"/>
                    <a:gd name="T76" fmla="*/ 53 w 184"/>
                    <a:gd name="T77" fmla="*/ 204 h 266"/>
                    <a:gd name="T78" fmla="*/ 75 w 184"/>
                    <a:gd name="T79" fmla="*/ 197 h 266"/>
                    <a:gd name="T80" fmla="*/ 84 w 184"/>
                    <a:gd name="T81" fmla="*/ 201 h 266"/>
                    <a:gd name="T82" fmla="*/ 97 w 184"/>
                    <a:gd name="T83" fmla="*/ 197 h 266"/>
                    <a:gd name="T84" fmla="*/ 108 w 184"/>
                    <a:gd name="T85" fmla="*/ 190 h 266"/>
                    <a:gd name="T86" fmla="*/ 119 w 184"/>
                    <a:gd name="T87" fmla="*/ 194 h 266"/>
                    <a:gd name="T88" fmla="*/ 121 w 184"/>
                    <a:gd name="T89" fmla="*/ 204 h 266"/>
                    <a:gd name="T90" fmla="*/ 123 w 184"/>
                    <a:gd name="T91" fmla="*/ 216 h 266"/>
                    <a:gd name="T92" fmla="*/ 143 w 184"/>
                    <a:gd name="T93" fmla="*/ 213 h 266"/>
                    <a:gd name="T94" fmla="*/ 145 w 184"/>
                    <a:gd name="T95" fmla="*/ 214 h 266"/>
                    <a:gd name="T96" fmla="*/ 146 w 184"/>
                    <a:gd name="T97" fmla="*/ 216 h 266"/>
                    <a:gd name="T98" fmla="*/ 159 w 184"/>
                    <a:gd name="T99" fmla="*/ 216 h 266"/>
                    <a:gd name="T100" fmla="*/ 175 w 184"/>
                    <a:gd name="T101" fmla="*/ 20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4" h="266">
                      <a:moveTo>
                        <a:pt x="177" y="194"/>
                      </a:moveTo>
                      <a:cubicBezTo>
                        <a:pt x="178" y="193"/>
                        <a:pt x="180" y="192"/>
                        <a:pt x="181" y="192"/>
                      </a:cubicBezTo>
                      <a:cubicBezTo>
                        <a:pt x="182" y="192"/>
                        <a:pt x="182" y="191"/>
                        <a:pt x="183" y="191"/>
                      </a:cubicBezTo>
                      <a:cubicBezTo>
                        <a:pt x="183" y="191"/>
                        <a:pt x="184" y="191"/>
                        <a:pt x="184" y="190"/>
                      </a:cubicBezTo>
                      <a:cubicBezTo>
                        <a:pt x="184" y="190"/>
                        <a:pt x="183" y="189"/>
                        <a:pt x="183" y="188"/>
                      </a:cubicBezTo>
                      <a:cubicBezTo>
                        <a:pt x="183" y="188"/>
                        <a:pt x="183" y="188"/>
                        <a:pt x="183" y="187"/>
                      </a:cubicBezTo>
                      <a:cubicBezTo>
                        <a:pt x="175" y="187"/>
                        <a:pt x="175" y="187"/>
                        <a:pt x="175" y="187"/>
                      </a:cubicBezTo>
                      <a:cubicBezTo>
                        <a:pt x="172" y="187"/>
                        <a:pt x="169" y="184"/>
                        <a:pt x="169" y="181"/>
                      </a:cubicBezTo>
                      <a:cubicBezTo>
                        <a:pt x="169" y="176"/>
                        <a:pt x="169" y="176"/>
                        <a:pt x="169" y="176"/>
                      </a:cubicBezTo>
                      <a:cubicBezTo>
                        <a:pt x="167" y="175"/>
                        <a:pt x="166" y="175"/>
                        <a:pt x="164" y="174"/>
                      </a:cubicBezTo>
                      <a:cubicBezTo>
                        <a:pt x="162" y="174"/>
                        <a:pt x="161" y="173"/>
                        <a:pt x="160" y="171"/>
                      </a:cubicBezTo>
                      <a:cubicBezTo>
                        <a:pt x="159" y="170"/>
                        <a:pt x="159" y="168"/>
                        <a:pt x="159" y="166"/>
                      </a:cubicBezTo>
                      <a:cubicBezTo>
                        <a:pt x="161" y="159"/>
                        <a:pt x="165" y="152"/>
                        <a:pt x="170" y="147"/>
                      </a:cubicBezTo>
                      <a:cubicBezTo>
                        <a:pt x="171" y="145"/>
                        <a:pt x="173" y="144"/>
                        <a:pt x="175" y="144"/>
                      </a:cubicBezTo>
                      <a:cubicBezTo>
                        <a:pt x="178" y="144"/>
                        <a:pt x="180" y="145"/>
                        <a:pt x="183" y="145"/>
                      </a:cubicBezTo>
                      <a:cubicBezTo>
                        <a:pt x="183" y="145"/>
                        <a:pt x="183" y="145"/>
                        <a:pt x="183" y="145"/>
                      </a:cubicBezTo>
                      <a:cubicBezTo>
                        <a:pt x="182" y="143"/>
                        <a:pt x="181" y="141"/>
                        <a:pt x="181" y="139"/>
                      </a:cubicBezTo>
                      <a:cubicBezTo>
                        <a:pt x="181" y="137"/>
                        <a:pt x="182" y="135"/>
                        <a:pt x="183" y="134"/>
                      </a:cubicBezTo>
                      <a:cubicBezTo>
                        <a:pt x="181" y="133"/>
                        <a:pt x="179" y="132"/>
                        <a:pt x="176" y="132"/>
                      </a:cubicBezTo>
                      <a:cubicBezTo>
                        <a:pt x="175" y="132"/>
                        <a:pt x="174" y="131"/>
                        <a:pt x="173" y="131"/>
                      </a:cubicBezTo>
                      <a:cubicBezTo>
                        <a:pt x="168" y="131"/>
                        <a:pt x="162" y="130"/>
                        <a:pt x="157" y="127"/>
                      </a:cubicBezTo>
                      <a:cubicBezTo>
                        <a:pt x="156" y="126"/>
                        <a:pt x="154" y="125"/>
                        <a:pt x="153" y="124"/>
                      </a:cubicBezTo>
                      <a:cubicBezTo>
                        <a:pt x="152" y="123"/>
                        <a:pt x="151" y="122"/>
                        <a:pt x="150" y="122"/>
                      </a:cubicBezTo>
                      <a:cubicBezTo>
                        <a:pt x="149" y="122"/>
                        <a:pt x="148" y="121"/>
                        <a:pt x="147" y="121"/>
                      </a:cubicBezTo>
                      <a:cubicBezTo>
                        <a:pt x="144" y="121"/>
                        <a:pt x="141" y="121"/>
                        <a:pt x="138" y="119"/>
                      </a:cubicBezTo>
                      <a:cubicBezTo>
                        <a:pt x="135" y="117"/>
                        <a:pt x="134" y="115"/>
                        <a:pt x="132" y="113"/>
                      </a:cubicBezTo>
                      <a:cubicBezTo>
                        <a:pt x="131" y="110"/>
                        <a:pt x="128" y="107"/>
                        <a:pt x="128" y="102"/>
                      </a:cubicBezTo>
                      <a:cubicBezTo>
                        <a:pt x="127" y="98"/>
                        <a:pt x="129" y="93"/>
                        <a:pt x="133" y="90"/>
                      </a:cubicBezTo>
                      <a:cubicBezTo>
                        <a:pt x="131" y="85"/>
                        <a:pt x="135" y="79"/>
                        <a:pt x="139" y="76"/>
                      </a:cubicBezTo>
                      <a:cubicBezTo>
                        <a:pt x="141" y="75"/>
                        <a:pt x="143" y="74"/>
                        <a:pt x="144" y="73"/>
                      </a:cubicBezTo>
                      <a:cubicBezTo>
                        <a:pt x="146" y="72"/>
                        <a:pt x="147" y="72"/>
                        <a:pt x="147" y="71"/>
                      </a:cubicBezTo>
                      <a:cubicBezTo>
                        <a:pt x="150" y="70"/>
                        <a:pt x="152" y="66"/>
                        <a:pt x="152" y="63"/>
                      </a:cubicBezTo>
                      <a:cubicBezTo>
                        <a:pt x="150" y="62"/>
                        <a:pt x="149" y="61"/>
                        <a:pt x="148" y="59"/>
                      </a:cubicBezTo>
                      <a:cubicBezTo>
                        <a:pt x="146" y="58"/>
                        <a:pt x="146" y="55"/>
                        <a:pt x="147" y="53"/>
                      </a:cubicBezTo>
                      <a:cubicBezTo>
                        <a:pt x="147" y="52"/>
                        <a:pt x="147" y="52"/>
                        <a:pt x="147" y="52"/>
                      </a:cubicBezTo>
                      <a:cubicBezTo>
                        <a:pt x="144" y="46"/>
                        <a:pt x="144" y="46"/>
                        <a:pt x="144" y="46"/>
                      </a:cubicBezTo>
                      <a:cubicBezTo>
                        <a:pt x="142" y="43"/>
                        <a:pt x="143" y="41"/>
                        <a:pt x="144" y="39"/>
                      </a:cubicBezTo>
                      <a:cubicBezTo>
                        <a:pt x="145" y="38"/>
                        <a:pt x="145" y="38"/>
                        <a:pt x="145" y="38"/>
                      </a:cubicBezTo>
                      <a:cubicBezTo>
                        <a:pt x="142" y="33"/>
                        <a:pt x="140" y="27"/>
                        <a:pt x="140" y="22"/>
                      </a:cubicBezTo>
                      <a:cubicBezTo>
                        <a:pt x="137" y="19"/>
                        <a:pt x="135" y="16"/>
                        <a:pt x="133" y="14"/>
                      </a:cubicBezTo>
                      <a:cubicBezTo>
                        <a:pt x="131" y="11"/>
                        <a:pt x="129" y="8"/>
                        <a:pt x="127" y="7"/>
                      </a:cubicBezTo>
                      <a:cubicBezTo>
                        <a:pt x="126" y="7"/>
                        <a:pt x="126" y="7"/>
                        <a:pt x="125" y="7"/>
                      </a:cubicBezTo>
                      <a:cubicBezTo>
                        <a:pt x="124" y="7"/>
                        <a:pt x="122" y="6"/>
                        <a:pt x="120" y="5"/>
                      </a:cubicBezTo>
                      <a:cubicBezTo>
                        <a:pt x="118" y="4"/>
                        <a:pt x="116" y="2"/>
                        <a:pt x="115" y="0"/>
                      </a:cubicBezTo>
                      <a:cubicBezTo>
                        <a:pt x="114" y="0"/>
                        <a:pt x="114" y="1"/>
                        <a:pt x="114" y="2"/>
                      </a:cubicBezTo>
                      <a:cubicBezTo>
                        <a:pt x="112" y="5"/>
                        <a:pt x="109" y="8"/>
                        <a:pt x="105" y="9"/>
                      </a:cubicBezTo>
                      <a:cubicBezTo>
                        <a:pt x="102" y="10"/>
                        <a:pt x="100" y="10"/>
                        <a:pt x="98" y="9"/>
                      </a:cubicBezTo>
                      <a:cubicBezTo>
                        <a:pt x="94" y="13"/>
                        <a:pt x="89" y="16"/>
                        <a:pt x="84" y="17"/>
                      </a:cubicBezTo>
                      <a:cubicBezTo>
                        <a:pt x="83" y="18"/>
                        <a:pt x="81" y="18"/>
                        <a:pt x="80" y="17"/>
                      </a:cubicBezTo>
                      <a:cubicBezTo>
                        <a:pt x="79" y="18"/>
                        <a:pt x="78" y="19"/>
                        <a:pt x="77" y="19"/>
                      </a:cubicBezTo>
                      <a:cubicBezTo>
                        <a:pt x="73" y="20"/>
                        <a:pt x="70" y="24"/>
                        <a:pt x="66" y="29"/>
                      </a:cubicBezTo>
                      <a:cubicBezTo>
                        <a:pt x="64" y="32"/>
                        <a:pt x="61" y="35"/>
                        <a:pt x="58" y="38"/>
                      </a:cubicBezTo>
                      <a:cubicBezTo>
                        <a:pt x="53" y="42"/>
                        <a:pt x="46" y="45"/>
                        <a:pt x="39" y="45"/>
                      </a:cubicBezTo>
                      <a:cubicBezTo>
                        <a:pt x="38" y="45"/>
                        <a:pt x="38" y="45"/>
                        <a:pt x="38" y="45"/>
                      </a:cubicBezTo>
                      <a:cubicBezTo>
                        <a:pt x="37" y="45"/>
                        <a:pt x="37" y="45"/>
                        <a:pt x="36" y="45"/>
                      </a:cubicBezTo>
                      <a:cubicBezTo>
                        <a:pt x="36" y="45"/>
                        <a:pt x="35" y="46"/>
                        <a:pt x="35" y="47"/>
                      </a:cubicBezTo>
                      <a:cubicBezTo>
                        <a:pt x="34" y="48"/>
                        <a:pt x="34" y="49"/>
                        <a:pt x="33" y="50"/>
                      </a:cubicBezTo>
                      <a:cubicBezTo>
                        <a:pt x="31" y="52"/>
                        <a:pt x="29" y="54"/>
                        <a:pt x="26" y="54"/>
                      </a:cubicBezTo>
                      <a:cubicBezTo>
                        <a:pt x="24" y="71"/>
                        <a:pt x="24" y="71"/>
                        <a:pt x="24" y="71"/>
                      </a:cubicBezTo>
                      <a:cubicBezTo>
                        <a:pt x="24" y="73"/>
                        <a:pt x="23" y="74"/>
                        <a:pt x="22" y="76"/>
                      </a:cubicBezTo>
                      <a:cubicBezTo>
                        <a:pt x="22" y="76"/>
                        <a:pt x="22" y="76"/>
                        <a:pt x="22" y="76"/>
                      </a:cubicBezTo>
                      <a:cubicBezTo>
                        <a:pt x="22" y="78"/>
                        <a:pt x="21" y="80"/>
                        <a:pt x="19" y="82"/>
                      </a:cubicBezTo>
                      <a:cubicBezTo>
                        <a:pt x="18" y="82"/>
                        <a:pt x="16" y="82"/>
                        <a:pt x="15" y="82"/>
                      </a:cubicBezTo>
                      <a:cubicBezTo>
                        <a:pt x="15" y="82"/>
                        <a:pt x="15" y="82"/>
                        <a:pt x="15" y="82"/>
                      </a:cubicBezTo>
                      <a:cubicBezTo>
                        <a:pt x="15" y="82"/>
                        <a:pt x="15" y="82"/>
                        <a:pt x="15" y="83"/>
                      </a:cubicBezTo>
                      <a:cubicBezTo>
                        <a:pt x="14" y="83"/>
                        <a:pt x="14" y="83"/>
                        <a:pt x="13" y="83"/>
                      </a:cubicBezTo>
                      <a:cubicBezTo>
                        <a:pt x="9" y="83"/>
                        <a:pt x="6" y="87"/>
                        <a:pt x="4" y="91"/>
                      </a:cubicBezTo>
                      <a:cubicBezTo>
                        <a:pt x="2" y="94"/>
                        <a:pt x="1" y="97"/>
                        <a:pt x="0" y="100"/>
                      </a:cubicBezTo>
                      <a:cubicBezTo>
                        <a:pt x="0" y="103"/>
                        <a:pt x="1" y="106"/>
                        <a:pt x="3" y="108"/>
                      </a:cubicBezTo>
                      <a:cubicBezTo>
                        <a:pt x="7" y="104"/>
                        <a:pt x="14" y="103"/>
                        <a:pt x="19" y="105"/>
                      </a:cubicBezTo>
                      <a:cubicBezTo>
                        <a:pt x="19" y="105"/>
                        <a:pt x="20" y="106"/>
                        <a:pt x="19" y="107"/>
                      </a:cubicBezTo>
                      <a:cubicBezTo>
                        <a:pt x="11" y="128"/>
                        <a:pt x="11" y="128"/>
                        <a:pt x="11" y="128"/>
                      </a:cubicBezTo>
                      <a:cubicBezTo>
                        <a:pt x="13" y="130"/>
                        <a:pt x="15" y="132"/>
                        <a:pt x="16" y="134"/>
                      </a:cubicBezTo>
                      <a:cubicBezTo>
                        <a:pt x="17" y="137"/>
                        <a:pt x="17" y="140"/>
                        <a:pt x="16" y="142"/>
                      </a:cubicBezTo>
                      <a:cubicBezTo>
                        <a:pt x="19" y="142"/>
                        <a:pt x="19" y="142"/>
                        <a:pt x="19" y="142"/>
                      </a:cubicBezTo>
                      <a:cubicBezTo>
                        <a:pt x="20" y="142"/>
                        <a:pt x="20" y="142"/>
                        <a:pt x="20" y="143"/>
                      </a:cubicBezTo>
                      <a:cubicBezTo>
                        <a:pt x="20" y="143"/>
                        <a:pt x="21" y="143"/>
                        <a:pt x="20" y="144"/>
                      </a:cubicBezTo>
                      <a:cubicBezTo>
                        <a:pt x="19" y="149"/>
                        <a:pt x="23" y="155"/>
                        <a:pt x="29" y="157"/>
                      </a:cubicBezTo>
                      <a:cubicBezTo>
                        <a:pt x="29" y="157"/>
                        <a:pt x="29" y="158"/>
                        <a:pt x="29" y="158"/>
                      </a:cubicBezTo>
                      <a:cubicBezTo>
                        <a:pt x="29" y="162"/>
                        <a:pt x="28" y="167"/>
                        <a:pt x="29" y="171"/>
                      </a:cubicBezTo>
                      <a:cubicBezTo>
                        <a:pt x="29" y="174"/>
                        <a:pt x="32" y="178"/>
                        <a:pt x="36" y="179"/>
                      </a:cubicBezTo>
                      <a:cubicBezTo>
                        <a:pt x="36" y="179"/>
                        <a:pt x="37" y="179"/>
                        <a:pt x="37" y="179"/>
                      </a:cubicBezTo>
                      <a:cubicBezTo>
                        <a:pt x="38" y="179"/>
                        <a:pt x="40" y="179"/>
                        <a:pt x="41" y="180"/>
                      </a:cubicBezTo>
                      <a:cubicBezTo>
                        <a:pt x="44" y="181"/>
                        <a:pt x="45" y="185"/>
                        <a:pt x="45" y="188"/>
                      </a:cubicBezTo>
                      <a:cubicBezTo>
                        <a:pt x="45" y="192"/>
                        <a:pt x="45" y="196"/>
                        <a:pt x="44" y="199"/>
                      </a:cubicBezTo>
                      <a:cubicBezTo>
                        <a:pt x="43" y="204"/>
                        <a:pt x="40" y="207"/>
                        <a:pt x="36" y="208"/>
                      </a:cubicBezTo>
                      <a:cubicBezTo>
                        <a:pt x="33" y="209"/>
                        <a:pt x="29" y="208"/>
                        <a:pt x="26" y="207"/>
                      </a:cubicBezTo>
                      <a:cubicBezTo>
                        <a:pt x="26" y="209"/>
                        <a:pt x="26" y="209"/>
                        <a:pt x="26" y="209"/>
                      </a:cubicBezTo>
                      <a:cubicBezTo>
                        <a:pt x="30" y="212"/>
                        <a:pt x="33" y="216"/>
                        <a:pt x="36" y="219"/>
                      </a:cubicBezTo>
                      <a:cubicBezTo>
                        <a:pt x="37" y="221"/>
                        <a:pt x="37" y="223"/>
                        <a:pt x="36" y="225"/>
                      </a:cubicBezTo>
                      <a:cubicBezTo>
                        <a:pt x="37" y="225"/>
                        <a:pt x="38" y="226"/>
                        <a:pt x="38" y="226"/>
                      </a:cubicBezTo>
                      <a:cubicBezTo>
                        <a:pt x="39" y="228"/>
                        <a:pt x="39" y="231"/>
                        <a:pt x="39" y="233"/>
                      </a:cubicBezTo>
                      <a:cubicBezTo>
                        <a:pt x="37" y="236"/>
                        <a:pt x="34" y="238"/>
                        <a:pt x="32" y="240"/>
                      </a:cubicBezTo>
                      <a:cubicBezTo>
                        <a:pt x="31" y="240"/>
                        <a:pt x="31" y="240"/>
                        <a:pt x="31" y="240"/>
                      </a:cubicBezTo>
                      <a:cubicBezTo>
                        <a:pt x="29" y="242"/>
                        <a:pt x="26" y="244"/>
                        <a:pt x="26" y="247"/>
                      </a:cubicBezTo>
                      <a:cubicBezTo>
                        <a:pt x="25" y="249"/>
                        <a:pt x="26" y="251"/>
                        <a:pt x="27" y="253"/>
                      </a:cubicBezTo>
                      <a:cubicBezTo>
                        <a:pt x="28" y="254"/>
                        <a:pt x="28" y="255"/>
                        <a:pt x="28" y="255"/>
                      </a:cubicBezTo>
                      <a:cubicBezTo>
                        <a:pt x="29" y="257"/>
                        <a:pt x="29" y="259"/>
                        <a:pt x="29" y="261"/>
                      </a:cubicBezTo>
                      <a:cubicBezTo>
                        <a:pt x="32" y="263"/>
                        <a:pt x="34" y="264"/>
                        <a:pt x="37" y="265"/>
                      </a:cubicBezTo>
                      <a:cubicBezTo>
                        <a:pt x="42" y="266"/>
                        <a:pt x="46" y="266"/>
                        <a:pt x="51" y="266"/>
                      </a:cubicBezTo>
                      <a:cubicBezTo>
                        <a:pt x="53" y="259"/>
                        <a:pt x="52" y="252"/>
                        <a:pt x="49" y="246"/>
                      </a:cubicBezTo>
                      <a:cubicBezTo>
                        <a:pt x="49" y="246"/>
                        <a:pt x="49" y="246"/>
                        <a:pt x="49" y="246"/>
                      </a:cubicBezTo>
                      <a:cubicBezTo>
                        <a:pt x="48" y="245"/>
                        <a:pt x="48" y="244"/>
                        <a:pt x="48" y="243"/>
                      </a:cubicBezTo>
                      <a:cubicBezTo>
                        <a:pt x="48" y="242"/>
                        <a:pt x="48" y="241"/>
                        <a:pt x="49" y="240"/>
                      </a:cubicBezTo>
                      <a:cubicBezTo>
                        <a:pt x="50" y="239"/>
                        <a:pt x="52" y="238"/>
                        <a:pt x="54" y="238"/>
                      </a:cubicBezTo>
                      <a:cubicBezTo>
                        <a:pt x="55" y="238"/>
                        <a:pt x="56" y="238"/>
                        <a:pt x="57" y="238"/>
                      </a:cubicBezTo>
                      <a:cubicBezTo>
                        <a:pt x="58" y="239"/>
                        <a:pt x="59" y="239"/>
                        <a:pt x="60" y="239"/>
                      </a:cubicBezTo>
                      <a:cubicBezTo>
                        <a:pt x="63" y="235"/>
                        <a:pt x="63" y="230"/>
                        <a:pt x="61" y="226"/>
                      </a:cubicBezTo>
                      <a:cubicBezTo>
                        <a:pt x="61" y="226"/>
                        <a:pt x="61" y="226"/>
                        <a:pt x="60" y="226"/>
                      </a:cubicBezTo>
                      <a:cubicBezTo>
                        <a:pt x="58" y="227"/>
                        <a:pt x="56" y="226"/>
                        <a:pt x="55" y="225"/>
                      </a:cubicBezTo>
                      <a:cubicBezTo>
                        <a:pt x="54" y="223"/>
                        <a:pt x="54" y="222"/>
                        <a:pt x="53" y="220"/>
                      </a:cubicBezTo>
                      <a:cubicBezTo>
                        <a:pt x="53" y="220"/>
                        <a:pt x="53" y="219"/>
                        <a:pt x="53" y="219"/>
                      </a:cubicBezTo>
                      <a:cubicBezTo>
                        <a:pt x="52" y="217"/>
                        <a:pt x="51" y="215"/>
                        <a:pt x="50" y="215"/>
                      </a:cubicBezTo>
                      <a:cubicBezTo>
                        <a:pt x="49" y="215"/>
                        <a:pt x="48" y="215"/>
                        <a:pt x="48" y="215"/>
                      </a:cubicBezTo>
                      <a:cubicBezTo>
                        <a:pt x="48" y="214"/>
                        <a:pt x="49" y="213"/>
                        <a:pt x="49" y="213"/>
                      </a:cubicBezTo>
                      <a:cubicBezTo>
                        <a:pt x="52" y="212"/>
                        <a:pt x="54" y="209"/>
                        <a:pt x="53" y="206"/>
                      </a:cubicBezTo>
                      <a:cubicBezTo>
                        <a:pt x="53" y="205"/>
                        <a:pt x="53" y="205"/>
                        <a:pt x="53" y="204"/>
                      </a:cubicBezTo>
                      <a:cubicBezTo>
                        <a:pt x="54" y="204"/>
                        <a:pt x="54" y="204"/>
                        <a:pt x="55" y="204"/>
                      </a:cubicBezTo>
                      <a:cubicBezTo>
                        <a:pt x="58" y="205"/>
                        <a:pt x="61" y="203"/>
                        <a:pt x="64" y="200"/>
                      </a:cubicBezTo>
                      <a:cubicBezTo>
                        <a:pt x="68" y="196"/>
                        <a:pt x="72" y="195"/>
                        <a:pt x="75" y="197"/>
                      </a:cubicBezTo>
                      <a:cubicBezTo>
                        <a:pt x="77" y="198"/>
                        <a:pt x="78" y="200"/>
                        <a:pt x="79" y="202"/>
                      </a:cubicBezTo>
                      <a:cubicBezTo>
                        <a:pt x="80" y="203"/>
                        <a:pt x="80" y="205"/>
                        <a:pt x="81" y="205"/>
                      </a:cubicBezTo>
                      <a:cubicBezTo>
                        <a:pt x="82" y="204"/>
                        <a:pt x="83" y="202"/>
                        <a:pt x="84" y="201"/>
                      </a:cubicBezTo>
                      <a:cubicBezTo>
                        <a:pt x="84" y="201"/>
                        <a:pt x="85" y="201"/>
                        <a:pt x="85" y="201"/>
                      </a:cubicBezTo>
                      <a:cubicBezTo>
                        <a:pt x="87" y="203"/>
                        <a:pt x="89" y="204"/>
                        <a:pt x="92" y="204"/>
                      </a:cubicBezTo>
                      <a:cubicBezTo>
                        <a:pt x="92" y="201"/>
                        <a:pt x="94" y="198"/>
                        <a:pt x="97" y="197"/>
                      </a:cubicBezTo>
                      <a:cubicBezTo>
                        <a:pt x="100" y="196"/>
                        <a:pt x="104" y="196"/>
                        <a:pt x="107" y="197"/>
                      </a:cubicBezTo>
                      <a:cubicBezTo>
                        <a:pt x="107" y="191"/>
                        <a:pt x="107" y="191"/>
                        <a:pt x="107" y="191"/>
                      </a:cubicBezTo>
                      <a:cubicBezTo>
                        <a:pt x="107" y="190"/>
                        <a:pt x="108" y="190"/>
                        <a:pt x="108" y="190"/>
                      </a:cubicBezTo>
                      <a:cubicBezTo>
                        <a:pt x="112" y="189"/>
                        <a:pt x="116" y="190"/>
                        <a:pt x="119" y="192"/>
                      </a:cubicBezTo>
                      <a:cubicBezTo>
                        <a:pt x="119" y="192"/>
                        <a:pt x="119" y="193"/>
                        <a:pt x="120" y="193"/>
                      </a:cubicBezTo>
                      <a:cubicBezTo>
                        <a:pt x="120" y="193"/>
                        <a:pt x="119" y="194"/>
                        <a:pt x="119" y="194"/>
                      </a:cubicBezTo>
                      <a:cubicBezTo>
                        <a:pt x="118" y="195"/>
                        <a:pt x="117" y="198"/>
                        <a:pt x="119" y="200"/>
                      </a:cubicBezTo>
                      <a:cubicBezTo>
                        <a:pt x="119" y="201"/>
                        <a:pt x="119" y="201"/>
                        <a:pt x="120" y="202"/>
                      </a:cubicBezTo>
                      <a:cubicBezTo>
                        <a:pt x="120" y="202"/>
                        <a:pt x="121" y="203"/>
                        <a:pt x="121" y="204"/>
                      </a:cubicBezTo>
                      <a:cubicBezTo>
                        <a:pt x="122" y="206"/>
                        <a:pt x="122" y="208"/>
                        <a:pt x="122" y="210"/>
                      </a:cubicBezTo>
                      <a:cubicBezTo>
                        <a:pt x="122" y="210"/>
                        <a:pt x="121" y="211"/>
                        <a:pt x="121" y="212"/>
                      </a:cubicBezTo>
                      <a:cubicBezTo>
                        <a:pt x="121" y="213"/>
                        <a:pt x="122" y="215"/>
                        <a:pt x="123" y="216"/>
                      </a:cubicBezTo>
                      <a:cubicBezTo>
                        <a:pt x="123" y="216"/>
                        <a:pt x="123" y="216"/>
                        <a:pt x="123" y="216"/>
                      </a:cubicBezTo>
                      <a:cubicBezTo>
                        <a:pt x="124" y="212"/>
                        <a:pt x="127" y="209"/>
                        <a:pt x="131" y="208"/>
                      </a:cubicBezTo>
                      <a:cubicBezTo>
                        <a:pt x="136" y="207"/>
                        <a:pt x="141" y="209"/>
                        <a:pt x="143" y="213"/>
                      </a:cubicBezTo>
                      <a:cubicBezTo>
                        <a:pt x="143" y="213"/>
                        <a:pt x="144" y="213"/>
                        <a:pt x="144" y="214"/>
                      </a:cubicBezTo>
                      <a:cubicBezTo>
                        <a:pt x="144" y="214"/>
                        <a:pt x="144" y="214"/>
                        <a:pt x="144" y="214"/>
                      </a:cubicBezTo>
                      <a:cubicBezTo>
                        <a:pt x="144" y="214"/>
                        <a:pt x="145" y="214"/>
                        <a:pt x="145" y="214"/>
                      </a:cubicBezTo>
                      <a:cubicBezTo>
                        <a:pt x="146" y="214"/>
                        <a:pt x="146" y="215"/>
                        <a:pt x="146" y="216"/>
                      </a:cubicBezTo>
                      <a:cubicBezTo>
                        <a:pt x="146" y="216"/>
                        <a:pt x="146" y="216"/>
                        <a:pt x="145" y="216"/>
                      </a:cubicBezTo>
                      <a:cubicBezTo>
                        <a:pt x="146" y="216"/>
                        <a:pt x="146" y="216"/>
                        <a:pt x="146" y="216"/>
                      </a:cubicBezTo>
                      <a:cubicBezTo>
                        <a:pt x="147" y="217"/>
                        <a:pt x="148" y="216"/>
                        <a:pt x="149" y="216"/>
                      </a:cubicBezTo>
                      <a:cubicBezTo>
                        <a:pt x="150" y="216"/>
                        <a:pt x="150" y="216"/>
                        <a:pt x="150" y="216"/>
                      </a:cubicBezTo>
                      <a:cubicBezTo>
                        <a:pt x="153" y="216"/>
                        <a:pt x="156" y="216"/>
                        <a:pt x="159" y="216"/>
                      </a:cubicBezTo>
                      <a:cubicBezTo>
                        <a:pt x="161" y="216"/>
                        <a:pt x="163" y="217"/>
                        <a:pt x="165" y="216"/>
                      </a:cubicBezTo>
                      <a:cubicBezTo>
                        <a:pt x="169" y="216"/>
                        <a:pt x="174" y="214"/>
                        <a:pt x="175" y="210"/>
                      </a:cubicBezTo>
                      <a:cubicBezTo>
                        <a:pt x="176" y="208"/>
                        <a:pt x="176" y="206"/>
                        <a:pt x="175" y="204"/>
                      </a:cubicBezTo>
                      <a:cubicBezTo>
                        <a:pt x="175" y="200"/>
                        <a:pt x="174" y="197"/>
                        <a:pt x="177" y="1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7" name="Freeform 59">
                  <a:extLst>
                    <a:ext uri="{FF2B5EF4-FFF2-40B4-BE49-F238E27FC236}">
                      <a16:creationId xmlns:a16="http://schemas.microsoft.com/office/drawing/2014/main" id="{914B4944-49BF-443F-929F-D492B5BF0C0A}"/>
                    </a:ext>
                  </a:extLst>
                </p:cNvPr>
                <p:cNvSpPr>
                  <a:spLocks/>
                </p:cNvSpPr>
                <p:nvPr/>
              </p:nvSpPr>
              <p:spPr bwMode="auto">
                <a:xfrm>
                  <a:off x="6056378" y="4438684"/>
                  <a:ext cx="404817" cy="498479"/>
                </a:xfrm>
                <a:custGeom>
                  <a:avLst/>
                  <a:gdLst>
                    <a:gd name="T0" fmla="*/ 126 w 156"/>
                    <a:gd name="T1" fmla="*/ 131 h 192"/>
                    <a:gd name="T2" fmla="*/ 142 w 156"/>
                    <a:gd name="T3" fmla="*/ 135 h 192"/>
                    <a:gd name="T4" fmla="*/ 152 w 156"/>
                    <a:gd name="T5" fmla="*/ 135 h 192"/>
                    <a:gd name="T6" fmla="*/ 155 w 156"/>
                    <a:gd name="T7" fmla="*/ 108 h 192"/>
                    <a:gd name="T8" fmla="*/ 147 w 156"/>
                    <a:gd name="T9" fmla="*/ 97 h 192"/>
                    <a:gd name="T10" fmla="*/ 140 w 156"/>
                    <a:gd name="T11" fmla="*/ 84 h 192"/>
                    <a:gd name="T12" fmla="*/ 144 w 156"/>
                    <a:gd name="T13" fmla="*/ 66 h 192"/>
                    <a:gd name="T14" fmla="*/ 137 w 156"/>
                    <a:gd name="T15" fmla="*/ 64 h 192"/>
                    <a:gd name="T16" fmla="*/ 133 w 156"/>
                    <a:gd name="T17" fmla="*/ 56 h 192"/>
                    <a:gd name="T18" fmla="*/ 139 w 156"/>
                    <a:gd name="T19" fmla="*/ 54 h 192"/>
                    <a:gd name="T20" fmla="*/ 137 w 156"/>
                    <a:gd name="T21" fmla="*/ 47 h 192"/>
                    <a:gd name="T22" fmla="*/ 126 w 156"/>
                    <a:gd name="T23" fmla="*/ 48 h 192"/>
                    <a:gd name="T24" fmla="*/ 127 w 156"/>
                    <a:gd name="T25" fmla="*/ 54 h 192"/>
                    <a:gd name="T26" fmla="*/ 120 w 156"/>
                    <a:gd name="T27" fmla="*/ 58 h 192"/>
                    <a:gd name="T28" fmla="*/ 105 w 156"/>
                    <a:gd name="T29" fmla="*/ 57 h 192"/>
                    <a:gd name="T30" fmla="*/ 96 w 156"/>
                    <a:gd name="T31" fmla="*/ 59 h 192"/>
                    <a:gd name="T32" fmla="*/ 100 w 156"/>
                    <a:gd name="T33" fmla="*/ 44 h 192"/>
                    <a:gd name="T34" fmla="*/ 90 w 156"/>
                    <a:gd name="T35" fmla="*/ 37 h 192"/>
                    <a:gd name="T36" fmla="*/ 91 w 156"/>
                    <a:gd name="T37" fmla="*/ 35 h 192"/>
                    <a:gd name="T38" fmla="*/ 95 w 156"/>
                    <a:gd name="T39" fmla="*/ 28 h 192"/>
                    <a:gd name="T40" fmla="*/ 84 w 156"/>
                    <a:gd name="T41" fmla="*/ 33 h 192"/>
                    <a:gd name="T42" fmla="*/ 78 w 156"/>
                    <a:gd name="T43" fmla="*/ 34 h 192"/>
                    <a:gd name="T44" fmla="*/ 75 w 156"/>
                    <a:gd name="T45" fmla="*/ 33 h 192"/>
                    <a:gd name="T46" fmla="*/ 74 w 156"/>
                    <a:gd name="T47" fmla="*/ 30 h 192"/>
                    <a:gd name="T48" fmla="*/ 70 w 156"/>
                    <a:gd name="T49" fmla="*/ 30 h 192"/>
                    <a:gd name="T50" fmla="*/ 68 w 156"/>
                    <a:gd name="T51" fmla="*/ 28 h 192"/>
                    <a:gd name="T52" fmla="*/ 69 w 156"/>
                    <a:gd name="T53" fmla="*/ 22 h 192"/>
                    <a:gd name="T54" fmla="*/ 62 w 156"/>
                    <a:gd name="T55" fmla="*/ 17 h 192"/>
                    <a:gd name="T56" fmla="*/ 57 w 156"/>
                    <a:gd name="T57" fmla="*/ 5 h 192"/>
                    <a:gd name="T58" fmla="*/ 41 w 156"/>
                    <a:gd name="T59" fmla="*/ 6 h 192"/>
                    <a:gd name="T60" fmla="*/ 38 w 156"/>
                    <a:gd name="T61" fmla="*/ 11 h 192"/>
                    <a:gd name="T62" fmla="*/ 36 w 156"/>
                    <a:gd name="T63" fmla="*/ 20 h 192"/>
                    <a:gd name="T64" fmla="*/ 26 w 156"/>
                    <a:gd name="T65" fmla="*/ 33 h 192"/>
                    <a:gd name="T66" fmla="*/ 30 w 156"/>
                    <a:gd name="T67" fmla="*/ 38 h 192"/>
                    <a:gd name="T68" fmla="*/ 23 w 156"/>
                    <a:gd name="T69" fmla="*/ 57 h 192"/>
                    <a:gd name="T70" fmla="*/ 15 w 156"/>
                    <a:gd name="T71" fmla="*/ 58 h 192"/>
                    <a:gd name="T72" fmla="*/ 5 w 156"/>
                    <a:gd name="T73" fmla="*/ 69 h 192"/>
                    <a:gd name="T74" fmla="*/ 5 w 156"/>
                    <a:gd name="T75" fmla="*/ 77 h 192"/>
                    <a:gd name="T76" fmla="*/ 5 w 156"/>
                    <a:gd name="T77" fmla="*/ 87 h 192"/>
                    <a:gd name="T78" fmla="*/ 1 w 156"/>
                    <a:gd name="T79" fmla="*/ 99 h 192"/>
                    <a:gd name="T80" fmla="*/ 0 w 156"/>
                    <a:gd name="T81" fmla="*/ 114 h 192"/>
                    <a:gd name="T82" fmla="*/ 2 w 156"/>
                    <a:gd name="T83" fmla="*/ 127 h 192"/>
                    <a:gd name="T84" fmla="*/ 12 w 156"/>
                    <a:gd name="T85" fmla="*/ 152 h 192"/>
                    <a:gd name="T86" fmla="*/ 19 w 156"/>
                    <a:gd name="T87" fmla="*/ 155 h 192"/>
                    <a:gd name="T88" fmla="*/ 20 w 156"/>
                    <a:gd name="T89" fmla="*/ 156 h 192"/>
                    <a:gd name="T90" fmla="*/ 32 w 156"/>
                    <a:gd name="T91" fmla="*/ 158 h 192"/>
                    <a:gd name="T92" fmla="*/ 39 w 156"/>
                    <a:gd name="T93" fmla="*/ 157 h 192"/>
                    <a:gd name="T94" fmla="*/ 53 w 156"/>
                    <a:gd name="T95" fmla="*/ 163 h 192"/>
                    <a:gd name="T96" fmla="*/ 68 w 156"/>
                    <a:gd name="T97" fmla="*/ 179 h 192"/>
                    <a:gd name="T98" fmla="*/ 73 w 156"/>
                    <a:gd name="T99" fmla="*/ 186 h 192"/>
                    <a:gd name="T100" fmla="*/ 76 w 156"/>
                    <a:gd name="T101" fmla="*/ 188 h 192"/>
                    <a:gd name="T102" fmla="*/ 81 w 156"/>
                    <a:gd name="T103" fmla="*/ 190 h 192"/>
                    <a:gd name="T104" fmla="*/ 83 w 156"/>
                    <a:gd name="T105" fmla="*/ 192 h 192"/>
                    <a:gd name="T106" fmla="*/ 113 w 156"/>
                    <a:gd name="T107" fmla="*/ 182 h 192"/>
                    <a:gd name="T108" fmla="*/ 121 w 156"/>
                    <a:gd name="T109" fmla="*/ 176 h 192"/>
                    <a:gd name="T110" fmla="*/ 113 w 156"/>
                    <a:gd name="T111" fmla="*/ 156 h 192"/>
                    <a:gd name="T112" fmla="*/ 116 w 156"/>
                    <a:gd name="T113" fmla="*/ 14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192">
                      <a:moveTo>
                        <a:pt x="123" y="131"/>
                      </a:moveTo>
                      <a:cubicBezTo>
                        <a:pt x="124" y="131"/>
                        <a:pt x="125" y="131"/>
                        <a:pt x="126" y="131"/>
                      </a:cubicBezTo>
                      <a:cubicBezTo>
                        <a:pt x="131" y="132"/>
                        <a:pt x="135" y="134"/>
                        <a:pt x="138" y="137"/>
                      </a:cubicBezTo>
                      <a:cubicBezTo>
                        <a:pt x="139" y="136"/>
                        <a:pt x="141" y="136"/>
                        <a:pt x="142" y="135"/>
                      </a:cubicBezTo>
                      <a:cubicBezTo>
                        <a:pt x="145" y="134"/>
                        <a:pt x="149" y="135"/>
                        <a:pt x="152" y="135"/>
                      </a:cubicBezTo>
                      <a:cubicBezTo>
                        <a:pt x="152" y="135"/>
                        <a:pt x="152" y="135"/>
                        <a:pt x="152" y="135"/>
                      </a:cubicBezTo>
                      <a:cubicBezTo>
                        <a:pt x="153" y="132"/>
                        <a:pt x="154" y="129"/>
                        <a:pt x="154" y="125"/>
                      </a:cubicBezTo>
                      <a:cubicBezTo>
                        <a:pt x="155" y="108"/>
                        <a:pt x="155" y="108"/>
                        <a:pt x="155" y="108"/>
                      </a:cubicBezTo>
                      <a:cubicBezTo>
                        <a:pt x="156" y="102"/>
                        <a:pt x="154" y="98"/>
                        <a:pt x="152" y="97"/>
                      </a:cubicBezTo>
                      <a:cubicBezTo>
                        <a:pt x="150" y="97"/>
                        <a:pt x="149" y="97"/>
                        <a:pt x="147" y="97"/>
                      </a:cubicBezTo>
                      <a:cubicBezTo>
                        <a:pt x="145" y="97"/>
                        <a:pt x="143" y="97"/>
                        <a:pt x="141" y="96"/>
                      </a:cubicBezTo>
                      <a:cubicBezTo>
                        <a:pt x="139" y="94"/>
                        <a:pt x="137" y="91"/>
                        <a:pt x="140" y="84"/>
                      </a:cubicBezTo>
                      <a:cubicBezTo>
                        <a:pt x="143" y="75"/>
                        <a:pt x="143" y="75"/>
                        <a:pt x="143" y="75"/>
                      </a:cubicBezTo>
                      <a:cubicBezTo>
                        <a:pt x="145" y="70"/>
                        <a:pt x="145" y="68"/>
                        <a:pt x="144" y="66"/>
                      </a:cubicBezTo>
                      <a:cubicBezTo>
                        <a:pt x="143" y="65"/>
                        <a:pt x="141" y="65"/>
                        <a:pt x="139" y="64"/>
                      </a:cubicBezTo>
                      <a:cubicBezTo>
                        <a:pt x="138" y="64"/>
                        <a:pt x="137" y="64"/>
                        <a:pt x="137" y="64"/>
                      </a:cubicBezTo>
                      <a:cubicBezTo>
                        <a:pt x="134" y="63"/>
                        <a:pt x="133" y="62"/>
                        <a:pt x="132" y="60"/>
                      </a:cubicBezTo>
                      <a:cubicBezTo>
                        <a:pt x="132" y="58"/>
                        <a:pt x="132" y="57"/>
                        <a:pt x="133" y="56"/>
                      </a:cubicBezTo>
                      <a:cubicBezTo>
                        <a:pt x="134" y="55"/>
                        <a:pt x="135" y="55"/>
                        <a:pt x="137" y="55"/>
                      </a:cubicBezTo>
                      <a:cubicBezTo>
                        <a:pt x="138" y="55"/>
                        <a:pt x="139" y="55"/>
                        <a:pt x="139" y="54"/>
                      </a:cubicBezTo>
                      <a:cubicBezTo>
                        <a:pt x="140" y="53"/>
                        <a:pt x="141" y="52"/>
                        <a:pt x="140" y="51"/>
                      </a:cubicBezTo>
                      <a:cubicBezTo>
                        <a:pt x="140" y="49"/>
                        <a:pt x="138" y="48"/>
                        <a:pt x="137" y="47"/>
                      </a:cubicBezTo>
                      <a:cubicBezTo>
                        <a:pt x="135" y="46"/>
                        <a:pt x="133" y="45"/>
                        <a:pt x="130" y="44"/>
                      </a:cubicBezTo>
                      <a:cubicBezTo>
                        <a:pt x="128" y="44"/>
                        <a:pt x="126" y="46"/>
                        <a:pt x="126" y="48"/>
                      </a:cubicBezTo>
                      <a:cubicBezTo>
                        <a:pt x="126" y="49"/>
                        <a:pt x="126" y="49"/>
                        <a:pt x="126" y="50"/>
                      </a:cubicBezTo>
                      <a:cubicBezTo>
                        <a:pt x="127" y="51"/>
                        <a:pt x="127" y="53"/>
                        <a:pt x="127" y="54"/>
                      </a:cubicBezTo>
                      <a:cubicBezTo>
                        <a:pt x="126" y="57"/>
                        <a:pt x="122" y="58"/>
                        <a:pt x="120" y="58"/>
                      </a:cubicBezTo>
                      <a:cubicBezTo>
                        <a:pt x="120" y="58"/>
                        <a:pt x="120" y="58"/>
                        <a:pt x="120" y="58"/>
                      </a:cubicBezTo>
                      <a:cubicBezTo>
                        <a:pt x="118" y="58"/>
                        <a:pt x="116" y="57"/>
                        <a:pt x="115" y="57"/>
                      </a:cubicBezTo>
                      <a:cubicBezTo>
                        <a:pt x="111" y="57"/>
                        <a:pt x="108" y="56"/>
                        <a:pt x="105" y="57"/>
                      </a:cubicBezTo>
                      <a:cubicBezTo>
                        <a:pt x="105" y="57"/>
                        <a:pt x="104" y="58"/>
                        <a:pt x="104" y="58"/>
                      </a:cubicBezTo>
                      <a:cubicBezTo>
                        <a:pt x="102" y="59"/>
                        <a:pt x="99" y="61"/>
                        <a:pt x="96" y="59"/>
                      </a:cubicBezTo>
                      <a:cubicBezTo>
                        <a:pt x="94" y="57"/>
                        <a:pt x="94" y="54"/>
                        <a:pt x="96" y="51"/>
                      </a:cubicBezTo>
                      <a:cubicBezTo>
                        <a:pt x="100" y="44"/>
                        <a:pt x="100" y="44"/>
                        <a:pt x="100" y="44"/>
                      </a:cubicBezTo>
                      <a:cubicBezTo>
                        <a:pt x="100" y="44"/>
                        <a:pt x="100" y="44"/>
                        <a:pt x="100" y="44"/>
                      </a:cubicBezTo>
                      <a:cubicBezTo>
                        <a:pt x="97" y="44"/>
                        <a:pt x="93" y="42"/>
                        <a:pt x="90" y="37"/>
                      </a:cubicBezTo>
                      <a:cubicBezTo>
                        <a:pt x="90" y="37"/>
                        <a:pt x="90" y="36"/>
                        <a:pt x="90" y="36"/>
                      </a:cubicBezTo>
                      <a:cubicBezTo>
                        <a:pt x="90" y="35"/>
                        <a:pt x="90" y="35"/>
                        <a:pt x="91" y="35"/>
                      </a:cubicBezTo>
                      <a:cubicBezTo>
                        <a:pt x="92" y="35"/>
                        <a:pt x="94" y="34"/>
                        <a:pt x="95" y="33"/>
                      </a:cubicBezTo>
                      <a:cubicBezTo>
                        <a:pt x="95" y="31"/>
                        <a:pt x="95" y="29"/>
                        <a:pt x="95" y="28"/>
                      </a:cubicBezTo>
                      <a:cubicBezTo>
                        <a:pt x="93" y="26"/>
                        <a:pt x="90" y="25"/>
                        <a:pt x="88" y="25"/>
                      </a:cubicBezTo>
                      <a:cubicBezTo>
                        <a:pt x="84" y="33"/>
                        <a:pt x="84" y="33"/>
                        <a:pt x="84" y="33"/>
                      </a:cubicBezTo>
                      <a:cubicBezTo>
                        <a:pt x="84" y="33"/>
                        <a:pt x="83" y="34"/>
                        <a:pt x="82" y="34"/>
                      </a:cubicBezTo>
                      <a:cubicBezTo>
                        <a:pt x="81" y="35"/>
                        <a:pt x="79" y="35"/>
                        <a:pt x="78" y="34"/>
                      </a:cubicBezTo>
                      <a:cubicBezTo>
                        <a:pt x="77" y="34"/>
                        <a:pt x="77" y="33"/>
                        <a:pt x="76" y="33"/>
                      </a:cubicBezTo>
                      <a:cubicBezTo>
                        <a:pt x="76" y="33"/>
                        <a:pt x="75" y="33"/>
                        <a:pt x="75" y="33"/>
                      </a:cubicBezTo>
                      <a:cubicBezTo>
                        <a:pt x="75" y="33"/>
                        <a:pt x="75" y="33"/>
                        <a:pt x="75" y="32"/>
                      </a:cubicBezTo>
                      <a:cubicBezTo>
                        <a:pt x="74" y="30"/>
                        <a:pt x="74" y="30"/>
                        <a:pt x="74" y="30"/>
                      </a:cubicBezTo>
                      <a:cubicBezTo>
                        <a:pt x="71" y="31"/>
                        <a:pt x="71" y="31"/>
                        <a:pt x="71" y="31"/>
                      </a:cubicBezTo>
                      <a:cubicBezTo>
                        <a:pt x="71" y="31"/>
                        <a:pt x="70" y="31"/>
                        <a:pt x="70" y="30"/>
                      </a:cubicBezTo>
                      <a:cubicBezTo>
                        <a:pt x="70" y="30"/>
                        <a:pt x="70" y="30"/>
                        <a:pt x="70" y="29"/>
                      </a:cubicBezTo>
                      <a:cubicBezTo>
                        <a:pt x="70" y="29"/>
                        <a:pt x="69" y="29"/>
                        <a:pt x="68" y="28"/>
                      </a:cubicBezTo>
                      <a:cubicBezTo>
                        <a:pt x="67" y="27"/>
                        <a:pt x="66" y="26"/>
                        <a:pt x="66" y="25"/>
                      </a:cubicBezTo>
                      <a:cubicBezTo>
                        <a:pt x="67" y="23"/>
                        <a:pt x="68" y="23"/>
                        <a:pt x="69" y="22"/>
                      </a:cubicBezTo>
                      <a:cubicBezTo>
                        <a:pt x="71" y="21"/>
                        <a:pt x="72" y="19"/>
                        <a:pt x="73" y="17"/>
                      </a:cubicBezTo>
                      <a:cubicBezTo>
                        <a:pt x="62" y="17"/>
                        <a:pt x="62" y="17"/>
                        <a:pt x="62" y="17"/>
                      </a:cubicBezTo>
                      <a:cubicBezTo>
                        <a:pt x="61" y="17"/>
                        <a:pt x="61" y="17"/>
                        <a:pt x="61" y="16"/>
                      </a:cubicBezTo>
                      <a:cubicBezTo>
                        <a:pt x="60" y="12"/>
                        <a:pt x="59" y="8"/>
                        <a:pt x="57" y="5"/>
                      </a:cubicBezTo>
                      <a:cubicBezTo>
                        <a:pt x="55" y="3"/>
                        <a:pt x="51" y="0"/>
                        <a:pt x="47" y="1"/>
                      </a:cubicBezTo>
                      <a:cubicBezTo>
                        <a:pt x="45" y="2"/>
                        <a:pt x="43" y="4"/>
                        <a:pt x="41" y="6"/>
                      </a:cubicBezTo>
                      <a:cubicBezTo>
                        <a:pt x="40" y="7"/>
                        <a:pt x="38" y="8"/>
                        <a:pt x="37" y="8"/>
                      </a:cubicBezTo>
                      <a:cubicBezTo>
                        <a:pt x="38" y="9"/>
                        <a:pt x="38" y="10"/>
                        <a:pt x="38" y="11"/>
                      </a:cubicBezTo>
                      <a:cubicBezTo>
                        <a:pt x="38" y="13"/>
                        <a:pt x="38" y="16"/>
                        <a:pt x="37" y="18"/>
                      </a:cubicBezTo>
                      <a:cubicBezTo>
                        <a:pt x="37" y="18"/>
                        <a:pt x="36" y="19"/>
                        <a:pt x="36" y="20"/>
                      </a:cubicBezTo>
                      <a:cubicBezTo>
                        <a:pt x="36" y="21"/>
                        <a:pt x="35" y="22"/>
                        <a:pt x="35" y="23"/>
                      </a:cubicBezTo>
                      <a:cubicBezTo>
                        <a:pt x="33" y="27"/>
                        <a:pt x="30" y="31"/>
                        <a:pt x="26" y="33"/>
                      </a:cubicBezTo>
                      <a:cubicBezTo>
                        <a:pt x="26" y="33"/>
                        <a:pt x="26" y="33"/>
                        <a:pt x="26" y="33"/>
                      </a:cubicBezTo>
                      <a:cubicBezTo>
                        <a:pt x="28" y="34"/>
                        <a:pt x="29" y="36"/>
                        <a:pt x="30" y="38"/>
                      </a:cubicBezTo>
                      <a:cubicBezTo>
                        <a:pt x="30" y="38"/>
                        <a:pt x="30" y="39"/>
                        <a:pt x="30" y="39"/>
                      </a:cubicBezTo>
                      <a:cubicBezTo>
                        <a:pt x="33" y="47"/>
                        <a:pt x="29" y="54"/>
                        <a:pt x="23" y="57"/>
                      </a:cubicBezTo>
                      <a:cubicBezTo>
                        <a:pt x="20" y="58"/>
                        <a:pt x="17" y="58"/>
                        <a:pt x="15" y="58"/>
                      </a:cubicBezTo>
                      <a:cubicBezTo>
                        <a:pt x="15" y="58"/>
                        <a:pt x="15" y="58"/>
                        <a:pt x="15" y="58"/>
                      </a:cubicBezTo>
                      <a:cubicBezTo>
                        <a:pt x="11" y="58"/>
                        <a:pt x="8" y="61"/>
                        <a:pt x="7" y="64"/>
                      </a:cubicBezTo>
                      <a:cubicBezTo>
                        <a:pt x="6" y="65"/>
                        <a:pt x="6" y="67"/>
                        <a:pt x="5" y="69"/>
                      </a:cubicBezTo>
                      <a:cubicBezTo>
                        <a:pt x="5" y="71"/>
                        <a:pt x="4" y="72"/>
                        <a:pt x="4" y="74"/>
                      </a:cubicBezTo>
                      <a:cubicBezTo>
                        <a:pt x="4" y="75"/>
                        <a:pt x="5" y="76"/>
                        <a:pt x="5" y="77"/>
                      </a:cubicBezTo>
                      <a:cubicBezTo>
                        <a:pt x="7" y="79"/>
                        <a:pt x="7" y="81"/>
                        <a:pt x="5" y="84"/>
                      </a:cubicBezTo>
                      <a:cubicBezTo>
                        <a:pt x="5" y="85"/>
                        <a:pt x="5" y="86"/>
                        <a:pt x="5" y="87"/>
                      </a:cubicBezTo>
                      <a:cubicBezTo>
                        <a:pt x="4" y="90"/>
                        <a:pt x="3" y="93"/>
                        <a:pt x="1" y="95"/>
                      </a:cubicBezTo>
                      <a:cubicBezTo>
                        <a:pt x="1" y="96"/>
                        <a:pt x="1" y="97"/>
                        <a:pt x="1" y="99"/>
                      </a:cubicBezTo>
                      <a:cubicBezTo>
                        <a:pt x="1" y="102"/>
                        <a:pt x="1" y="105"/>
                        <a:pt x="1" y="107"/>
                      </a:cubicBezTo>
                      <a:cubicBezTo>
                        <a:pt x="0" y="110"/>
                        <a:pt x="0" y="112"/>
                        <a:pt x="0" y="114"/>
                      </a:cubicBezTo>
                      <a:cubicBezTo>
                        <a:pt x="0" y="116"/>
                        <a:pt x="1" y="118"/>
                        <a:pt x="1" y="120"/>
                      </a:cubicBezTo>
                      <a:cubicBezTo>
                        <a:pt x="1" y="122"/>
                        <a:pt x="2" y="125"/>
                        <a:pt x="2" y="127"/>
                      </a:cubicBezTo>
                      <a:cubicBezTo>
                        <a:pt x="3" y="134"/>
                        <a:pt x="6" y="141"/>
                        <a:pt x="9" y="147"/>
                      </a:cubicBezTo>
                      <a:cubicBezTo>
                        <a:pt x="10" y="149"/>
                        <a:pt x="11" y="151"/>
                        <a:pt x="12" y="152"/>
                      </a:cubicBezTo>
                      <a:cubicBezTo>
                        <a:pt x="13" y="152"/>
                        <a:pt x="13" y="152"/>
                        <a:pt x="13" y="152"/>
                      </a:cubicBezTo>
                      <a:cubicBezTo>
                        <a:pt x="15" y="153"/>
                        <a:pt x="17" y="153"/>
                        <a:pt x="19" y="155"/>
                      </a:cubicBezTo>
                      <a:cubicBezTo>
                        <a:pt x="19" y="155"/>
                        <a:pt x="19" y="155"/>
                        <a:pt x="19" y="155"/>
                      </a:cubicBezTo>
                      <a:cubicBezTo>
                        <a:pt x="19" y="155"/>
                        <a:pt x="20" y="155"/>
                        <a:pt x="20" y="156"/>
                      </a:cubicBezTo>
                      <a:cubicBezTo>
                        <a:pt x="22" y="157"/>
                        <a:pt x="23" y="158"/>
                        <a:pt x="24" y="160"/>
                      </a:cubicBezTo>
                      <a:cubicBezTo>
                        <a:pt x="26" y="159"/>
                        <a:pt x="29" y="158"/>
                        <a:pt x="32" y="158"/>
                      </a:cubicBezTo>
                      <a:cubicBezTo>
                        <a:pt x="33" y="158"/>
                        <a:pt x="35" y="158"/>
                        <a:pt x="36" y="158"/>
                      </a:cubicBezTo>
                      <a:cubicBezTo>
                        <a:pt x="37" y="157"/>
                        <a:pt x="38" y="157"/>
                        <a:pt x="39" y="157"/>
                      </a:cubicBezTo>
                      <a:cubicBezTo>
                        <a:pt x="41" y="157"/>
                        <a:pt x="43" y="157"/>
                        <a:pt x="44" y="158"/>
                      </a:cubicBezTo>
                      <a:cubicBezTo>
                        <a:pt x="47" y="159"/>
                        <a:pt x="50" y="161"/>
                        <a:pt x="53" y="163"/>
                      </a:cubicBezTo>
                      <a:cubicBezTo>
                        <a:pt x="58" y="166"/>
                        <a:pt x="62" y="170"/>
                        <a:pt x="66" y="175"/>
                      </a:cubicBezTo>
                      <a:cubicBezTo>
                        <a:pt x="66" y="176"/>
                        <a:pt x="67" y="177"/>
                        <a:pt x="68" y="179"/>
                      </a:cubicBezTo>
                      <a:cubicBezTo>
                        <a:pt x="69" y="181"/>
                        <a:pt x="70" y="182"/>
                        <a:pt x="71" y="183"/>
                      </a:cubicBezTo>
                      <a:cubicBezTo>
                        <a:pt x="71" y="184"/>
                        <a:pt x="72" y="185"/>
                        <a:pt x="73" y="186"/>
                      </a:cubicBezTo>
                      <a:cubicBezTo>
                        <a:pt x="74" y="186"/>
                        <a:pt x="75" y="187"/>
                        <a:pt x="76" y="187"/>
                      </a:cubicBezTo>
                      <a:cubicBezTo>
                        <a:pt x="76" y="188"/>
                        <a:pt x="76" y="188"/>
                        <a:pt x="76" y="188"/>
                      </a:cubicBezTo>
                      <a:cubicBezTo>
                        <a:pt x="78" y="188"/>
                        <a:pt x="79" y="189"/>
                        <a:pt x="80" y="189"/>
                      </a:cubicBezTo>
                      <a:cubicBezTo>
                        <a:pt x="80" y="190"/>
                        <a:pt x="81" y="190"/>
                        <a:pt x="81" y="190"/>
                      </a:cubicBezTo>
                      <a:cubicBezTo>
                        <a:pt x="81" y="190"/>
                        <a:pt x="81" y="190"/>
                        <a:pt x="81" y="190"/>
                      </a:cubicBezTo>
                      <a:cubicBezTo>
                        <a:pt x="82" y="191"/>
                        <a:pt x="83" y="191"/>
                        <a:pt x="83" y="192"/>
                      </a:cubicBezTo>
                      <a:cubicBezTo>
                        <a:pt x="92" y="187"/>
                        <a:pt x="101" y="184"/>
                        <a:pt x="112" y="183"/>
                      </a:cubicBezTo>
                      <a:cubicBezTo>
                        <a:pt x="113" y="182"/>
                        <a:pt x="113" y="182"/>
                        <a:pt x="113" y="182"/>
                      </a:cubicBezTo>
                      <a:cubicBezTo>
                        <a:pt x="116" y="182"/>
                        <a:pt x="119" y="182"/>
                        <a:pt x="120" y="181"/>
                      </a:cubicBezTo>
                      <a:cubicBezTo>
                        <a:pt x="121" y="179"/>
                        <a:pt x="121" y="177"/>
                        <a:pt x="121" y="176"/>
                      </a:cubicBezTo>
                      <a:cubicBezTo>
                        <a:pt x="121" y="171"/>
                        <a:pt x="119" y="167"/>
                        <a:pt x="115" y="165"/>
                      </a:cubicBezTo>
                      <a:cubicBezTo>
                        <a:pt x="113" y="163"/>
                        <a:pt x="112" y="159"/>
                        <a:pt x="113" y="156"/>
                      </a:cubicBezTo>
                      <a:cubicBezTo>
                        <a:pt x="115" y="153"/>
                        <a:pt x="117" y="149"/>
                        <a:pt x="116" y="146"/>
                      </a:cubicBezTo>
                      <a:cubicBezTo>
                        <a:pt x="116" y="146"/>
                        <a:pt x="116" y="146"/>
                        <a:pt x="116" y="146"/>
                      </a:cubicBezTo>
                      <a:cubicBezTo>
                        <a:pt x="116" y="143"/>
                        <a:pt x="115" y="133"/>
                        <a:pt x="123"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57" name="Group 256">
                <a:extLst>
                  <a:ext uri="{FF2B5EF4-FFF2-40B4-BE49-F238E27FC236}">
                    <a16:creationId xmlns:a16="http://schemas.microsoft.com/office/drawing/2014/main" id="{310BDACF-9E27-4CEE-8659-163A6FA52A14}"/>
                  </a:ext>
                </a:extLst>
              </p:cNvPr>
              <p:cNvGrpSpPr/>
              <p:nvPr/>
            </p:nvGrpSpPr>
            <p:grpSpPr>
              <a:xfrm>
                <a:off x="1567045" y="2610015"/>
                <a:ext cx="633419" cy="754862"/>
                <a:chOff x="5870638" y="2370155"/>
                <a:chExt cx="844559" cy="1006483"/>
              </a:xfrm>
              <a:solidFill>
                <a:srgbClr val="92D050"/>
              </a:solidFill>
            </p:grpSpPr>
            <p:sp>
              <p:nvSpPr>
                <p:cNvPr id="280" name="Freeform 60">
                  <a:extLst>
                    <a:ext uri="{FF2B5EF4-FFF2-40B4-BE49-F238E27FC236}">
                      <a16:creationId xmlns:a16="http://schemas.microsoft.com/office/drawing/2014/main" id="{B835E0B7-91DB-4F8B-973F-5ED1B3AE9D7D}"/>
                    </a:ext>
                  </a:extLst>
                </p:cNvPr>
                <p:cNvSpPr>
                  <a:spLocks/>
                </p:cNvSpPr>
                <p:nvPr/>
              </p:nvSpPr>
              <p:spPr bwMode="auto">
                <a:xfrm>
                  <a:off x="5870638" y="2370155"/>
                  <a:ext cx="811222" cy="492129"/>
                </a:xfrm>
                <a:custGeom>
                  <a:avLst/>
                  <a:gdLst>
                    <a:gd name="T0" fmla="*/ 44 w 312"/>
                    <a:gd name="T1" fmla="*/ 114 h 190"/>
                    <a:gd name="T2" fmla="*/ 51 w 312"/>
                    <a:gd name="T3" fmla="*/ 126 h 190"/>
                    <a:gd name="T4" fmla="*/ 66 w 312"/>
                    <a:gd name="T5" fmla="*/ 133 h 190"/>
                    <a:gd name="T6" fmla="*/ 73 w 312"/>
                    <a:gd name="T7" fmla="*/ 120 h 190"/>
                    <a:gd name="T8" fmla="*/ 79 w 312"/>
                    <a:gd name="T9" fmla="*/ 113 h 190"/>
                    <a:gd name="T10" fmla="*/ 66 w 312"/>
                    <a:gd name="T11" fmla="*/ 141 h 190"/>
                    <a:gd name="T12" fmla="*/ 60 w 312"/>
                    <a:gd name="T13" fmla="*/ 162 h 190"/>
                    <a:gd name="T14" fmla="*/ 69 w 312"/>
                    <a:gd name="T15" fmla="*/ 181 h 190"/>
                    <a:gd name="T16" fmla="*/ 79 w 312"/>
                    <a:gd name="T17" fmla="*/ 189 h 190"/>
                    <a:gd name="T18" fmla="*/ 81 w 312"/>
                    <a:gd name="T19" fmla="*/ 181 h 190"/>
                    <a:gd name="T20" fmla="*/ 79 w 312"/>
                    <a:gd name="T21" fmla="*/ 177 h 190"/>
                    <a:gd name="T22" fmla="*/ 71 w 312"/>
                    <a:gd name="T23" fmla="*/ 166 h 190"/>
                    <a:gd name="T24" fmla="*/ 84 w 312"/>
                    <a:gd name="T25" fmla="*/ 178 h 190"/>
                    <a:gd name="T26" fmla="*/ 96 w 312"/>
                    <a:gd name="T27" fmla="*/ 166 h 190"/>
                    <a:gd name="T28" fmla="*/ 113 w 312"/>
                    <a:gd name="T29" fmla="*/ 138 h 190"/>
                    <a:gd name="T30" fmla="*/ 116 w 312"/>
                    <a:gd name="T31" fmla="*/ 126 h 190"/>
                    <a:gd name="T32" fmla="*/ 125 w 312"/>
                    <a:gd name="T33" fmla="*/ 147 h 190"/>
                    <a:gd name="T34" fmla="*/ 131 w 312"/>
                    <a:gd name="T35" fmla="*/ 150 h 190"/>
                    <a:gd name="T36" fmla="*/ 149 w 312"/>
                    <a:gd name="T37" fmla="*/ 133 h 190"/>
                    <a:gd name="T38" fmla="*/ 161 w 312"/>
                    <a:gd name="T39" fmla="*/ 131 h 190"/>
                    <a:gd name="T40" fmla="*/ 171 w 312"/>
                    <a:gd name="T41" fmla="*/ 125 h 190"/>
                    <a:gd name="T42" fmla="*/ 183 w 312"/>
                    <a:gd name="T43" fmla="*/ 129 h 190"/>
                    <a:gd name="T44" fmla="*/ 187 w 312"/>
                    <a:gd name="T45" fmla="*/ 136 h 190"/>
                    <a:gd name="T46" fmla="*/ 187 w 312"/>
                    <a:gd name="T47" fmla="*/ 137 h 190"/>
                    <a:gd name="T48" fmla="*/ 187 w 312"/>
                    <a:gd name="T49" fmla="*/ 137 h 190"/>
                    <a:gd name="T50" fmla="*/ 204 w 312"/>
                    <a:gd name="T51" fmla="*/ 133 h 190"/>
                    <a:gd name="T52" fmla="*/ 212 w 312"/>
                    <a:gd name="T53" fmla="*/ 127 h 190"/>
                    <a:gd name="T54" fmla="*/ 234 w 312"/>
                    <a:gd name="T55" fmla="*/ 124 h 190"/>
                    <a:gd name="T56" fmla="*/ 237 w 312"/>
                    <a:gd name="T57" fmla="*/ 121 h 190"/>
                    <a:gd name="T58" fmla="*/ 239 w 312"/>
                    <a:gd name="T59" fmla="*/ 121 h 190"/>
                    <a:gd name="T60" fmla="*/ 242 w 312"/>
                    <a:gd name="T61" fmla="*/ 116 h 190"/>
                    <a:gd name="T62" fmla="*/ 244 w 312"/>
                    <a:gd name="T63" fmla="*/ 116 h 190"/>
                    <a:gd name="T64" fmla="*/ 256 w 312"/>
                    <a:gd name="T65" fmla="*/ 115 h 190"/>
                    <a:gd name="T66" fmla="*/ 266 w 312"/>
                    <a:gd name="T67" fmla="*/ 107 h 190"/>
                    <a:gd name="T68" fmla="*/ 275 w 312"/>
                    <a:gd name="T69" fmla="*/ 90 h 190"/>
                    <a:gd name="T70" fmla="*/ 274 w 312"/>
                    <a:gd name="T71" fmla="*/ 83 h 190"/>
                    <a:gd name="T72" fmla="*/ 275 w 312"/>
                    <a:gd name="T73" fmla="*/ 62 h 190"/>
                    <a:gd name="T74" fmla="*/ 281 w 312"/>
                    <a:gd name="T75" fmla="*/ 47 h 190"/>
                    <a:gd name="T76" fmla="*/ 300 w 312"/>
                    <a:gd name="T77" fmla="*/ 32 h 190"/>
                    <a:gd name="T78" fmla="*/ 309 w 312"/>
                    <a:gd name="T79" fmla="*/ 33 h 190"/>
                    <a:gd name="T80" fmla="*/ 312 w 312"/>
                    <a:gd name="T81" fmla="*/ 29 h 190"/>
                    <a:gd name="T82" fmla="*/ 309 w 312"/>
                    <a:gd name="T83" fmla="*/ 6 h 190"/>
                    <a:gd name="T84" fmla="*/ 46 w 312"/>
                    <a:gd name="T85" fmla="*/ 14 h 190"/>
                    <a:gd name="T86" fmla="*/ 45 w 312"/>
                    <a:gd name="T87" fmla="*/ 14 h 190"/>
                    <a:gd name="T88" fmla="*/ 27 w 312"/>
                    <a:gd name="T89" fmla="*/ 52 h 190"/>
                    <a:gd name="T90" fmla="*/ 28 w 312"/>
                    <a:gd name="T91" fmla="*/ 69 h 190"/>
                    <a:gd name="T92" fmla="*/ 30 w 312"/>
                    <a:gd name="T93" fmla="*/ 9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2" h="190">
                      <a:moveTo>
                        <a:pt x="40" y="111"/>
                      </a:moveTo>
                      <a:cubicBezTo>
                        <a:pt x="41" y="112"/>
                        <a:pt x="42" y="112"/>
                        <a:pt x="44" y="114"/>
                      </a:cubicBezTo>
                      <a:cubicBezTo>
                        <a:pt x="46" y="115"/>
                        <a:pt x="47" y="118"/>
                        <a:pt x="48" y="120"/>
                      </a:cubicBezTo>
                      <a:cubicBezTo>
                        <a:pt x="49" y="122"/>
                        <a:pt x="50" y="124"/>
                        <a:pt x="51" y="126"/>
                      </a:cubicBezTo>
                      <a:cubicBezTo>
                        <a:pt x="53" y="129"/>
                        <a:pt x="55" y="133"/>
                        <a:pt x="59" y="134"/>
                      </a:cubicBezTo>
                      <a:cubicBezTo>
                        <a:pt x="60" y="131"/>
                        <a:pt x="65" y="131"/>
                        <a:pt x="66" y="133"/>
                      </a:cubicBezTo>
                      <a:cubicBezTo>
                        <a:pt x="67" y="129"/>
                        <a:pt x="68" y="125"/>
                        <a:pt x="69" y="121"/>
                      </a:cubicBezTo>
                      <a:cubicBezTo>
                        <a:pt x="70" y="120"/>
                        <a:pt x="72" y="120"/>
                        <a:pt x="73" y="120"/>
                      </a:cubicBezTo>
                      <a:cubicBezTo>
                        <a:pt x="74" y="116"/>
                        <a:pt x="74" y="113"/>
                        <a:pt x="74" y="110"/>
                      </a:cubicBezTo>
                      <a:cubicBezTo>
                        <a:pt x="75" y="111"/>
                        <a:pt x="77" y="113"/>
                        <a:pt x="79" y="113"/>
                      </a:cubicBezTo>
                      <a:cubicBezTo>
                        <a:pt x="77" y="118"/>
                        <a:pt x="81" y="124"/>
                        <a:pt x="80" y="129"/>
                      </a:cubicBezTo>
                      <a:cubicBezTo>
                        <a:pt x="78" y="135"/>
                        <a:pt x="70" y="136"/>
                        <a:pt x="66" y="141"/>
                      </a:cubicBezTo>
                      <a:cubicBezTo>
                        <a:pt x="64" y="144"/>
                        <a:pt x="63" y="148"/>
                        <a:pt x="62" y="151"/>
                      </a:cubicBezTo>
                      <a:cubicBezTo>
                        <a:pt x="61" y="155"/>
                        <a:pt x="59" y="158"/>
                        <a:pt x="60" y="162"/>
                      </a:cubicBezTo>
                      <a:cubicBezTo>
                        <a:pt x="60" y="165"/>
                        <a:pt x="62" y="167"/>
                        <a:pt x="64" y="170"/>
                      </a:cubicBezTo>
                      <a:cubicBezTo>
                        <a:pt x="66" y="173"/>
                        <a:pt x="68" y="177"/>
                        <a:pt x="69" y="181"/>
                      </a:cubicBezTo>
                      <a:cubicBezTo>
                        <a:pt x="70" y="183"/>
                        <a:pt x="71" y="185"/>
                        <a:pt x="73" y="187"/>
                      </a:cubicBezTo>
                      <a:cubicBezTo>
                        <a:pt x="74" y="188"/>
                        <a:pt x="76" y="190"/>
                        <a:pt x="79" y="189"/>
                      </a:cubicBezTo>
                      <a:cubicBezTo>
                        <a:pt x="79" y="187"/>
                        <a:pt x="80" y="185"/>
                        <a:pt x="81" y="183"/>
                      </a:cubicBezTo>
                      <a:cubicBezTo>
                        <a:pt x="81" y="182"/>
                        <a:pt x="81" y="181"/>
                        <a:pt x="81" y="181"/>
                      </a:cubicBezTo>
                      <a:cubicBezTo>
                        <a:pt x="81" y="180"/>
                        <a:pt x="80" y="179"/>
                        <a:pt x="80" y="178"/>
                      </a:cubicBezTo>
                      <a:cubicBezTo>
                        <a:pt x="79" y="178"/>
                        <a:pt x="79" y="177"/>
                        <a:pt x="79" y="177"/>
                      </a:cubicBezTo>
                      <a:cubicBezTo>
                        <a:pt x="77" y="176"/>
                        <a:pt x="76" y="175"/>
                        <a:pt x="75" y="173"/>
                      </a:cubicBezTo>
                      <a:cubicBezTo>
                        <a:pt x="74" y="171"/>
                        <a:pt x="72" y="169"/>
                        <a:pt x="71" y="166"/>
                      </a:cubicBezTo>
                      <a:cubicBezTo>
                        <a:pt x="73" y="170"/>
                        <a:pt x="76" y="174"/>
                        <a:pt x="79" y="177"/>
                      </a:cubicBezTo>
                      <a:cubicBezTo>
                        <a:pt x="80" y="178"/>
                        <a:pt x="82" y="179"/>
                        <a:pt x="84" y="178"/>
                      </a:cubicBezTo>
                      <a:cubicBezTo>
                        <a:pt x="85" y="178"/>
                        <a:pt x="85" y="177"/>
                        <a:pt x="86" y="176"/>
                      </a:cubicBezTo>
                      <a:cubicBezTo>
                        <a:pt x="89" y="173"/>
                        <a:pt x="93" y="169"/>
                        <a:pt x="96" y="166"/>
                      </a:cubicBezTo>
                      <a:cubicBezTo>
                        <a:pt x="98" y="163"/>
                        <a:pt x="101" y="161"/>
                        <a:pt x="103" y="158"/>
                      </a:cubicBezTo>
                      <a:cubicBezTo>
                        <a:pt x="107" y="152"/>
                        <a:pt x="109" y="144"/>
                        <a:pt x="113" y="138"/>
                      </a:cubicBezTo>
                      <a:cubicBezTo>
                        <a:pt x="114" y="136"/>
                        <a:pt x="115" y="134"/>
                        <a:pt x="116" y="132"/>
                      </a:cubicBezTo>
                      <a:cubicBezTo>
                        <a:pt x="116" y="130"/>
                        <a:pt x="116" y="128"/>
                        <a:pt x="116" y="126"/>
                      </a:cubicBezTo>
                      <a:cubicBezTo>
                        <a:pt x="116" y="123"/>
                        <a:pt x="116" y="120"/>
                        <a:pt x="115" y="117"/>
                      </a:cubicBezTo>
                      <a:cubicBezTo>
                        <a:pt x="117" y="127"/>
                        <a:pt x="120" y="137"/>
                        <a:pt x="125" y="147"/>
                      </a:cubicBezTo>
                      <a:cubicBezTo>
                        <a:pt x="125" y="148"/>
                        <a:pt x="126" y="149"/>
                        <a:pt x="127" y="150"/>
                      </a:cubicBezTo>
                      <a:cubicBezTo>
                        <a:pt x="128" y="151"/>
                        <a:pt x="130" y="150"/>
                        <a:pt x="131" y="150"/>
                      </a:cubicBezTo>
                      <a:cubicBezTo>
                        <a:pt x="138" y="147"/>
                        <a:pt x="144" y="142"/>
                        <a:pt x="147" y="135"/>
                      </a:cubicBezTo>
                      <a:cubicBezTo>
                        <a:pt x="147" y="134"/>
                        <a:pt x="148" y="133"/>
                        <a:pt x="149" y="133"/>
                      </a:cubicBezTo>
                      <a:cubicBezTo>
                        <a:pt x="149" y="133"/>
                        <a:pt x="150" y="133"/>
                        <a:pt x="150" y="133"/>
                      </a:cubicBezTo>
                      <a:cubicBezTo>
                        <a:pt x="154" y="133"/>
                        <a:pt x="158" y="133"/>
                        <a:pt x="161" y="131"/>
                      </a:cubicBezTo>
                      <a:cubicBezTo>
                        <a:pt x="161" y="131"/>
                        <a:pt x="162" y="131"/>
                        <a:pt x="163" y="130"/>
                      </a:cubicBezTo>
                      <a:cubicBezTo>
                        <a:pt x="165" y="128"/>
                        <a:pt x="169" y="126"/>
                        <a:pt x="171" y="125"/>
                      </a:cubicBezTo>
                      <a:cubicBezTo>
                        <a:pt x="173" y="125"/>
                        <a:pt x="174" y="126"/>
                        <a:pt x="175" y="126"/>
                      </a:cubicBezTo>
                      <a:cubicBezTo>
                        <a:pt x="183" y="129"/>
                        <a:pt x="183" y="129"/>
                        <a:pt x="183" y="129"/>
                      </a:cubicBezTo>
                      <a:cubicBezTo>
                        <a:pt x="185" y="130"/>
                        <a:pt x="186" y="130"/>
                        <a:pt x="187" y="131"/>
                      </a:cubicBezTo>
                      <a:cubicBezTo>
                        <a:pt x="188" y="132"/>
                        <a:pt x="188" y="135"/>
                        <a:pt x="187" y="136"/>
                      </a:cubicBezTo>
                      <a:cubicBezTo>
                        <a:pt x="187" y="136"/>
                        <a:pt x="187" y="136"/>
                        <a:pt x="187" y="136"/>
                      </a:cubicBezTo>
                      <a:cubicBezTo>
                        <a:pt x="187" y="136"/>
                        <a:pt x="187" y="136"/>
                        <a:pt x="187" y="137"/>
                      </a:cubicBezTo>
                      <a:cubicBezTo>
                        <a:pt x="187" y="137"/>
                        <a:pt x="187" y="137"/>
                        <a:pt x="187" y="137"/>
                      </a:cubicBezTo>
                      <a:cubicBezTo>
                        <a:pt x="187" y="137"/>
                        <a:pt x="187" y="137"/>
                        <a:pt x="187" y="137"/>
                      </a:cubicBezTo>
                      <a:cubicBezTo>
                        <a:pt x="191" y="139"/>
                        <a:pt x="197" y="140"/>
                        <a:pt x="200" y="138"/>
                      </a:cubicBezTo>
                      <a:cubicBezTo>
                        <a:pt x="202" y="136"/>
                        <a:pt x="203" y="135"/>
                        <a:pt x="204" y="133"/>
                      </a:cubicBezTo>
                      <a:cubicBezTo>
                        <a:pt x="205" y="130"/>
                        <a:pt x="207" y="127"/>
                        <a:pt x="210" y="126"/>
                      </a:cubicBezTo>
                      <a:cubicBezTo>
                        <a:pt x="211" y="126"/>
                        <a:pt x="211" y="126"/>
                        <a:pt x="212" y="127"/>
                      </a:cubicBezTo>
                      <a:cubicBezTo>
                        <a:pt x="212" y="129"/>
                        <a:pt x="212" y="129"/>
                        <a:pt x="212" y="129"/>
                      </a:cubicBezTo>
                      <a:cubicBezTo>
                        <a:pt x="220" y="129"/>
                        <a:pt x="229" y="129"/>
                        <a:pt x="234" y="124"/>
                      </a:cubicBezTo>
                      <a:cubicBezTo>
                        <a:pt x="234" y="123"/>
                        <a:pt x="234" y="123"/>
                        <a:pt x="234" y="123"/>
                      </a:cubicBezTo>
                      <a:cubicBezTo>
                        <a:pt x="235" y="123"/>
                        <a:pt x="236" y="122"/>
                        <a:pt x="237" y="121"/>
                      </a:cubicBezTo>
                      <a:cubicBezTo>
                        <a:pt x="238" y="121"/>
                        <a:pt x="238" y="121"/>
                        <a:pt x="239" y="121"/>
                      </a:cubicBezTo>
                      <a:cubicBezTo>
                        <a:pt x="239" y="121"/>
                        <a:pt x="239" y="121"/>
                        <a:pt x="239" y="121"/>
                      </a:cubicBezTo>
                      <a:cubicBezTo>
                        <a:pt x="240" y="121"/>
                        <a:pt x="241" y="121"/>
                        <a:pt x="242" y="120"/>
                      </a:cubicBezTo>
                      <a:cubicBezTo>
                        <a:pt x="242" y="116"/>
                        <a:pt x="242" y="116"/>
                        <a:pt x="242" y="116"/>
                      </a:cubicBezTo>
                      <a:cubicBezTo>
                        <a:pt x="244" y="116"/>
                        <a:pt x="244" y="116"/>
                        <a:pt x="244" y="116"/>
                      </a:cubicBezTo>
                      <a:cubicBezTo>
                        <a:pt x="244" y="116"/>
                        <a:pt x="244" y="116"/>
                        <a:pt x="244" y="116"/>
                      </a:cubicBezTo>
                      <a:cubicBezTo>
                        <a:pt x="246" y="115"/>
                        <a:pt x="248" y="114"/>
                        <a:pt x="249" y="115"/>
                      </a:cubicBezTo>
                      <a:cubicBezTo>
                        <a:pt x="252" y="115"/>
                        <a:pt x="254" y="115"/>
                        <a:pt x="256" y="115"/>
                      </a:cubicBezTo>
                      <a:cubicBezTo>
                        <a:pt x="256" y="114"/>
                        <a:pt x="257" y="112"/>
                        <a:pt x="258" y="111"/>
                      </a:cubicBezTo>
                      <a:cubicBezTo>
                        <a:pt x="260" y="109"/>
                        <a:pt x="263" y="107"/>
                        <a:pt x="266" y="107"/>
                      </a:cubicBezTo>
                      <a:cubicBezTo>
                        <a:pt x="268" y="107"/>
                        <a:pt x="270" y="107"/>
                        <a:pt x="272" y="108"/>
                      </a:cubicBezTo>
                      <a:cubicBezTo>
                        <a:pt x="275" y="90"/>
                        <a:pt x="275" y="90"/>
                        <a:pt x="275" y="90"/>
                      </a:cubicBezTo>
                      <a:cubicBezTo>
                        <a:pt x="276" y="85"/>
                        <a:pt x="276" y="84"/>
                        <a:pt x="275" y="84"/>
                      </a:cubicBezTo>
                      <a:cubicBezTo>
                        <a:pt x="275" y="83"/>
                        <a:pt x="275" y="83"/>
                        <a:pt x="274" y="83"/>
                      </a:cubicBezTo>
                      <a:cubicBezTo>
                        <a:pt x="273" y="82"/>
                        <a:pt x="271" y="80"/>
                        <a:pt x="270" y="78"/>
                      </a:cubicBezTo>
                      <a:cubicBezTo>
                        <a:pt x="267" y="72"/>
                        <a:pt x="270" y="65"/>
                        <a:pt x="275" y="62"/>
                      </a:cubicBezTo>
                      <a:cubicBezTo>
                        <a:pt x="276" y="62"/>
                        <a:pt x="278" y="61"/>
                        <a:pt x="279" y="61"/>
                      </a:cubicBezTo>
                      <a:cubicBezTo>
                        <a:pt x="279" y="56"/>
                        <a:pt x="279" y="52"/>
                        <a:pt x="281" y="47"/>
                      </a:cubicBezTo>
                      <a:cubicBezTo>
                        <a:pt x="283" y="39"/>
                        <a:pt x="290" y="32"/>
                        <a:pt x="300" y="32"/>
                      </a:cubicBezTo>
                      <a:cubicBezTo>
                        <a:pt x="300" y="31"/>
                        <a:pt x="300" y="31"/>
                        <a:pt x="300" y="32"/>
                      </a:cubicBezTo>
                      <a:cubicBezTo>
                        <a:pt x="302" y="32"/>
                        <a:pt x="304" y="32"/>
                        <a:pt x="306" y="32"/>
                      </a:cubicBezTo>
                      <a:cubicBezTo>
                        <a:pt x="307" y="33"/>
                        <a:pt x="308" y="33"/>
                        <a:pt x="309" y="33"/>
                      </a:cubicBezTo>
                      <a:cubicBezTo>
                        <a:pt x="309" y="33"/>
                        <a:pt x="310" y="33"/>
                        <a:pt x="310" y="33"/>
                      </a:cubicBezTo>
                      <a:cubicBezTo>
                        <a:pt x="311" y="32"/>
                        <a:pt x="311" y="30"/>
                        <a:pt x="312" y="29"/>
                      </a:cubicBezTo>
                      <a:cubicBezTo>
                        <a:pt x="312" y="23"/>
                        <a:pt x="312" y="23"/>
                        <a:pt x="312" y="23"/>
                      </a:cubicBezTo>
                      <a:cubicBezTo>
                        <a:pt x="312" y="17"/>
                        <a:pt x="312" y="10"/>
                        <a:pt x="309" y="6"/>
                      </a:cubicBezTo>
                      <a:cubicBezTo>
                        <a:pt x="307" y="4"/>
                        <a:pt x="305" y="2"/>
                        <a:pt x="303" y="0"/>
                      </a:cubicBezTo>
                      <a:cubicBezTo>
                        <a:pt x="46" y="14"/>
                        <a:pt x="46" y="14"/>
                        <a:pt x="46" y="14"/>
                      </a:cubicBezTo>
                      <a:cubicBezTo>
                        <a:pt x="46" y="14"/>
                        <a:pt x="46" y="14"/>
                        <a:pt x="46" y="14"/>
                      </a:cubicBezTo>
                      <a:cubicBezTo>
                        <a:pt x="46" y="14"/>
                        <a:pt x="45" y="14"/>
                        <a:pt x="45" y="14"/>
                      </a:cubicBezTo>
                      <a:cubicBezTo>
                        <a:pt x="0" y="9"/>
                        <a:pt x="0" y="9"/>
                        <a:pt x="0" y="9"/>
                      </a:cubicBezTo>
                      <a:cubicBezTo>
                        <a:pt x="8" y="24"/>
                        <a:pt x="17" y="38"/>
                        <a:pt x="27" y="52"/>
                      </a:cubicBezTo>
                      <a:cubicBezTo>
                        <a:pt x="29" y="55"/>
                        <a:pt x="31" y="59"/>
                        <a:pt x="31" y="62"/>
                      </a:cubicBezTo>
                      <a:cubicBezTo>
                        <a:pt x="30" y="65"/>
                        <a:pt x="28" y="66"/>
                        <a:pt x="28" y="69"/>
                      </a:cubicBezTo>
                      <a:cubicBezTo>
                        <a:pt x="30" y="72"/>
                        <a:pt x="31" y="76"/>
                        <a:pt x="31" y="80"/>
                      </a:cubicBezTo>
                      <a:cubicBezTo>
                        <a:pt x="31" y="84"/>
                        <a:pt x="30" y="88"/>
                        <a:pt x="30" y="91"/>
                      </a:cubicBezTo>
                      <a:cubicBezTo>
                        <a:pt x="30" y="99"/>
                        <a:pt x="34" y="106"/>
                        <a:pt x="4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81" name="Freeform 61">
                  <a:extLst>
                    <a:ext uri="{FF2B5EF4-FFF2-40B4-BE49-F238E27FC236}">
                      <a16:creationId xmlns:a16="http://schemas.microsoft.com/office/drawing/2014/main" id="{CD57F7C5-0057-4C78-A861-ED768D043B35}"/>
                    </a:ext>
                  </a:extLst>
                </p:cNvPr>
                <p:cNvSpPr>
                  <a:spLocks/>
                </p:cNvSpPr>
                <p:nvPr/>
              </p:nvSpPr>
              <p:spPr bwMode="auto">
                <a:xfrm>
                  <a:off x="6146866" y="2689245"/>
                  <a:ext cx="568331" cy="687393"/>
                </a:xfrm>
                <a:custGeom>
                  <a:avLst/>
                  <a:gdLst>
                    <a:gd name="T0" fmla="*/ 131 w 219"/>
                    <a:gd name="T1" fmla="*/ 7 h 265"/>
                    <a:gd name="T2" fmla="*/ 133 w 219"/>
                    <a:gd name="T3" fmla="*/ 1 h 265"/>
                    <a:gd name="T4" fmla="*/ 129 w 219"/>
                    <a:gd name="T5" fmla="*/ 3 h 265"/>
                    <a:gd name="T6" fmla="*/ 105 w 219"/>
                    <a:gd name="T7" fmla="*/ 8 h 265"/>
                    <a:gd name="T8" fmla="*/ 96 w 219"/>
                    <a:gd name="T9" fmla="*/ 16 h 265"/>
                    <a:gd name="T10" fmla="*/ 79 w 219"/>
                    <a:gd name="T11" fmla="*/ 12 h 265"/>
                    <a:gd name="T12" fmla="*/ 77 w 219"/>
                    <a:gd name="T13" fmla="*/ 8 h 265"/>
                    <a:gd name="T14" fmla="*/ 58 w 219"/>
                    <a:gd name="T15" fmla="*/ 9 h 265"/>
                    <a:gd name="T16" fmla="*/ 55 w 219"/>
                    <a:gd name="T17" fmla="*/ 20 h 265"/>
                    <a:gd name="T18" fmla="*/ 58 w 219"/>
                    <a:gd name="T19" fmla="*/ 43 h 265"/>
                    <a:gd name="T20" fmla="*/ 46 w 219"/>
                    <a:gd name="T21" fmla="*/ 56 h 265"/>
                    <a:gd name="T22" fmla="*/ 37 w 219"/>
                    <a:gd name="T23" fmla="*/ 81 h 265"/>
                    <a:gd name="T24" fmla="*/ 33 w 219"/>
                    <a:gd name="T25" fmla="*/ 107 h 265"/>
                    <a:gd name="T26" fmla="*/ 2 w 219"/>
                    <a:gd name="T27" fmla="*/ 126 h 265"/>
                    <a:gd name="T28" fmla="*/ 12 w 219"/>
                    <a:gd name="T29" fmla="*/ 184 h 265"/>
                    <a:gd name="T30" fmla="*/ 27 w 219"/>
                    <a:gd name="T31" fmla="*/ 211 h 265"/>
                    <a:gd name="T32" fmla="*/ 15 w 219"/>
                    <a:gd name="T33" fmla="*/ 221 h 265"/>
                    <a:gd name="T34" fmla="*/ 5 w 219"/>
                    <a:gd name="T35" fmla="*/ 232 h 265"/>
                    <a:gd name="T36" fmla="*/ 1 w 219"/>
                    <a:gd name="T37" fmla="*/ 247 h 265"/>
                    <a:gd name="T38" fmla="*/ 5 w 219"/>
                    <a:gd name="T39" fmla="*/ 248 h 265"/>
                    <a:gd name="T40" fmla="*/ 25 w 219"/>
                    <a:gd name="T41" fmla="*/ 253 h 265"/>
                    <a:gd name="T42" fmla="*/ 36 w 219"/>
                    <a:gd name="T43" fmla="*/ 259 h 265"/>
                    <a:gd name="T44" fmla="*/ 44 w 219"/>
                    <a:gd name="T45" fmla="*/ 256 h 265"/>
                    <a:gd name="T46" fmla="*/ 63 w 219"/>
                    <a:gd name="T47" fmla="*/ 257 h 265"/>
                    <a:gd name="T48" fmla="*/ 89 w 219"/>
                    <a:gd name="T49" fmla="*/ 225 h 265"/>
                    <a:gd name="T50" fmla="*/ 102 w 219"/>
                    <a:gd name="T51" fmla="*/ 225 h 265"/>
                    <a:gd name="T52" fmla="*/ 124 w 219"/>
                    <a:gd name="T53" fmla="*/ 221 h 265"/>
                    <a:gd name="T54" fmla="*/ 128 w 219"/>
                    <a:gd name="T55" fmla="*/ 213 h 265"/>
                    <a:gd name="T56" fmla="*/ 144 w 219"/>
                    <a:gd name="T57" fmla="*/ 220 h 265"/>
                    <a:gd name="T58" fmla="*/ 150 w 219"/>
                    <a:gd name="T59" fmla="*/ 208 h 265"/>
                    <a:gd name="T60" fmla="*/ 168 w 219"/>
                    <a:gd name="T61" fmla="*/ 208 h 265"/>
                    <a:gd name="T62" fmla="*/ 183 w 219"/>
                    <a:gd name="T63" fmla="*/ 205 h 265"/>
                    <a:gd name="T64" fmla="*/ 194 w 219"/>
                    <a:gd name="T65" fmla="*/ 204 h 265"/>
                    <a:gd name="T66" fmla="*/ 196 w 219"/>
                    <a:gd name="T67" fmla="*/ 182 h 265"/>
                    <a:gd name="T68" fmla="*/ 201 w 219"/>
                    <a:gd name="T69" fmla="*/ 161 h 265"/>
                    <a:gd name="T70" fmla="*/ 217 w 219"/>
                    <a:gd name="T71" fmla="*/ 151 h 265"/>
                    <a:gd name="T72" fmla="*/ 205 w 219"/>
                    <a:gd name="T73" fmla="*/ 124 h 265"/>
                    <a:gd name="T74" fmla="*/ 205 w 219"/>
                    <a:gd name="T75" fmla="*/ 119 h 265"/>
                    <a:gd name="T76" fmla="*/ 195 w 219"/>
                    <a:gd name="T77" fmla="*/ 115 h 265"/>
                    <a:gd name="T78" fmla="*/ 163 w 219"/>
                    <a:gd name="T79" fmla="*/ 93 h 265"/>
                    <a:gd name="T80" fmla="*/ 154 w 219"/>
                    <a:gd name="T81" fmla="*/ 75 h 265"/>
                    <a:gd name="T82" fmla="*/ 147 w 219"/>
                    <a:gd name="T83" fmla="*/ 74 h 265"/>
                    <a:gd name="T84" fmla="*/ 117 w 219"/>
                    <a:gd name="T85" fmla="*/ 4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9" h="265">
                      <a:moveTo>
                        <a:pt x="115" y="23"/>
                      </a:moveTo>
                      <a:cubicBezTo>
                        <a:pt x="118" y="18"/>
                        <a:pt x="122" y="15"/>
                        <a:pt x="125" y="12"/>
                      </a:cubicBezTo>
                      <a:cubicBezTo>
                        <a:pt x="127" y="10"/>
                        <a:pt x="129" y="9"/>
                        <a:pt x="131" y="7"/>
                      </a:cubicBezTo>
                      <a:cubicBezTo>
                        <a:pt x="132" y="5"/>
                        <a:pt x="134" y="3"/>
                        <a:pt x="135" y="0"/>
                      </a:cubicBezTo>
                      <a:cubicBezTo>
                        <a:pt x="135" y="0"/>
                        <a:pt x="134" y="0"/>
                        <a:pt x="133" y="0"/>
                      </a:cubicBezTo>
                      <a:cubicBezTo>
                        <a:pt x="133" y="1"/>
                        <a:pt x="133" y="1"/>
                        <a:pt x="133" y="1"/>
                      </a:cubicBezTo>
                      <a:cubicBezTo>
                        <a:pt x="132" y="1"/>
                        <a:pt x="132" y="1"/>
                        <a:pt x="132" y="1"/>
                      </a:cubicBezTo>
                      <a:cubicBezTo>
                        <a:pt x="131" y="1"/>
                        <a:pt x="130" y="1"/>
                        <a:pt x="130" y="2"/>
                      </a:cubicBezTo>
                      <a:cubicBezTo>
                        <a:pt x="129" y="3"/>
                        <a:pt x="129" y="3"/>
                        <a:pt x="129" y="3"/>
                      </a:cubicBezTo>
                      <a:cubicBezTo>
                        <a:pt x="123" y="8"/>
                        <a:pt x="114" y="9"/>
                        <a:pt x="106" y="8"/>
                      </a:cubicBezTo>
                      <a:cubicBezTo>
                        <a:pt x="106" y="8"/>
                        <a:pt x="106" y="8"/>
                        <a:pt x="106" y="8"/>
                      </a:cubicBezTo>
                      <a:cubicBezTo>
                        <a:pt x="105" y="8"/>
                        <a:pt x="105" y="8"/>
                        <a:pt x="105" y="8"/>
                      </a:cubicBezTo>
                      <a:cubicBezTo>
                        <a:pt x="104" y="6"/>
                        <a:pt x="104" y="6"/>
                        <a:pt x="104" y="6"/>
                      </a:cubicBezTo>
                      <a:cubicBezTo>
                        <a:pt x="102" y="7"/>
                        <a:pt x="101" y="9"/>
                        <a:pt x="100" y="11"/>
                      </a:cubicBezTo>
                      <a:cubicBezTo>
                        <a:pt x="99" y="13"/>
                        <a:pt x="97" y="15"/>
                        <a:pt x="96" y="16"/>
                      </a:cubicBezTo>
                      <a:cubicBezTo>
                        <a:pt x="91" y="20"/>
                        <a:pt x="85" y="19"/>
                        <a:pt x="80" y="16"/>
                      </a:cubicBezTo>
                      <a:cubicBezTo>
                        <a:pt x="79" y="15"/>
                        <a:pt x="78" y="14"/>
                        <a:pt x="78" y="12"/>
                      </a:cubicBezTo>
                      <a:cubicBezTo>
                        <a:pt x="79" y="12"/>
                        <a:pt x="79" y="12"/>
                        <a:pt x="79" y="12"/>
                      </a:cubicBezTo>
                      <a:cubicBezTo>
                        <a:pt x="79" y="12"/>
                        <a:pt x="79" y="11"/>
                        <a:pt x="79" y="11"/>
                      </a:cubicBezTo>
                      <a:cubicBezTo>
                        <a:pt x="80" y="11"/>
                        <a:pt x="80" y="10"/>
                        <a:pt x="79" y="10"/>
                      </a:cubicBezTo>
                      <a:cubicBezTo>
                        <a:pt x="79" y="9"/>
                        <a:pt x="78" y="9"/>
                        <a:pt x="77" y="8"/>
                      </a:cubicBezTo>
                      <a:cubicBezTo>
                        <a:pt x="68" y="5"/>
                        <a:pt x="68" y="5"/>
                        <a:pt x="68" y="5"/>
                      </a:cubicBezTo>
                      <a:cubicBezTo>
                        <a:pt x="67" y="5"/>
                        <a:pt x="66" y="5"/>
                        <a:pt x="66" y="5"/>
                      </a:cubicBezTo>
                      <a:cubicBezTo>
                        <a:pt x="64" y="5"/>
                        <a:pt x="60" y="7"/>
                        <a:pt x="58" y="9"/>
                      </a:cubicBezTo>
                      <a:cubicBezTo>
                        <a:pt x="57" y="9"/>
                        <a:pt x="57" y="10"/>
                        <a:pt x="56" y="10"/>
                      </a:cubicBezTo>
                      <a:cubicBezTo>
                        <a:pt x="53" y="13"/>
                        <a:pt x="50" y="15"/>
                        <a:pt x="46" y="15"/>
                      </a:cubicBezTo>
                      <a:cubicBezTo>
                        <a:pt x="50" y="16"/>
                        <a:pt x="53" y="18"/>
                        <a:pt x="55" y="20"/>
                      </a:cubicBezTo>
                      <a:cubicBezTo>
                        <a:pt x="57" y="23"/>
                        <a:pt x="58" y="26"/>
                        <a:pt x="59" y="29"/>
                      </a:cubicBezTo>
                      <a:cubicBezTo>
                        <a:pt x="60" y="32"/>
                        <a:pt x="61" y="35"/>
                        <a:pt x="61" y="39"/>
                      </a:cubicBezTo>
                      <a:cubicBezTo>
                        <a:pt x="60" y="40"/>
                        <a:pt x="59" y="42"/>
                        <a:pt x="58" y="43"/>
                      </a:cubicBezTo>
                      <a:cubicBezTo>
                        <a:pt x="57" y="45"/>
                        <a:pt x="56" y="47"/>
                        <a:pt x="55" y="50"/>
                      </a:cubicBezTo>
                      <a:cubicBezTo>
                        <a:pt x="54" y="51"/>
                        <a:pt x="53" y="53"/>
                        <a:pt x="51" y="54"/>
                      </a:cubicBezTo>
                      <a:cubicBezTo>
                        <a:pt x="50" y="55"/>
                        <a:pt x="48" y="56"/>
                        <a:pt x="46" y="56"/>
                      </a:cubicBezTo>
                      <a:cubicBezTo>
                        <a:pt x="42" y="58"/>
                        <a:pt x="38" y="62"/>
                        <a:pt x="37" y="67"/>
                      </a:cubicBezTo>
                      <a:cubicBezTo>
                        <a:pt x="35" y="70"/>
                        <a:pt x="34" y="75"/>
                        <a:pt x="31" y="76"/>
                      </a:cubicBezTo>
                      <a:cubicBezTo>
                        <a:pt x="34" y="76"/>
                        <a:pt x="36" y="78"/>
                        <a:pt x="37" y="81"/>
                      </a:cubicBezTo>
                      <a:cubicBezTo>
                        <a:pt x="38" y="83"/>
                        <a:pt x="38" y="86"/>
                        <a:pt x="39" y="89"/>
                      </a:cubicBezTo>
                      <a:cubicBezTo>
                        <a:pt x="40" y="93"/>
                        <a:pt x="43" y="96"/>
                        <a:pt x="42" y="99"/>
                      </a:cubicBezTo>
                      <a:cubicBezTo>
                        <a:pt x="42" y="103"/>
                        <a:pt x="37" y="106"/>
                        <a:pt x="33" y="107"/>
                      </a:cubicBezTo>
                      <a:cubicBezTo>
                        <a:pt x="27" y="109"/>
                        <a:pt x="20" y="110"/>
                        <a:pt x="13" y="110"/>
                      </a:cubicBezTo>
                      <a:cubicBezTo>
                        <a:pt x="10" y="110"/>
                        <a:pt x="6" y="109"/>
                        <a:pt x="4" y="113"/>
                      </a:cubicBezTo>
                      <a:cubicBezTo>
                        <a:pt x="3" y="117"/>
                        <a:pt x="2" y="121"/>
                        <a:pt x="2" y="126"/>
                      </a:cubicBezTo>
                      <a:cubicBezTo>
                        <a:pt x="1" y="140"/>
                        <a:pt x="1" y="154"/>
                        <a:pt x="1" y="169"/>
                      </a:cubicBezTo>
                      <a:cubicBezTo>
                        <a:pt x="1" y="172"/>
                        <a:pt x="1" y="175"/>
                        <a:pt x="2" y="178"/>
                      </a:cubicBezTo>
                      <a:cubicBezTo>
                        <a:pt x="4" y="182"/>
                        <a:pt x="8" y="184"/>
                        <a:pt x="12" y="184"/>
                      </a:cubicBezTo>
                      <a:cubicBezTo>
                        <a:pt x="15" y="183"/>
                        <a:pt x="17" y="184"/>
                        <a:pt x="19" y="185"/>
                      </a:cubicBezTo>
                      <a:cubicBezTo>
                        <a:pt x="23" y="189"/>
                        <a:pt x="28" y="196"/>
                        <a:pt x="28" y="204"/>
                      </a:cubicBezTo>
                      <a:cubicBezTo>
                        <a:pt x="28" y="207"/>
                        <a:pt x="28" y="209"/>
                        <a:pt x="27" y="211"/>
                      </a:cubicBezTo>
                      <a:cubicBezTo>
                        <a:pt x="25" y="216"/>
                        <a:pt x="20" y="218"/>
                        <a:pt x="16" y="220"/>
                      </a:cubicBezTo>
                      <a:cubicBezTo>
                        <a:pt x="16" y="220"/>
                        <a:pt x="16" y="220"/>
                        <a:pt x="16" y="220"/>
                      </a:cubicBezTo>
                      <a:cubicBezTo>
                        <a:pt x="16" y="221"/>
                        <a:pt x="15" y="221"/>
                        <a:pt x="15" y="221"/>
                      </a:cubicBezTo>
                      <a:cubicBezTo>
                        <a:pt x="11" y="223"/>
                        <a:pt x="8" y="226"/>
                        <a:pt x="5" y="229"/>
                      </a:cubicBezTo>
                      <a:cubicBezTo>
                        <a:pt x="5" y="230"/>
                        <a:pt x="4" y="231"/>
                        <a:pt x="4" y="231"/>
                      </a:cubicBezTo>
                      <a:cubicBezTo>
                        <a:pt x="4" y="231"/>
                        <a:pt x="4" y="232"/>
                        <a:pt x="5" y="232"/>
                      </a:cubicBezTo>
                      <a:cubicBezTo>
                        <a:pt x="5" y="233"/>
                        <a:pt x="6" y="234"/>
                        <a:pt x="6" y="236"/>
                      </a:cubicBezTo>
                      <a:cubicBezTo>
                        <a:pt x="6" y="240"/>
                        <a:pt x="4" y="243"/>
                        <a:pt x="2" y="245"/>
                      </a:cubicBezTo>
                      <a:cubicBezTo>
                        <a:pt x="2" y="246"/>
                        <a:pt x="1" y="246"/>
                        <a:pt x="1" y="247"/>
                      </a:cubicBezTo>
                      <a:cubicBezTo>
                        <a:pt x="0" y="248"/>
                        <a:pt x="1" y="250"/>
                        <a:pt x="3" y="251"/>
                      </a:cubicBezTo>
                      <a:cubicBezTo>
                        <a:pt x="3" y="251"/>
                        <a:pt x="4" y="252"/>
                        <a:pt x="5" y="252"/>
                      </a:cubicBezTo>
                      <a:cubicBezTo>
                        <a:pt x="5" y="248"/>
                        <a:pt x="5" y="248"/>
                        <a:pt x="5" y="248"/>
                      </a:cubicBezTo>
                      <a:cubicBezTo>
                        <a:pt x="5" y="246"/>
                        <a:pt x="6" y="245"/>
                        <a:pt x="7" y="244"/>
                      </a:cubicBezTo>
                      <a:cubicBezTo>
                        <a:pt x="8" y="243"/>
                        <a:pt x="10" y="242"/>
                        <a:pt x="11" y="242"/>
                      </a:cubicBezTo>
                      <a:cubicBezTo>
                        <a:pt x="18" y="243"/>
                        <a:pt x="23" y="247"/>
                        <a:pt x="25" y="253"/>
                      </a:cubicBezTo>
                      <a:cubicBezTo>
                        <a:pt x="26" y="253"/>
                        <a:pt x="27" y="253"/>
                        <a:pt x="28" y="253"/>
                      </a:cubicBezTo>
                      <a:cubicBezTo>
                        <a:pt x="30" y="252"/>
                        <a:pt x="32" y="252"/>
                        <a:pt x="34" y="254"/>
                      </a:cubicBezTo>
                      <a:cubicBezTo>
                        <a:pt x="36" y="255"/>
                        <a:pt x="36" y="257"/>
                        <a:pt x="36" y="259"/>
                      </a:cubicBezTo>
                      <a:cubicBezTo>
                        <a:pt x="36" y="260"/>
                        <a:pt x="36" y="262"/>
                        <a:pt x="35" y="263"/>
                      </a:cubicBezTo>
                      <a:cubicBezTo>
                        <a:pt x="38" y="265"/>
                        <a:pt x="38" y="265"/>
                        <a:pt x="38" y="265"/>
                      </a:cubicBezTo>
                      <a:cubicBezTo>
                        <a:pt x="39" y="261"/>
                        <a:pt x="41" y="258"/>
                        <a:pt x="44" y="256"/>
                      </a:cubicBezTo>
                      <a:cubicBezTo>
                        <a:pt x="49" y="253"/>
                        <a:pt x="55" y="255"/>
                        <a:pt x="59" y="257"/>
                      </a:cubicBezTo>
                      <a:cubicBezTo>
                        <a:pt x="60" y="257"/>
                        <a:pt x="62" y="257"/>
                        <a:pt x="63" y="258"/>
                      </a:cubicBezTo>
                      <a:cubicBezTo>
                        <a:pt x="63" y="257"/>
                        <a:pt x="63" y="257"/>
                        <a:pt x="63" y="257"/>
                      </a:cubicBezTo>
                      <a:cubicBezTo>
                        <a:pt x="64" y="256"/>
                        <a:pt x="63" y="254"/>
                        <a:pt x="63" y="253"/>
                      </a:cubicBezTo>
                      <a:cubicBezTo>
                        <a:pt x="63" y="242"/>
                        <a:pt x="65" y="233"/>
                        <a:pt x="71" y="228"/>
                      </a:cubicBezTo>
                      <a:cubicBezTo>
                        <a:pt x="75" y="224"/>
                        <a:pt x="83" y="223"/>
                        <a:pt x="89" y="225"/>
                      </a:cubicBezTo>
                      <a:cubicBezTo>
                        <a:pt x="90" y="225"/>
                        <a:pt x="91" y="225"/>
                        <a:pt x="91" y="226"/>
                      </a:cubicBezTo>
                      <a:cubicBezTo>
                        <a:pt x="92" y="225"/>
                        <a:pt x="92" y="225"/>
                        <a:pt x="93" y="225"/>
                      </a:cubicBezTo>
                      <a:cubicBezTo>
                        <a:pt x="96" y="223"/>
                        <a:pt x="99" y="224"/>
                        <a:pt x="102" y="225"/>
                      </a:cubicBezTo>
                      <a:cubicBezTo>
                        <a:pt x="103" y="226"/>
                        <a:pt x="104" y="227"/>
                        <a:pt x="104" y="228"/>
                      </a:cubicBezTo>
                      <a:cubicBezTo>
                        <a:pt x="105" y="227"/>
                        <a:pt x="105" y="227"/>
                        <a:pt x="106" y="226"/>
                      </a:cubicBezTo>
                      <a:cubicBezTo>
                        <a:pt x="109" y="224"/>
                        <a:pt x="116" y="217"/>
                        <a:pt x="124" y="221"/>
                      </a:cubicBezTo>
                      <a:cubicBezTo>
                        <a:pt x="124" y="221"/>
                        <a:pt x="124" y="221"/>
                        <a:pt x="124" y="222"/>
                      </a:cubicBezTo>
                      <a:cubicBezTo>
                        <a:pt x="124" y="221"/>
                        <a:pt x="124" y="220"/>
                        <a:pt x="124" y="219"/>
                      </a:cubicBezTo>
                      <a:cubicBezTo>
                        <a:pt x="124" y="217"/>
                        <a:pt x="126" y="214"/>
                        <a:pt x="128" y="213"/>
                      </a:cubicBezTo>
                      <a:cubicBezTo>
                        <a:pt x="133" y="211"/>
                        <a:pt x="138" y="213"/>
                        <a:pt x="141" y="217"/>
                      </a:cubicBezTo>
                      <a:cubicBezTo>
                        <a:pt x="141" y="218"/>
                        <a:pt x="141" y="219"/>
                        <a:pt x="142" y="220"/>
                      </a:cubicBezTo>
                      <a:cubicBezTo>
                        <a:pt x="143" y="220"/>
                        <a:pt x="143" y="220"/>
                        <a:pt x="144" y="220"/>
                      </a:cubicBezTo>
                      <a:cubicBezTo>
                        <a:pt x="144" y="220"/>
                        <a:pt x="145" y="219"/>
                        <a:pt x="145" y="219"/>
                      </a:cubicBezTo>
                      <a:cubicBezTo>
                        <a:pt x="145" y="218"/>
                        <a:pt x="144" y="216"/>
                        <a:pt x="145" y="214"/>
                      </a:cubicBezTo>
                      <a:cubicBezTo>
                        <a:pt x="146" y="211"/>
                        <a:pt x="147" y="209"/>
                        <a:pt x="150" y="208"/>
                      </a:cubicBezTo>
                      <a:cubicBezTo>
                        <a:pt x="153" y="206"/>
                        <a:pt x="156" y="206"/>
                        <a:pt x="159" y="208"/>
                      </a:cubicBezTo>
                      <a:cubicBezTo>
                        <a:pt x="160" y="208"/>
                        <a:pt x="160" y="209"/>
                        <a:pt x="161" y="209"/>
                      </a:cubicBezTo>
                      <a:cubicBezTo>
                        <a:pt x="163" y="208"/>
                        <a:pt x="166" y="208"/>
                        <a:pt x="168" y="208"/>
                      </a:cubicBezTo>
                      <a:cubicBezTo>
                        <a:pt x="170" y="208"/>
                        <a:pt x="171" y="209"/>
                        <a:pt x="172" y="210"/>
                      </a:cubicBezTo>
                      <a:cubicBezTo>
                        <a:pt x="173" y="210"/>
                        <a:pt x="173" y="210"/>
                        <a:pt x="173" y="210"/>
                      </a:cubicBezTo>
                      <a:cubicBezTo>
                        <a:pt x="175" y="208"/>
                        <a:pt x="179" y="206"/>
                        <a:pt x="183" y="205"/>
                      </a:cubicBezTo>
                      <a:cubicBezTo>
                        <a:pt x="187" y="204"/>
                        <a:pt x="190" y="206"/>
                        <a:pt x="191" y="210"/>
                      </a:cubicBezTo>
                      <a:cubicBezTo>
                        <a:pt x="192" y="210"/>
                        <a:pt x="192" y="211"/>
                        <a:pt x="192" y="212"/>
                      </a:cubicBezTo>
                      <a:cubicBezTo>
                        <a:pt x="194" y="207"/>
                        <a:pt x="194" y="205"/>
                        <a:pt x="194" y="204"/>
                      </a:cubicBezTo>
                      <a:cubicBezTo>
                        <a:pt x="193" y="203"/>
                        <a:pt x="193" y="203"/>
                        <a:pt x="193" y="203"/>
                      </a:cubicBezTo>
                      <a:cubicBezTo>
                        <a:pt x="192" y="201"/>
                        <a:pt x="191" y="200"/>
                        <a:pt x="190" y="198"/>
                      </a:cubicBezTo>
                      <a:cubicBezTo>
                        <a:pt x="188" y="190"/>
                        <a:pt x="193" y="185"/>
                        <a:pt x="196" y="182"/>
                      </a:cubicBezTo>
                      <a:cubicBezTo>
                        <a:pt x="198" y="180"/>
                        <a:pt x="200" y="178"/>
                        <a:pt x="200" y="177"/>
                      </a:cubicBezTo>
                      <a:cubicBezTo>
                        <a:pt x="200" y="176"/>
                        <a:pt x="200" y="174"/>
                        <a:pt x="200" y="173"/>
                      </a:cubicBezTo>
                      <a:cubicBezTo>
                        <a:pt x="200" y="169"/>
                        <a:pt x="199" y="165"/>
                        <a:pt x="201" y="161"/>
                      </a:cubicBezTo>
                      <a:cubicBezTo>
                        <a:pt x="204" y="155"/>
                        <a:pt x="210" y="153"/>
                        <a:pt x="215" y="152"/>
                      </a:cubicBezTo>
                      <a:cubicBezTo>
                        <a:pt x="215" y="152"/>
                        <a:pt x="215" y="152"/>
                        <a:pt x="215" y="152"/>
                      </a:cubicBezTo>
                      <a:cubicBezTo>
                        <a:pt x="215" y="152"/>
                        <a:pt x="216" y="152"/>
                        <a:pt x="217" y="151"/>
                      </a:cubicBezTo>
                      <a:cubicBezTo>
                        <a:pt x="218" y="151"/>
                        <a:pt x="218" y="150"/>
                        <a:pt x="219" y="150"/>
                      </a:cubicBezTo>
                      <a:cubicBezTo>
                        <a:pt x="214" y="145"/>
                        <a:pt x="210" y="138"/>
                        <a:pt x="207" y="132"/>
                      </a:cubicBezTo>
                      <a:cubicBezTo>
                        <a:pt x="206" y="129"/>
                        <a:pt x="205" y="127"/>
                        <a:pt x="205" y="124"/>
                      </a:cubicBezTo>
                      <a:cubicBezTo>
                        <a:pt x="205" y="123"/>
                        <a:pt x="205" y="121"/>
                        <a:pt x="206" y="120"/>
                      </a:cubicBezTo>
                      <a:cubicBezTo>
                        <a:pt x="206" y="120"/>
                        <a:pt x="206" y="119"/>
                        <a:pt x="206" y="119"/>
                      </a:cubicBezTo>
                      <a:cubicBezTo>
                        <a:pt x="206" y="119"/>
                        <a:pt x="205" y="119"/>
                        <a:pt x="205" y="119"/>
                      </a:cubicBezTo>
                      <a:cubicBezTo>
                        <a:pt x="205" y="118"/>
                        <a:pt x="204" y="118"/>
                        <a:pt x="204" y="118"/>
                      </a:cubicBezTo>
                      <a:cubicBezTo>
                        <a:pt x="203" y="119"/>
                        <a:pt x="201" y="120"/>
                        <a:pt x="199" y="119"/>
                      </a:cubicBezTo>
                      <a:cubicBezTo>
                        <a:pt x="197" y="119"/>
                        <a:pt x="196" y="117"/>
                        <a:pt x="195" y="115"/>
                      </a:cubicBezTo>
                      <a:cubicBezTo>
                        <a:pt x="190" y="104"/>
                        <a:pt x="190" y="104"/>
                        <a:pt x="190" y="104"/>
                      </a:cubicBezTo>
                      <a:cubicBezTo>
                        <a:pt x="165" y="93"/>
                        <a:pt x="165" y="93"/>
                        <a:pt x="165" y="93"/>
                      </a:cubicBezTo>
                      <a:cubicBezTo>
                        <a:pt x="165" y="93"/>
                        <a:pt x="164" y="93"/>
                        <a:pt x="163" y="93"/>
                      </a:cubicBezTo>
                      <a:cubicBezTo>
                        <a:pt x="160" y="92"/>
                        <a:pt x="155" y="90"/>
                        <a:pt x="153" y="84"/>
                      </a:cubicBezTo>
                      <a:cubicBezTo>
                        <a:pt x="152" y="81"/>
                        <a:pt x="153" y="78"/>
                        <a:pt x="154" y="76"/>
                      </a:cubicBezTo>
                      <a:cubicBezTo>
                        <a:pt x="154" y="76"/>
                        <a:pt x="154" y="75"/>
                        <a:pt x="154" y="75"/>
                      </a:cubicBezTo>
                      <a:cubicBezTo>
                        <a:pt x="153" y="74"/>
                        <a:pt x="151" y="74"/>
                        <a:pt x="149" y="74"/>
                      </a:cubicBezTo>
                      <a:cubicBezTo>
                        <a:pt x="148" y="74"/>
                        <a:pt x="148" y="74"/>
                        <a:pt x="147" y="74"/>
                      </a:cubicBezTo>
                      <a:cubicBezTo>
                        <a:pt x="147" y="74"/>
                        <a:pt x="147" y="74"/>
                        <a:pt x="147" y="74"/>
                      </a:cubicBezTo>
                      <a:cubicBezTo>
                        <a:pt x="143" y="74"/>
                        <a:pt x="135" y="74"/>
                        <a:pt x="132" y="67"/>
                      </a:cubicBezTo>
                      <a:cubicBezTo>
                        <a:pt x="131" y="64"/>
                        <a:pt x="131" y="61"/>
                        <a:pt x="132" y="58"/>
                      </a:cubicBezTo>
                      <a:cubicBezTo>
                        <a:pt x="127" y="53"/>
                        <a:pt x="122" y="48"/>
                        <a:pt x="117" y="43"/>
                      </a:cubicBezTo>
                      <a:cubicBezTo>
                        <a:pt x="115" y="41"/>
                        <a:pt x="111" y="36"/>
                        <a:pt x="112" y="30"/>
                      </a:cubicBezTo>
                      <a:cubicBezTo>
                        <a:pt x="112" y="27"/>
                        <a:pt x="114" y="24"/>
                        <a:pt x="11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58" name="Group 257">
                <a:extLst>
                  <a:ext uri="{FF2B5EF4-FFF2-40B4-BE49-F238E27FC236}">
                    <a16:creationId xmlns:a16="http://schemas.microsoft.com/office/drawing/2014/main" id="{D3BDD5D1-E4AA-4FA8-AC34-6F1E53AAF821}"/>
                  </a:ext>
                </a:extLst>
              </p:cNvPr>
              <p:cNvGrpSpPr/>
              <p:nvPr/>
            </p:nvGrpSpPr>
            <p:grpSpPr>
              <a:xfrm>
                <a:off x="1544423" y="1672987"/>
                <a:ext cx="1095387" cy="1004895"/>
                <a:chOff x="5840476" y="1120784"/>
                <a:chExt cx="1460516" cy="1339860"/>
              </a:xfrm>
              <a:solidFill>
                <a:srgbClr val="92D050"/>
              </a:solidFill>
            </p:grpSpPr>
            <p:sp>
              <p:nvSpPr>
                <p:cNvPr id="276" name="Freeform 63">
                  <a:extLst>
                    <a:ext uri="{FF2B5EF4-FFF2-40B4-BE49-F238E27FC236}">
                      <a16:creationId xmlns:a16="http://schemas.microsoft.com/office/drawing/2014/main" id="{3159FF39-378B-4AB1-ADF7-C1B7B5055C5E}"/>
                    </a:ext>
                  </a:extLst>
                </p:cNvPr>
                <p:cNvSpPr>
                  <a:spLocks/>
                </p:cNvSpPr>
                <p:nvPr/>
              </p:nvSpPr>
              <p:spPr bwMode="auto">
                <a:xfrm>
                  <a:off x="6605659" y="2027253"/>
                  <a:ext cx="695333" cy="433391"/>
                </a:xfrm>
                <a:custGeom>
                  <a:avLst/>
                  <a:gdLst>
                    <a:gd name="T0" fmla="*/ 205 w 268"/>
                    <a:gd name="T1" fmla="*/ 47 h 167"/>
                    <a:gd name="T2" fmla="*/ 192 w 268"/>
                    <a:gd name="T3" fmla="*/ 48 h 167"/>
                    <a:gd name="T4" fmla="*/ 191 w 268"/>
                    <a:gd name="T5" fmla="*/ 48 h 167"/>
                    <a:gd name="T6" fmla="*/ 191 w 268"/>
                    <a:gd name="T7" fmla="*/ 43 h 167"/>
                    <a:gd name="T8" fmla="*/ 176 w 268"/>
                    <a:gd name="T9" fmla="*/ 18 h 167"/>
                    <a:gd name="T10" fmla="*/ 169 w 268"/>
                    <a:gd name="T11" fmla="*/ 11 h 167"/>
                    <a:gd name="T12" fmla="*/ 167 w 268"/>
                    <a:gd name="T13" fmla="*/ 9 h 167"/>
                    <a:gd name="T14" fmla="*/ 158 w 268"/>
                    <a:gd name="T15" fmla="*/ 15 h 167"/>
                    <a:gd name="T16" fmla="*/ 154 w 268"/>
                    <a:gd name="T17" fmla="*/ 11 h 167"/>
                    <a:gd name="T18" fmla="*/ 146 w 268"/>
                    <a:gd name="T19" fmla="*/ 3 h 167"/>
                    <a:gd name="T20" fmla="*/ 132 w 268"/>
                    <a:gd name="T21" fmla="*/ 3 h 167"/>
                    <a:gd name="T22" fmla="*/ 113 w 268"/>
                    <a:gd name="T23" fmla="*/ 0 h 167"/>
                    <a:gd name="T24" fmla="*/ 105 w 268"/>
                    <a:gd name="T25" fmla="*/ 15 h 167"/>
                    <a:gd name="T26" fmla="*/ 79 w 268"/>
                    <a:gd name="T27" fmla="*/ 9 h 167"/>
                    <a:gd name="T28" fmla="*/ 68 w 268"/>
                    <a:gd name="T29" fmla="*/ 16 h 167"/>
                    <a:gd name="T30" fmla="*/ 56 w 268"/>
                    <a:gd name="T31" fmla="*/ 17 h 167"/>
                    <a:gd name="T32" fmla="*/ 46 w 268"/>
                    <a:gd name="T33" fmla="*/ 23 h 167"/>
                    <a:gd name="T34" fmla="*/ 40 w 268"/>
                    <a:gd name="T35" fmla="*/ 28 h 167"/>
                    <a:gd name="T36" fmla="*/ 36 w 268"/>
                    <a:gd name="T37" fmla="*/ 31 h 167"/>
                    <a:gd name="T38" fmla="*/ 36 w 268"/>
                    <a:gd name="T39" fmla="*/ 36 h 167"/>
                    <a:gd name="T40" fmla="*/ 35 w 268"/>
                    <a:gd name="T41" fmla="*/ 36 h 167"/>
                    <a:gd name="T42" fmla="*/ 12 w 268"/>
                    <a:gd name="T43" fmla="*/ 31 h 167"/>
                    <a:gd name="T44" fmla="*/ 7 w 268"/>
                    <a:gd name="T45" fmla="*/ 58 h 167"/>
                    <a:gd name="T46" fmla="*/ 2 w 268"/>
                    <a:gd name="T47" fmla="*/ 85 h 167"/>
                    <a:gd name="T48" fmla="*/ 8 w 268"/>
                    <a:gd name="T49" fmla="*/ 89 h 167"/>
                    <a:gd name="T50" fmla="*/ 10 w 268"/>
                    <a:gd name="T51" fmla="*/ 99 h 167"/>
                    <a:gd name="T52" fmla="*/ 14 w 268"/>
                    <a:gd name="T53" fmla="*/ 119 h 167"/>
                    <a:gd name="T54" fmla="*/ 19 w 268"/>
                    <a:gd name="T55" fmla="*/ 119 h 167"/>
                    <a:gd name="T56" fmla="*/ 24 w 268"/>
                    <a:gd name="T57" fmla="*/ 119 h 167"/>
                    <a:gd name="T58" fmla="*/ 42 w 268"/>
                    <a:gd name="T59" fmla="*/ 154 h 167"/>
                    <a:gd name="T60" fmla="*/ 43 w 268"/>
                    <a:gd name="T61" fmla="*/ 163 h 167"/>
                    <a:gd name="T62" fmla="*/ 64 w 268"/>
                    <a:gd name="T63" fmla="*/ 158 h 167"/>
                    <a:gd name="T64" fmla="*/ 84 w 268"/>
                    <a:gd name="T65" fmla="*/ 166 h 167"/>
                    <a:gd name="T66" fmla="*/ 94 w 268"/>
                    <a:gd name="T67" fmla="*/ 161 h 167"/>
                    <a:gd name="T68" fmla="*/ 95 w 268"/>
                    <a:gd name="T69" fmla="*/ 161 h 167"/>
                    <a:gd name="T70" fmla="*/ 100 w 268"/>
                    <a:gd name="T71" fmla="*/ 150 h 167"/>
                    <a:gd name="T72" fmla="*/ 115 w 268"/>
                    <a:gd name="T73" fmla="*/ 153 h 167"/>
                    <a:gd name="T74" fmla="*/ 118 w 268"/>
                    <a:gd name="T75" fmla="*/ 154 h 167"/>
                    <a:gd name="T76" fmla="*/ 123 w 268"/>
                    <a:gd name="T77" fmla="*/ 140 h 167"/>
                    <a:gd name="T78" fmla="*/ 169 w 268"/>
                    <a:gd name="T79" fmla="*/ 153 h 167"/>
                    <a:gd name="T80" fmla="*/ 172 w 268"/>
                    <a:gd name="T81" fmla="*/ 160 h 167"/>
                    <a:gd name="T82" fmla="*/ 184 w 268"/>
                    <a:gd name="T83" fmla="*/ 163 h 167"/>
                    <a:gd name="T84" fmla="*/ 187 w 268"/>
                    <a:gd name="T85" fmla="*/ 163 h 167"/>
                    <a:gd name="T86" fmla="*/ 188 w 268"/>
                    <a:gd name="T87" fmla="*/ 149 h 167"/>
                    <a:gd name="T88" fmla="*/ 198 w 268"/>
                    <a:gd name="T89" fmla="*/ 157 h 167"/>
                    <a:gd name="T90" fmla="*/ 203 w 268"/>
                    <a:gd name="T91" fmla="*/ 158 h 167"/>
                    <a:gd name="T92" fmla="*/ 209 w 268"/>
                    <a:gd name="T93" fmla="*/ 157 h 167"/>
                    <a:gd name="T94" fmla="*/ 213 w 268"/>
                    <a:gd name="T95" fmla="*/ 155 h 167"/>
                    <a:gd name="T96" fmla="*/ 224 w 268"/>
                    <a:gd name="T97" fmla="*/ 135 h 167"/>
                    <a:gd name="T98" fmla="*/ 231 w 268"/>
                    <a:gd name="T99" fmla="*/ 131 h 167"/>
                    <a:gd name="T100" fmla="*/ 234 w 268"/>
                    <a:gd name="T101" fmla="*/ 127 h 167"/>
                    <a:gd name="T102" fmla="*/ 253 w 268"/>
                    <a:gd name="T103" fmla="*/ 123 h 167"/>
                    <a:gd name="T104" fmla="*/ 256 w 268"/>
                    <a:gd name="T105" fmla="*/ 115 h 167"/>
                    <a:gd name="T106" fmla="*/ 262 w 268"/>
                    <a:gd name="T107" fmla="*/ 100 h 167"/>
                    <a:gd name="T108" fmla="*/ 268 w 268"/>
                    <a:gd name="T109" fmla="*/ 85 h 167"/>
                    <a:gd name="T110" fmla="*/ 208 w 268"/>
                    <a:gd name="T111" fmla="*/ 3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8" h="167">
                      <a:moveTo>
                        <a:pt x="207" y="45"/>
                      </a:moveTo>
                      <a:cubicBezTo>
                        <a:pt x="206" y="45"/>
                        <a:pt x="206" y="46"/>
                        <a:pt x="205" y="47"/>
                      </a:cubicBezTo>
                      <a:cubicBezTo>
                        <a:pt x="204" y="47"/>
                        <a:pt x="203" y="47"/>
                        <a:pt x="203" y="48"/>
                      </a:cubicBezTo>
                      <a:cubicBezTo>
                        <a:pt x="192" y="48"/>
                        <a:pt x="192" y="48"/>
                        <a:pt x="192" y="48"/>
                      </a:cubicBezTo>
                      <a:cubicBezTo>
                        <a:pt x="192" y="48"/>
                        <a:pt x="192" y="48"/>
                        <a:pt x="192" y="48"/>
                      </a:cubicBezTo>
                      <a:cubicBezTo>
                        <a:pt x="191" y="48"/>
                        <a:pt x="191" y="48"/>
                        <a:pt x="191" y="48"/>
                      </a:cubicBezTo>
                      <a:cubicBezTo>
                        <a:pt x="190" y="47"/>
                        <a:pt x="190" y="47"/>
                        <a:pt x="190" y="47"/>
                      </a:cubicBezTo>
                      <a:cubicBezTo>
                        <a:pt x="191" y="43"/>
                        <a:pt x="191" y="43"/>
                        <a:pt x="191" y="43"/>
                      </a:cubicBezTo>
                      <a:cubicBezTo>
                        <a:pt x="184" y="18"/>
                        <a:pt x="184" y="18"/>
                        <a:pt x="184" y="18"/>
                      </a:cubicBezTo>
                      <a:cubicBezTo>
                        <a:pt x="182" y="19"/>
                        <a:pt x="179" y="19"/>
                        <a:pt x="176" y="18"/>
                      </a:cubicBezTo>
                      <a:cubicBezTo>
                        <a:pt x="173" y="17"/>
                        <a:pt x="170" y="15"/>
                        <a:pt x="169" y="12"/>
                      </a:cubicBezTo>
                      <a:cubicBezTo>
                        <a:pt x="169" y="12"/>
                        <a:pt x="169" y="12"/>
                        <a:pt x="169" y="11"/>
                      </a:cubicBezTo>
                      <a:cubicBezTo>
                        <a:pt x="168" y="11"/>
                        <a:pt x="168" y="10"/>
                        <a:pt x="168" y="10"/>
                      </a:cubicBezTo>
                      <a:cubicBezTo>
                        <a:pt x="168" y="10"/>
                        <a:pt x="168" y="9"/>
                        <a:pt x="167" y="9"/>
                      </a:cubicBezTo>
                      <a:cubicBezTo>
                        <a:pt x="166" y="10"/>
                        <a:pt x="165" y="10"/>
                        <a:pt x="164" y="12"/>
                      </a:cubicBezTo>
                      <a:cubicBezTo>
                        <a:pt x="163" y="12"/>
                        <a:pt x="161" y="15"/>
                        <a:pt x="158" y="15"/>
                      </a:cubicBezTo>
                      <a:cubicBezTo>
                        <a:pt x="157" y="15"/>
                        <a:pt x="156" y="14"/>
                        <a:pt x="156" y="14"/>
                      </a:cubicBezTo>
                      <a:cubicBezTo>
                        <a:pt x="155" y="13"/>
                        <a:pt x="154" y="12"/>
                        <a:pt x="154" y="11"/>
                      </a:cubicBezTo>
                      <a:cubicBezTo>
                        <a:pt x="154" y="10"/>
                        <a:pt x="154" y="10"/>
                        <a:pt x="154" y="10"/>
                      </a:cubicBezTo>
                      <a:cubicBezTo>
                        <a:pt x="153" y="7"/>
                        <a:pt x="149" y="5"/>
                        <a:pt x="146" y="3"/>
                      </a:cubicBezTo>
                      <a:cubicBezTo>
                        <a:pt x="143" y="2"/>
                        <a:pt x="139" y="1"/>
                        <a:pt x="136" y="1"/>
                      </a:cubicBezTo>
                      <a:cubicBezTo>
                        <a:pt x="135" y="2"/>
                        <a:pt x="133" y="2"/>
                        <a:pt x="132" y="3"/>
                      </a:cubicBezTo>
                      <a:cubicBezTo>
                        <a:pt x="130" y="3"/>
                        <a:pt x="128" y="4"/>
                        <a:pt x="126" y="4"/>
                      </a:cubicBezTo>
                      <a:cubicBezTo>
                        <a:pt x="121" y="5"/>
                        <a:pt x="117" y="2"/>
                        <a:pt x="113" y="0"/>
                      </a:cubicBezTo>
                      <a:cubicBezTo>
                        <a:pt x="113" y="1"/>
                        <a:pt x="113" y="3"/>
                        <a:pt x="112" y="4"/>
                      </a:cubicBezTo>
                      <a:cubicBezTo>
                        <a:pt x="111" y="9"/>
                        <a:pt x="109" y="13"/>
                        <a:pt x="105" y="15"/>
                      </a:cubicBezTo>
                      <a:cubicBezTo>
                        <a:pt x="100" y="17"/>
                        <a:pt x="95" y="14"/>
                        <a:pt x="91" y="12"/>
                      </a:cubicBezTo>
                      <a:cubicBezTo>
                        <a:pt x="87" y="10"/>
                        <a:pt x="83" y="7"/>
                        <a:pt x="79" y="9"/>
                      </a:cubicBezTo>
                      <a:cubicBezTo>
                        <a:pt x="77" y="9"/>
                        <a:pt x="76" y="11"/>
                        <a:pt x="74" y="12"/>
                      </a:cubicBezTo>
                      <a:cubicBezTo>
                        <a:pt x="72" y="14"/>
                        <a:pt x="70" y="15"/>
                        <a:pt x="68" y="16"/>
                      </a:cubicBezTo>
                      <a:cubicBezTo>
                        <a:pt x="65" y="18"/>
                        <a:pt x="62" y="17"/>
                        <a:pt x="58" y="17"/>
                      </a:cubicBezTo>
                      <a:cubicBezTo>
                        <a:pt x="57" y="17"/>
                        <a:pt x="56" y="17"/>
                        <a:pt x="56" y="17"/>
                      </a:cubicBezTo>
                      <a:cubicBezTo>
                        <a:pt x="52" y="16"/>
                        <a:pt x="47" y="18"/>
                        <a:pt x="46" y="21"/>
                      </a:cubicBezTo>
                      <a:cubicBezTo>
                        <a:pt x="46" y="21"/>
                        <a:pt x="46" y="22"/>
                        <a:pt x="46" y="23"/>
                      </a:cubicBezTo>
                      <a:cubicBezTo>
                        <a:pt x="46" y="24"/>
                        <a:pt x="46" y="26"/>
                        <a:pt x="44" y="28"/>
                      </a:cubicBezTo>
                      <a:cubicBezTo>
                        <a:pt x="43" y="28"/>
                        <a:pt x="41" y="28"/>
                        <a:pt x="40" y="28"/>
                      </a:cubicBezTo>
                      <a:cubicBezTo>
                        <a:pt x="40" y="28"/>
                        <a:pt x="39" y="28"/>
                        <a:pt x="39" y="29"/>
                      </a:cubicBezTo>
                      <a:cubicBezTo>
                        <a:pt x="38" y="29"/>
                        <a:pt x="37" y="30"/>
                        <a:pt x="36" y="31"/>
                      </a:cubicBezTo>
                      <a:cubicBezTo>
                        <a:pt x="35" y="32"/>
                        <a:pt x="35" y="34"/>
                        <a:pt x="36" y="35"/>
                      </a:cubicBezTo>
                      <a:cubicBezTo>
                        <a:pt x="36" y="35"/>
                        <a:pt x="36" y="36"/>
                        <a:pt x="36" y="36"/>
                      </a:cubicBezTo>
                      <a:cubicBezTo>
                        <a:pt x="36" y="36"/>
                        <a:pt x="35" y="36"/>
                        <a:pt x="35" y="36"/>
                      </a:cubicBezTo>
                      <a:cubicBezTo>
                        <a:pt x="35" y="36"/>
                        <a:pt x="35" y="36"/>
                        <a:pt x="35" y="36"/>
                      </a:cubicBezTo>
                      <a:cubicBezTo>
                        <a:pt x="16" y="32"/>
                        <a:pt x="16" y="32"/>
                        <a:pt x="16" y="32"/>
                      </a:cubicBezTo>
                      <a:cubicBezTo>
                        <a:pt x="15" y="31"/>
                        <a:pt x="13" y="31"/>
                        <a:pt x="12" y="31"/>
                      </a:cubicBezTo>
                      <a:cubicBezTo>
                        <a:pt x="14" y="40"/>
                        <a:pt x="10" y="51"/>
                        <a:pt x="8" y="56"/>
                      </a:cubicBezTo>
                      <a:cubicBezTo>
                        <a:pt x="7" y="58"/>
                        <a:pt x="7" y="58"/>
                        <a:pt x="7" y="58"/>
                      </a:cubicBezTo>
                      <a:cubicBezTo>
                        <a:pt x="3" y="65"/>
                        <a:pt x="0" y="72"/>
                        <a:pt x="0" y="79"/>
                      </a:cubicBezTo>
                      <a:cubicBezTo>
                        <a:pt x="0" y="82"/>
                        <a:pt x="1" y="83"/>
                        <a:pt x="2" y="85"/>
                      </a:cubicBezTo>
                      <a:cubicBezTo>
                        <a:pt x="3" y="86"/>
                        <a:pt x="5" y="87"/>
                        <a:pt x="6" y="87"/>
                      </a:cubicBezTo>
                      <a:cubicBezTo>
                        <a:pt x="7" y="88"/>
                        <a:pt x="8" y="88"/>
                        <a:pt x="8" y="89"/>
                      </a:cubicBezTo>
                      <a:cubicBezTo>
                        <a:pt x="11" y="90"/>
                        <a:pt x="13" y="93"/>
                        <a:pt x="12" y="96"/>
                      </a:cubicBezTo>
                      <a:cubicBezTo>
                        <a:pt x="12" y="97"/>
                        <a:pt x="11" y="98"/>
                        <a:pt x="10" y="99"/>
                      </a:cubicBezTo>
                      <a:cubicBezTo>
                        <a:pt x="10" y="100"/>
                        <a:pt x="10" y="100"/>
                        <a:pt x="9" y="100"/>
                      </a:cubicBezTo>
                      <a:cubicBezTo>
                        <a:pt x="5" y="105"/>
                        <a:pt x="8" y="114"/>
                        <a:pt x="14" y="119"/>
                      </a:cubicBezTo>
                      <a:cubicBezTo>
                        <a:pt x="14" y="119"/>
                        <a:pt x="14" y="119"/>
                        <a:pt x="15" y="119"/>
                      </a:cubicBezTo>
                      <a:cubicBezTo>
                        <a:pt x="19" y="119"/>
                        <a:pt x="19" y="119"/>
                        <a:pt x="19" y="119"/>
                      </a:cubicBezTo>
                      <a:cubicBezTo>
                        <a:pt x="19" y="119"/>
                        <a:pt x="19" y="119"/>
                        <a:pt x="20" y="119"/>
                      </a:cubicBezTo>
                      <a:cubicBezTo>
                        <a:pt x="21" y="118"/>
                        <a:pt x="23" y="118"/>
                        <a:pt x="24" y="119"/>
                      </a:cubicBezTo>
                      <a:cubicBezTo>
                        <a:pt x="28" y="122"/>
                        <a:pt x="33" y="125"/>
                        <a:pt x="37" y="131"/>
                      </a:cubicBezTo>
                      <a:cubicBezTo>
                        <a:pt x="42" y="138"/>
                        <a:pt x="42" y="147"/>
                        <a:pt x="42" y="154"/>
                      </a:cubicBezTo>
                      <a:cubicBezTo>
                        <a:pt x="42" y="154"/>
                        <a:pt x="42" y="154"/>
                        <a:pt x="42" y="154"/>
                      </a:cubicBezTo>
                      <a:cubicBezTo>
                        <a:pt x="43" y="163"/>
                        <a:pt x="43" y="163"/>
                        <a:pt x="43" y="163"/>
                      </a:cubicBezTo>
                      <a:cubicBezTo>
                        <a:pt x="44" y="163"/>
                        <a:pt x="46" y="162"/>
                        <a:pt x="48" y="161"/>
                      </a:cubicBezTo>
                      <a:cubicBezTo>
                        <a:pt x="53" y="159"/>
                        <a:pt x="58" y="157"/>
                        <a:pt x="64" y="158"/>
                      </a:cubicBezTo>
                      <a:cubicBezTo>
                        <a:pt x="69" y="158"/>
                        <a:pt x="73" y="161"/>
                        <a:pt x="77" y="163"/>
                      </a:cubicBezTo>
                      <a:cubicBezTo>
                        <a:pt x="80" y="165"/>
                        <a:pt x="83" y="167"/>
                        <a:pt x="84" y="166"/>
                      </a:cubicBezTo>
                      <a:cubicBezTo>
                        <a:pt x="85" y="166"/>
                        <a:pt x="87" y="165"/>
                        <a:pt x="88" y="164"/>
                      </a:cubicBezTo>
                      <a:cubicBezTo>
                        <a:pt x="90" y="163"/>
                        <a:pt x="91" y="162"/>
                        <a:pt x="94" y="161"/>
                      </a:cubicBezTo>
                      <a:cubicBezTo>
                        <a:pt x="94" y="161"/>
                        <a:pt x="95" y="161"/>
                        <a:pt x="95" y="161"/>
                      </a:cubicBezTo>
                      <a:cubicBezTo>
                        <a:pt x="95" y="161"/>
                        <a:pt x="95" y="161"/>
                        <a:pt x="95" y="161"/>
                      </a:cubicBezTo>
                      <a:cubicBezTo>
                        <a:pt x="95" y="161"/>
                        <a:pt x="95" y="160"/>
                        <a:pt x="95" y="160"/>
                      </a:cubicBezTo>
                      <a:cubicBezTo>
                        <a:pt x="95" y="158"/>
                        <a:pt x="95" y="153"/>
                        <a:pt x="100" y="150"/>
                      </a:cubicBezTo>
                      <a:cubicBezTo>
                        <a:pt x="100" y="149"/>
                        <a:pt x="101" y="149"/>
                        <a:pt x="101" y="149"/>
                      </a:cubicBezTo>
                      <a:cubicBezTo>
                        <a:pt x="108" y="147"/>
                        <a:pt x="112" y="151"/>
                        <a:pt x="115" y="153"/>
                      </a:cubicBezTo>
                      <a:cubicBezTo>
                        <a:pt x="116" y="154"/>
                        <a:pt x="117" y="155"/>
                        <a:pt x="117" y="155"/>
                      </a:cubicBezTo>
                      <a:cubicBezTo>
                        <a:pt x="117" y="155"/>
                        <a:pt x="118" y="155"/>
                        <a:pt x="118" y="154"/>
                      </a:cubicBezTo>
                      <a:cubicBezTo>
                        <a:pt x="118" y="153"/>
                        <a:pt x="118" y="150"/>
                        <a:pt x="118" y="147"/>
                      </a:cubicBezTo>
                      <a:cubicBezTo>
                        <a:pt x="117" y="144"/>
                        <a:pt x="120" y="141"/>
                        <a:pt x="123" y="140"/>
                      </a:cubicBezTo>
                      <a:cubicBezTo>
                        <a:pt x="134" y="138"/>
                        <a:pt x="146" y="139"/>
                        <a:pt x="156" y="143"/>
                      </a:cubicBezTo>
                      <a:cubicBezTo>
                        <a:pt x="160" y="145"/>
                        <a:pt x="166" y="147"/>
                        <a:pt x="169" y="153"/>
                      </a:cubicBezTo>
                      <a:cubicBezTo>
                        <a:pt x="170" y="155"/>
                        <a:pt x="170" y="157"/>
                        <a:pt x="171" y="158"/>
                      </a:cubicBezTo>
                      <a:cubicBezTo>
                        <a:pt x="171" y="159"/>
                        <a:pt x="171" y="160"/>
                        <a:pt x="172" y="160"/>
                      </a:cubicBezTo>
                      <a:cubicBezTo>
                        <a:pt x="172" y="160"/>
                        <a:pt x="172" y="160"/>
                        <a:pt x="173" y="159"/>
                      </a:cubicBezTo>
                      <a:cubicBezTo>
                        <a:pt x="177" y="158"/>
                        <a:pt x="180" y="159"/>
                        <a:pt x="184" y="163"/>
                      </a:cubicBezTo>
                      <a:cubicBezTo>
                        <a:pt x="185" y="163"/>
                        <a:pt x="186" y="164"/>
                        <a:pt x="187" y="164"/>
                      </a:cubicBezTo>
                      <a:cubicBezTo>
                        <a:pt x="187" y="164"/>
                        <a:pt x="187" y="163"/>
                        <a:pt x="187" y="163"/>
                      </a:cubicBezTo>
                      <a:cubicBezTo>
                        <a:pt x="186" y="160"/>
                        <a:pt x="187" y="158"/>
                        <a:pt x="189" y="156"/>
                      </a:cubicBezTo>
                      <a:cubicBezTo>
                        <a:pt x="188" y="149"/>
                        <a:pt x="188" y="149"/>
                        <a:pt x="188" y="149"/>
                      </a:cubicBezTo>
                      <a:cubicBezTo>
                        <a:pt x="193" y="155"/>
                        <a:pt x="193" y="155"/>
                        <a:pt x="193" y="155"/>
                      </a:cubicBezTo>
                      <a:cubicBezTo>
                        <a:pt x="195" y="155"/>
                        <a:pt x="197" y="156"/>
                        <a:pt x="198" y="157"/>
                      </a:cubicBezTo>
                      <a:cubicBezTo>
                        <a:pt x="200" y="159"/>
                        <a:pt x="200" y="159"/>
                        <a:pt x="200" y="159"/>
                      </a:cubicBezTo>
                      <a:cubicBezTo>
                        <a:pt x="201" y="159"/>
                        <a:pt x="202" y="158"/>
                        <a:pt x="203" y="158"/>
                      </a:cubicBezTo>
                      <a:cubicBezTo>
                        <a:pt x="204" y="158"/>
                        <a:pt x="205" y="158"/>
                        <a:pt x="206" y="158"/>
                      </a:cubicBezTo>
                      <a:cubicBezTo>
                        <a:pt x="207" y="158"/>
                        <a:pt x="209" y="158"/>
                        <a:pt x="209" y="157"/>
                      </a:cubicBezTo>
                      <a:cubicBezTo>
                        <a:pt x="209" y="157"/>
                        <a:pt x="210" y="157"/>
                        <a:pt x="210" y="157"/>
                      </a:cubicBezTo>
                      <a:cubicBezTo>
                        <a:pt x="211" y="156"/>
                        <a:pt x="212" y="155"/>
                        <a:pt x="213" y="155"/>
                      </a:cubicBezTo>
                      <a:cubicBezTo>
                        <a:pt x="214" y="149"/>
                        <a:pt x="217" y="145"/>
                        <a:pt x="219" y="141"/>
                      </a:cubicBezTo>
                      <a:cubicBezTo>
                        <a:pt x="220" y="139"/>
                        <a:pt x="221" y="137"/>
                        <a:pt x="224" y="135"/>
                      </a:cubicBezTo>
                      <a:cubicBezTo>
                        <a:pt x="226" y="133"/>
                        <a:pt x="228" y="133"/>
                        <a:pt x="229" y="132"/>
                      </a:cubicBezTo>
                      <a:cubicBezTo>
                        <a:pt x="230" y="132"/>
                        <a:pt x="231" y="132"/>
                        <a:pt x="231" y="131"/>
                      </a:cubicBezTo>
                      <a:cubicBezTo>
                        <a:pt x="231" y="131"/>
                        <a:pt x="231" y="131"/>
                        <a:pt x="232" y="131"/>
                      </a:cubicBezTo>
                      <a:cubicBezTo>
                        <a:pt x="232" y="130"/>
                        <a:pt x="233" y="128"/>
                        <a:pt x="234" y="127"/>
                      </a:cubicBezTo>
                      <a:cubicBezTo>
                        <a:pt x="239" y="121"/>
                        <a:pt x="247" y="122"/>
                        <a:pt x="250" y="123"/>
                      </a:cubicBezTo>
                      <a:cubicBezTo>
                        <a:pt x="252" y="123"/>
                        <a:pt x="252" y="123"/>
                        <a:pt x="253" y="123"/>
                      </a:cubicBezTo>
                      <a:cubicBezTo>
                        <a:pt x="253" y="121"/>
                        <a:pt x="253" y="118"/>
                        <a:pt x="256" y="116"/>
                      </a:cubicBezTo>
                      <a:cubicBezTo>
                        <a:pt x="256" y="115"/>
                        <a:pt x="256" y="115"/>
                        <a:pt x="256" y="115"/>
                      </a:cubicBezTo>
                      <a:cubicBezTo>
                        <a:pt x="255" y="110"/>
                        <a:pt x="257" y="103"/>
                        <a:pt x="263" y="101"/>
                      </a:cubicBezTo>
                      <a:cubicBezTo>
                        <a:pt x="262" y="100"/>
                        <a:pt x="262" y="100"/>
                        <a:pt x="262" y="100"/>
                      </a:cubicBezTo>
                      <a:cubicBezTo>
                        <a:pt x="261" y="98"/>
                        <a:pt x="260" y="97"/>
                        <a:pt x="259" y="95"/>
                      </a:cubicBezTo>
                      <a:cubicBezTo>
                        <a:pt x="258" y="91"/>
                        <a:pt x="263" y="84"/>
                        <a:pt x="268" y="85"/>
                      </a:cubicBezTo>
                      <a:cubicBezTo>
                        <a:pt x="248" y="70"/>
                        <a:pt x="237" y="47"/>
                        <a:pt x="232" y="22"/>
                      </a:cubicBezTo>
                      <a:cubicBezTo>
                        <a:pt x="226" y="27"/>
                        <a:pt x="216" y="31"/>
                        <a:pt x="208" y="32"/>
                      </a:cubicBezTo>
                      <a:cubicBezTo>
                        <a:pt x="209" y="36"/>
                        <a:pt x="208" y="41"/>
                        <a:pt x="20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7" name="Freeform 64">
                  <a:extLst>
                    <a:ext uri="{FF2B5EF4-FFF2-40B4-BE49-F238E27FC236}">
                      <a16:creationId xmlns:a16="http://schemas.microsoft.com/office/drawing/2014/main" id="{A09AE414-65D8-4FFA-BD1B-07858C2F7416}"/>
                    </a:ext>
                  </a:extLst>
                </p:cNvPr>
                <p:cNvSpPr>
                  <a:spLocks/>
                </p:cNvSpPr>
                <p:nvPr/>
              </p:nvSpPr>
              <p:spPr bwMode="auto">
                <a:xfrm>
                  <a:off x="6446907" y="1120784"/>
                  <a:ext cx="688983" cy="995370"/>
                </a:xfrm>
                <a:custGeom>
                  <a:avLst/>
                  <a:gdLst>
                    <a:gd name="T0" fmla="*/ 7 w 265"/>
                    <a:gd name="T1" fmla="*/ 248 h 383"/>
                    <a:gd name="T2" fmla="*/ 13 w 265"/>
                    <a:gd name="T3" fmla="*/ 248 h 383"/>
                    <a:gd name="T4" fmla="*/ 21 w 265"/>
                    <a:gd name="T5" fmla="*/ 267 h 383"/>
                    <a:gd name="T6" fmla="*/ 29 w 265"/>
                    <a:gd name="T7" fmla="*/ 271 h 383"/>
                    <a:gd name="T8" fmla="*/ 35 w 265"/>
                    <a:gd name="T9" fmla="*/ 273 h 383"/>
                    <a:gd name="T10" fmla="*/ 35 w 265"/>
                    <a:gd name="T11" fmla="*/ 288 h 383"/>
                    <a:gd name="T12" fmla="*/ 30 w 265"/>
                    <a:gd name="T13" fmla="*/ 291 h 383"/>
                    <a:gd name="T14" fmla="*/ 22 w 265"/>
                    <a:gd name="T15" fmla="*/ 326 h 383"/>
                    <a:gd name="T16" fmla="*/ 18 w 265"/>
                    <a:gd name="T17" fmla="*/ 357 h 383"/>
                    <a:gd name="T18" fmla="*/ 38 w 265"/>
                    <a:gd name="T19" fmla="*/ 365 h 383"/>
                    <a:gd name="T20" fmla="*/ 60 w 265"/>
                    <a:gd name="T21" fmla="*/ 366 h 383"/>
                    <a:gd name="T22" fmla="*/ 70 w 265"/>
                    <a:gd name="T23" fmla="*/ 376 h 383"/>
                    <a:gd name="T24" fmla="*/ 94 w 265"/>
                    <a:gd name="T25" fmla="*/ 383 h 383"/>
                    <a:gd name="T26" fmla="*/ 99 w 265"/>
                    <a:gd name="T27" fmla="*/ 375 h 383"/>
                    <a:gd name="T28" fmla="*/ 103 w 265"/>
                    <a:gd name="T29" fmla="*/ 375 h 383"/>
                    <a:gd name="T30" fmla="*/ 105 w 265"/>
                    <a:gd name="T31" fmla="*/ 369 h 383"/>
                    <a:gd name="T32" fmla="*/ 120 w 265"/>
                    <a:gd name="T33" fmla="*/ 364 h 383"/>
                    <a:gd name="T34" fmla="*/ 133 w 265"/>
                    <a:gd name="T35" fmla="*/ 360 h 383"/>
                    <a:gd name="T36" fmla="*/ 153 w 265"/>
                    <a:gd name="T37" fmla="*/ 359 h 383"/>
                    <a:gd name="T38" fmla="*/ 171 w 265"/>
                    <a:gd name="T39" fmla="*/ 352 h 383"/>
                    <a:gd name="T40" fmla="*/ 175 w 265"/>
                    <a:gd name="T41" fmla="*/ 344 h 383"/>
                    <a:gd name="T42" fmla="*/ 175 w 265"/>
                    <a:gd name="T43" fmla="*/ 339 h 383"/>
                    <a:gd name="T44" fmla="*/ 178 w 265"/>
                    <a:gd name="T45" fmla="*/ 329 h 383"/>
                    <a:gd name="T46" fmla="*/ 182 w 265"/>
                    <a:gd name="T47" fmla="*/ 322 h 383"/>
                    <a:gd name="T48" fmla="*/ 188 w 265"/>
                    <a:gd name="T49" fmla="*/ 314 h 383"/>
                    <a:gd name="T50" fmla="*/ 191 w 265"/>
                    <a:gd name="T51" fmla="*/ 310 h 383"/>
                    <a:gd name="T52" fmla="*/ 200 w 265"/>
                    <a:gd name="T53" fmla="*/ 296 h 383"/>
                    <a:gd name="T54" fmla="*/ 206 w 265"/>
                    <a:gd name="T55" fmla="*/ 292 h 383"/>
                    <a:gd name="T56" fmla="*/ 206 w 265"/>
                    <a:gd name="T57" fmla="*/ 287 h 383"/>
                    <a:gd name="T58" fmla="*/ 205 w 265"/>
                    <a:gd name="T59" fmla="*/ 285 h 383"/>
                    <a:gd name="T60" fmla="*/ 243 w 265"/>
                    <a:gd name="T61" fmla="*/ 289 h 383"/>
                    <a:gd name="T62" fmla="*/ 256 w 265"/>
                    <a:gd name="T63" fmla="*/ 287 h 383"/>
                    <a:gd name="T64" fmla="*/ 251 w 265"/>
                    <a:gd name="T65" fmla="*/ 203 h 383"/>
                    <a:gd name="T66" fmla="*/ 248 w 265"/>
                    <a:gd name="T67" fmla="*/ 155 h 383"/>
                    <a:gd name="T68" fmla="*/ 249 w 265"/>
                    <a:gd name="T69" fmla="*/ 147 h 383"/>
                    <a:gd name="T70" fmla="*/ 215 w 265"/>
                    <a:gd name="T71" fmla="*/ 71 h 383"/>
                    <a:gd name="T72" fmla="*/ 206 w 265"/>
                    <a:gd name="T73" fmla="*/ 66 h 383"/>
                    <a:gd name="T74" fmla="*/ 201 w 265"/>
                    <a:gd name="T75" fmla="*/ 62 h 383"/>
                    <a:gd name="T76" fmla="*/ 188 w 265"/>
                    <a:gd name="T77" fmla="*/ 45 h 383"/>
                    <a:gd name="T78" fmla="*/ 181 w 265"/>
                    <a:gd name="T79" fmla="*/ 35 h 383"/>
                    <a:gd name="T80" fmla="*/ 164 w 265"/>
                    <a:gd name="T81" fmla="*/ 5 h 383"/>
                    <a:gd name="T82" fmla="*/ 162 w 265"/>
                    <a:gd name="T83" fmla="*/ 7 h 383"/>
                    <a:gd name="T84" fmla="*/ 157 w 265"/>
                    <a:gd name="T85" fmla="*/ 15 h 383"/>
                    <a:gd name="T86" fmla="*/ 140 w 265"/>
                    <a:gd name="T87" fmla="*/ 39 h 383"/>
                    <a:gd name="T88" fmla="*/ 127 w 265"/>
                    <a:gd name="T89" fmla="*/ 59 h 383"/>
                    <a:gd name="T90" fmla="*/ 99 w 265"/>
                    <a:gd name="T91" fmla="*/ 67 h 383"/>
                    <a:gd name="T92" fmla="*/ 102 w 265"/>
                    <a:gd name="T93" fmla="*/ 77 h 383"/>
                    <a:gd name="T94" fmla="*/ 116 w 265"/>
                    <a:gd name="T95" fmla="*/ 107 h 383"/>
                    <a:gd name="T96" fmla="*/ 125 w 265"/>
                    <a:gd name="T97" fmla="*/ 141 h 383"/>
                    <a:gd name="T98" fmla="*/ 90 w 265"/>
                    <a:gd name="T99" fmla="*/ 158 h 383"/>
                    <a:gd name="T100" fmla="*/ 87 w 265"/>
                    <a:gd name="T101" fmla="*/ 163 h 383"/>
                    <a:gd name="T102" fmla="*/ 71 w 265"/>
                    <a:gd name="T103" fmla="*/ 179 h 383"/>
                    <a:gd name="T104" fmla="*/ 62 w 265"/>
                    <a:gd name="T105" fmla="*/ 178 h 383"/>
                    <a:gd name="T106" fmla="*/ 25 w 265"/>
                    <a:gd name="T107" fmla="*/ 194 h 383"/>
                    <a:gd name="T108" fmla="*/ 0 w 265"/>
                    <a:gd name="T109" fmla="*/ 229 h 383"/>
                    <a:gd name="T110" fmla="*/ 1 w 265"/>
                    <a:gd name="T111" fmla="*/ 239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5" h="383">
                      <a:moveTo>
                        <a:pt x="1" y="239"/>
                      </a:moveTo>
                      <a:cubicBezTo>
                        <a:pt x="2" y="242"/>
                        <a:pt x="4" y="246"/>
                        <a:pt x="7" y="248"/>
                      </a:cubicBezTo>
                      <a:cubicBezTo>
                        <a:pt x="9" y="249"/>
                        <a:pt x="11" y="249"/>
                        <a:pt x="12" y="248"/>
                      </a:cubicBezTo>
                      <a:cubicBezTo>
                        <a:pt x="13" y="248"/>
                        <a:pt x="13" y="248"/>
                        <a:pt x="13" y="248"/>
                      </a:cubicBezTo>
                      <a:cubicBezTo>
                        <a:pt x="14" y="248"/>
                        <a:pt x="14" y="249"/>
                        <a:pt x="14" y="249"/>
                      </a:cubicBezTo>
                      <a:cubicBezTo>
                        <a:pt x="16" y="255"/>
                        <a:pt x="18" y="261"/>
                        <a:pt x="21" y="267"/>
                      </a:cubicBezTo>
                      <a:cubicBezTo>
                        <a:pt x="22" y="268"/>
                        <a:pt x="24" y="272"/>
                        <a:pt x="27" y="272"/>
                      </a:cubicBezTo>
                      <a:cubicBezTo>
                        <a:pt x="27" y="272"/>
                        <a:pt x="28" y="271"/>
                        <a:pt x="29" y="271"/>
                      </a:cubicBezTo>
                      <a:cubicBezTo>
                        <a:pt x="30" y="270"/>
                        <a:pt x="32" y="269"/>
                        <a:pt x="34" y="270"/>
                      </a:cubicBezTo>
                      <a:cubicBezTo>
                        <a:pt x="35" y="271"/>
                        <a:pt x="35" y="273"/>
                        <a:pt x="35" y="273"/>
                      </a:cubicBezTo>
                      <a:cubicBezTo>
                        <a:pt x="36" y="285"/>
                        <a:pt x="36" y="285"/>
                        <a:pt x="36" y="285"/>
                      </a:cubicBezTo>
                      <a:cubicBezTo>
                        <a:pt x="36" y="286"/>
                        <a:pt x="36" y="287"/>
                        <a:pt x="35" y="288"/>
                      </a:cubicBezTo>
                      <a:cubicBezTo>
                        <a:pt x="34" y="290"/>
                        <a:pt x="32" y="290"/>
                        <a:pt x="31" y="291"/>
                      </a:cubicBezTo>
                      <a:cubicBezTo>
                        <a:pt x="30" y="291"/>
                        <a:pt x="30" y="291"/>
                        <a:pt x="30" y="291"/>
                      </a:cubicBezTo>
                      <a:cubicBezTo>
                        <a:pt x="23" y="293"/>
                        <a:pt x="19" y="301"/>
                        <a:pt x="16" y="309"/>
                      </a:cubicBezTo>
                      <a:cubicBezTo>
                        <a:pt x="21" y="314"/>
                        <a:pt x="23" y="320"/>
                        <a:pt x="22" y="326"/>
                      </a:cubicBezTo>
                      <a:cubicBezTo>
                        <a:pt x="21" y="332"/>
                        <a:pt x="17" y="338"/>
                        <a:pt x="12" y="340"/>
                      </a:cubicBezTo>
                      <a:cubicBezTo>
                        <a:pt x="18" y="357"/>
                        <a:pt x="18" y="357"/>
                        <a:pt x="18" y="357"/>
                      </a:cubicBezTo>
                      <a:cubicBezTo>
                        <a:pt x="21" y="365"/>
                        <a:pt x="24" y="369"/>
                        <a:pt x="29" y="369"/>
                      </a:cubicBezTo>
                      <a:cubicBezTo>
                        <a:pt x="32" y="369"/>
                        <a:pt x="35" y="367"/>
                        <a:pt x="38" y="365"/>
                      </a:cubicBezTo>
                      <a:cubicBezTo>
                        <a:pt x="40" y="362"/>
                        <a:pt x="43" y="360"/>
                        <a:pt x="47" y="359"/>
                      </a:cubicBezTo>
                      <a:cubicBezTo>
                        <a:pt x="53" y="359"/>
                        <a:pt x="57" y="362"/>
                        <a:pt x="60" y="366"/>
                      </a:cubicBezTo>
                      <a:cubicBezTo>
                        <a:pt x="61" y="367"/>
                        <a:pt x="62" y="368"/>
                        <a:pt x="63" y="369"/>
                      </a:cubicBezTo>
                      <a:cubicBezTo>
                        <a:pt x="65" y="372"/>
                        <a:pt x="67" y="374"/>
                        <a:pt x="70" y="376"/>
                      </a:cubicBezTo>
                      <a:cubicBezTo>
                        <a:pt x="72" y="377"/>
                        <a:pt x="75" y="378"/>
                        <a:pt x="77" y="378"/>
                      </a:cubicBezTo>
                      <a:cubicBezTo>
                        <a:pt x="94" y="383"/>
                        <a:pt x="94" y="383"/>
                        <a:pt x="94" y="383"/>
                      </a:cubicBezTo>
                      <a:cubicBezTo>
                        <a:pt x="94" y="381"/>
                        <a:pt x="94" y="380"/>
                        <a:pt x="95" y="379"/>
                      </a:cubicBezTo>
                      <a:cubicBezTo>
                        <a:pt x="96" y="377"/>
                        <a:pt x="97" y="376"/>
                        <a:pt x="99" y="375"/>
                      </a:cubicBezTo>
                      <a:cubicBezTo>
                        <a:pt x="100" y="375"/>
                        <a:pt x="101" y="375"/>
                        <a:pt x="101" y="375"/>
                      </a:cubicBezTo>
                      <a:cubicBezTo>
                        <a:pt x="102" y="375"/>
                        <a:pt x="103" y="375"/>
                        <a:pt x="103" y="375"/>
                      </a:cubicBezTo>
                      <a:cubicBezTo>
                        <a:pt x="104" y="374"/>
                        <a:pt x="104" y="373"/>
                        <a:pt x="105" y="371"/>
                      </a:cubicBezTo>
                      <a:cubicBezTo>
                        <a:pt x="105" y="371"/>
                        <a:pt x="105" y="370"/>
                        <a:pt x="105" y="369"/>
                      </a:cubicBezTo>
                      <a:cubicBezTo>
                        <a:pt x="107" y="364"/>
                        <a:pt x="112" y="363"/>
                        <a:pt x="117" y="363"/>
                      </a:cubicBezTo>
                      <a:cubicBezTo>
                        <a:pt x="118" y="363"/>
                        <a:pt x="119" y="363"/>
                        <a:pt x="120" y="364"/>
                      </a:cubicBezTo>
                      <a:cubicBezTo>
                        <a:pt x="123" y="364"/>
                        <a:pt x="126" y="364"/>
                        <a:pt x="128" y="363"/>
                      </a:cubicBezTo>
                      <a:cubicBezTo>
                        <a:pt x="130" y="362"/>
                        <a:pt x="132" y="361"/>
                        <a:pt x="133" y="360"/>
                      </a:cubicBezTo>
                      <a:cubicBezTo>
                        <a:pt x="135" y="358"/>
                        <a:pt x="137" y="356"/>
                        <a:pt x="140" y="355"/>
                      </a:cubicBezTo>
                      <a:cubicBezTo>
                        <a:pt x="144" y="354"/>
                        <a:pt x="149" y="356"/>
                        <a:pt x="153" y="359"/>
                      </a:cubicBezTo>
                      <a:cubicBezTo>
                        <a:pt x="157" y="361"/>
                        <a:pt x="161" y="363"/>
                        <a:pt x="165" y="362"/>
                      </a:cubicBezTo>
                      <a:cubicBezTo>
                        <a:pt x="168" y="361"/>
                        <a:pt x="170" y="356"/>
                        <a:pt x="171" y="352"/>
                      </a:cubicBezTo>
                      <a:cubicBezTo>
                        <a:pt x="172" y="350"/>
                        <a:pt x="172" y="347"/>
                        <a:pt x="174" y="344"/>
                      </a:cubicBezTo>
                      <a:cubicBezTo>
                        <a:pt x="174" y="344"/>
                        <a:pt x="174" y="344"/>
                        <a:pt x="175" y="344"/>
                      </a:cubicBezTo>
                      <a:cubicBezTo>
                        <a:pt x="175" y="342"/>
                        <a:pt x="176" y="341"/>
                        <a:pt x="176" y="340"/>
                      </a:cubicBezTo>
                      <a:cubicBezTo>
                        <a:pt x="176" y="340"/>
                        <a:pt x="176" y="339"/>
                        <a:pt x="175" y="339"/>
                      </a:cubicBezTo>
                      <a:cubicBezTo>
                        <a:pt x="175" y="338"/>
                        <a:pt x="175" y="337"/>
                        <a:pt x="175" y="336"/>
                      </a:cubicBezTo>
                      <a:cubicBezTo>
                        <a:pt x="174" y="333"/>
                        <a:pt x="176" y="331"/>
                        <a:pt x="178" y="329"/>
                      </a:cubicBezTo>
                      <a:cubicBezTo>
                        <a:pt x="179" y="328"/>
                        <a:pt x="180" y="327"/>
                        <a:pt x="181" y="326"/>
                      </a:cubicBezTo>
                      <a:cubicBezTo>
                        <a:pt x="182" y="325"/>
                        <a:pt x="182" y="323"/>
                        <a:pt x="182" y="322"/>
                      </a:cubicBezTo>
                      <a:cubicBezTo>
                        <a:pt x="183" y="319"/>
                        <a:pt x="184" y="316"/>
                        <a:pt x="186" y="315"/>
                      </a:cubicBezTo>
                      <a:cubicBezTo>
                        <a:pt x="187" y="314"/>
                        <a:pt x="188" y="314"/>
                        <a:pt x="188" y="314"/>
                      </a:cubicBezTo>
                      <a:cubicBezTo>
                        <a:pt x="189" y="314"/>
                        <a:pt x="190" y="313"/>
                        <a:pt x="190" y="313"/>
                      </a:cubicBezTo>
                      <a:cubicBezTo>
                        <a:pt x="191" y="312"/>
                        <a:pt x="191" y="311"/>
                        <a:pt x="191" y="310"/>
                      </a:cubicBezTo>
                      <a:cubicBezTo>
                        <a:pt x="192" y="309"/>
                        <a:pt x="192" y="309"/>
                        <a:pt x="192" y="309"/>
                      </a:cubicBezTo>
                      <a:cubicBezTo>
                        <a:pt x="192" y="304"/>
                        <a:pt x="196" y="299"/>
                        <a:pt x="200" y="296"/>
                      </a:cubicBezTo>
                      <a:cubicBezTo>
                        <a:pt x="201" y="296"/>
                        <a:pt x="202" y="295"/>
                        <a:pt x="202" y="295"/>
                      </a:cubicBezTo>
                      <a:cubicBezTo>
                        <a:pt x="204" y="294"/>
                        <a:pt x="205" y="293"/>
                        <a:pt x="206" y="292"/>
                      </a:cubicBezTo>
                      <a:cubicBezTo>
                        <a:pt x="207" y="291"/>
                        <a:pt x="207" y="289"/>
                        <a:pt x="207" y="288"/>
                      </a:cubicBezTo>
                      <a:cubicBezTo>
                        <a:pt x="207" y="288"/>
                        <a:pt x="206" y="287"/>
                        <a:pt x="206" y="287"/>
                      </a:cubicBezTo>
                      <a:cubicBezTo>
                        <a:pt x="205" y="287"/>
                        <a:pt x="205" y="287"/>
                        <a:pt x="205" y="286"/>
                      </a:cubicBezTo>
                      <a:cubicBezTo>
                        <a:pt x="205" y="286"/>
                        <a:pt x="205" y="286"/>
                        <a:pt x="205" y="285"/>
                      </a:cubicBezTo>
                      <a:cubicBezTo>
                        <a:pt x="208" y="281"/>
                        <a:pt x="215" y="280"/>
                        <a:pt x="225" y="283"/>
                      </a:cubicBezTo>
                      <a:cubicBezTo>
                        <a:pt x="243" y="289"/>
                        <a:pt x="243" y="289"/>
                        <a:pt x="243" y="289"/>
                      </a:cubicBezTo>
                      <a:cubicBezTo>
                        <a:pt x="246" y="290"/>
                        <a:pt x="248" y="290"/>
                        <a:pt x="251" y="289"/>
                      </a:cubicBezTo>
                      <a:cubicBezTo>
                        <a:pt x="252" y="289"/>
                        <a:pt x="254" y="288"/>
                        <a:pt x="256" y="287"/>
                      </a:cubicBezTo>
                      <a:cubicBezTo>
                        <a:pt x="259" y="285"/>
                        <a:pt x="262" y="284"/>
                        <a:pt x="265" y="283"/>
                      </a:cubicBezTo>
                      <a:cubicBezTo>
                        <a:pt x="258" y="257"/>
                        <a:pt x="255" y="230"/>
                        <a:pt x="251" y="203"/>
                      </a:cubicBezTo>
                      <a:cubicBezTo>
                        <a:pt x="249" y="191"/>
                        <a:pt x="249" y="179"/>
                        <a:pt x="245" y="168"/>
                      </a:cubicBezTo>
                      <a:cubicBezTo>
                        <a:pt x="243" y="163"/>
                        <a:pt x="246" y="159"/>
                        <a:pt x="248" y="155"/>
                      </a:cubicBezTo>
                      <a:cubicBezTo>
                        <a:pt x="248" y="153"/>
                        <a:pt x="249" y="152"/>
                        <a:pt x="249" y="151"/>
                      </a:cubicBezTo>
                      <a:cubicBezTo>
                        <a:pt x="249" y="150"/>
                        <a:pt x="249" y="148"/>
                        <a:pt x="249" y="147"/>
                      </a:cubicBezTo>
                      <a:cubicBezTo>
                        <a:pt x="247" y="127"/>
                        <a:pt x="241" y="106"/>
                        <a:pt x="232" y="88"/>
                      </a:cubicBezTo>
                      <a:cubicBezTo>
                        <a:pt x="229" y="80"/>
                        <a:pt x="223" y="71"/>
                        <a:pt x="215" y="71"/>
                      </a:cubicBezTo>
                      <a:cubicBezTo>
                        <a:pt x="212" y="71"/>
                        <a:pt x="207" y="71"/>
                        <a:pt x="206" y="68"/>
                      </a:cubicBezTo>
                      <a:cubicBezTo>
                        <a:pt x="206" y="67"/>
                        <a:pt x="206" y="67"/>
                        <a:pt x="206" y="66"/>
                      </a:cubicBezTo>
                      <a:cubicBezTo>
                        <a:pt x="206" y="63"/>
                        <a:pt x="206" y="60"/>
                        <a:pt x="206" y="58"/>
                      </a:cubicBezTo>
                      <a:cubicBezTo>
                        <a:pt x="204" y="58"/>
                        <a:pt x="203" y="62"/>
                        <a:pt x="201" y="62"/>
                      </a:cubicBezTo>
                      <a:cubicBezTo>
                        <a:pt x="199" y="62"/>
                        <a:pt x="199" y="61"/>
                        <a:pt x="198" y="60"/>
                      </a:cubicBezTo>
                      <a:cubicBezTo>
                        <a:pt x="194" y="56"/>
                        <a:pt x="189" y="51"/>
                        <a:pt x="188" y="45"/>
                      </a:cubicBezTo>
                      <a:cubicBezTo>
                        <a:pt x="187" y="43"/>
                        <a:pt x="187" y="41"/>
                        <a:pt x="186" y="39"/>
                      </a:cubicBezTo>
                      <a:cubicBezTo>
                        <a:pt x="185" y="37"/>
                        <a:pt x="183" y="36"/>
                        <a:pt x="181" y="35"/>
                      </a:cubicBezTo>
                      <a:cubicBezTo>
                        <a:pt x="175" y="32"/>
                        <a:pt x="170" y="27"/>
                        <a:pt x="168" y="21"/>
                      </a:cubicBezTo>
                      <a:cubicBezTo>
                        <a:pt x="166" y="16"/>
                        <a:pt x="166" y="11"/>
                        <a:pt x="164" y="5"/>
                      </a:cubicBezTo>
                      <a:cubicBezTo>
                        <a:pt x="164" y="4"/>
                        <a:pt x="164" y="2"/>
                        <a:pt x="163" y="0"/>
                      </a:cubicBezTo>
                      <a:cubicBezTo>
                        <a:pt x="162" y="7"/>
                        <a:pt x="162" y="7"/>
                        <a:pt x="162" y="7"/>
                      </a:cubicBezTo>
                      <a:cubicBezTo>
                        <a:pt x="161" y="7"/>
                        <a:pt x="160" y="8"/>
                        <a:pt x="159" y="10"/>
                      </a:cubicBezTo>
                      <a:cubicBezTo>
                        <a:pt x="158" y="11"/>
                        <a:pt x="158" y="13"/>
                        <a:pt x="157" y="15"/>
                      </a:cubicBezTo>
                      <a:cubicBezTo>
                        <a:pt x="157" y="17"/>
                        <a:pt x="156" y="19"/>
                        <a:pt x="156" y="20"/>
                      </a:cubicBezTo>
                      <a:cubicBezTo>
                        <a:pt x="153" y="29"/>
                        <a:pt x="146" y="34"/>
                        <a:pt x="140" y="39"/>
                      </a:cubicBezTo>
                      <a:cubicBezTo>
                        <a:pt x="139" y="40"/>
                        <a:pt x="137" y="42"/>
                        <a:pt x="136" y="43"/>
                      </a:cubicBezTo>
                      <a:cubicBezTo>
                        <a:pt x="130" y="48"/>
                        <a:pt x="126" y="54"/>
                        <a:pt x="127" y="59"/>
                      </a:cubicBezTo>
                      <a:cubicBezTo>
                        <a:pt x="128" y="68"/>
                        <a:pt x="128" y="68"/>
                        <a:pt x="128" y="68"/>
                      </a:cubicBezTo>
                      <a:cubicBezTo>
                        <a:pt x="99" y="67"/>
                        <a:pt x="99" y="67"/>
                        <a:pt x="99" y="67"/>
                      </a:cubicBezTo>
                      <a:cubicBezTo>
                        <a:pt x="99" y="67"/>
                        <a:pt x="99" y="68"/>
                        <a:pt x="99" y="68"/>
                      </a:cubicBezTo>
                      <a:cubicBezTo>
                        <a:pt x="101" y="70"/>
                        <a:pt x="102" y="73"/>
                        <a:pt x="102" y="77"/>
                      </a:cubicBezTo>
                      <a:cubicBezTo>
                        <a:pt x="109" y="82"/>
                        <a:pt x="113" y="90"/>
                        <a:pt x="115" y="101"/>
                      </a:cubicBezTo>
                      <a:cubicBezTo>
                        <a:pt x="116" y="103"/>
                        <a:pt x="116" y="105"/>
                        <a:pt x="116" y="107"/>
                      </a:cubicBezTo>
                      <a:cubicBezTo>
                        <a:pt x="118" y="114"/>
                        <a:pt x="119" y="121"/>
                        <a:pt x="123" y="126"/>
                      </a:cubicBezTo>
                      <a:cubicBezTo>
                        <a:pt x="125" y="129"/>
                        <a:pt x="129" y="136"/>
                        <a:pt x="125" y="141"/>
                      </a:cubicBezTo>
                      <a:cubicBezTo>
                        <a:pt x="123" y="143"/>
                        <a:pt x="121" y="144"/>
                        <a:pt x="120" y="145"/>
                      </a:cubicBezTo>
                      <a:cubicBezTo>
                        <a:pt x="90" y="158"/>
                        <a:pt x="90" y="158"/>
                        <a:pt x="90" y="158"/>
                      </a:cubicBezTo>
                      <a:cubicBezTo>
                        <a:pt x="89" y="159"/>
                        <a:pt x="87" y="160"/>
                        <a:pt x="87" y="160"/>
                      </a:cubicBezTo>
                      <a:cubicBezTo>
                        <a:pt x="87" y="161"/>
                        <a:pt x="87" y="162"/>
                        <a:pt x="87" y="163"/>
                      </a:cubicBezTo>
                      <a:cubicBezTo>
                        <a:pt x="87" y="164"/>
                        <a:pt x="86" y="165"/>
                        <a:pt x="86" y="166"/>
                      </a:cubicBezTo>
                      <a:cubicBezTo>
                        <a:pt x="85" y="173"/>
                        <a:pt x="78" y="179"/>
                        <a:pt x="71" y="179"/>
                      </a:cubicBezTo>
                      <a:cubicBezTo>
                        <a:pt x="68" y="179"/>
                        <a:pt x="66" y="179"/>
                        <a:pt x="63" y="178"/>
                      </a:cubicBezTo>
                      <a:cubicBezTo>
                        <a:pt x="63" y="178"/>
                        <a:pt x="62" y="178"/>
                        <a:pt x="62" y="178"/>
                      </a:cubicBezTo>
                      <a:cubicBezTo>
                        <a:pt x="50" y="176"/>
                        <a:pt x="38" y="180"/>
                        <a:pt x="30" y="188"/>
                      </a:cubicBezTo>
                      <a:cubicBezTo>
                        <a:pt x="28" y="190"/>
                        <a:pt x="26" y="192"/>
                        <a:pt x="25" y="194"/>
                      </a:cubicBezTo>
                      <a:cubicBezTo>
                        <a:pt x="21" y="200"/>
                        <a:pt x="16" y="206"/>
                        <a:pt x="10" y="209"/>
                      </a:cubicBezTo>
                      <a:cubicBezTo>
                        <a:pt x="11" y="216"/>
                        <a:pt x="7" y="223"/>
                        <a:pt x="0" y="229"/>
                      </a:cubicBezTo>
                      <a:cubicBezTo>
                        <a:pt x="1" y="230"/>
                        <a:pt x="1" y="231"/>
                        <a:pt x="1" y="232"/>
                      </a:cubicBezTo>
                      <a:cubicBezTo>
                        <a:pt x="1" y="235"/>
                        <a:pt x="1" y="237"/>
                        <a:pt x="1"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8" name="Freeform 65">
                  <a:extLst>
                    <a:ext uri="{FF2B5EF4-FFF2-40B4-BE49-F238E27FC236}">
                      <a16:creationId xmlns:a16="http://schemas.microsoft.com/office/drawing/2014/main" id="{8C7099D6-D131-4E2E-9F2B-2E3A9973714F}"/>
                    </a:ext>
                  </a:extLst>
                </p:cNvPr>
                <p:cNvSpPr>
                  <a:spLocks/>
                </p:cNvSpPr>
                <p:nvPr/>
              </p:nvSpPr>
              <p:spPr bwMode="auto">
                <a:xfrm>
                  <a:off x="6902525" y="1855802"/>
                  <a:ext cx="303216" cy="290515"/>
                </a:xfrm>
                <a:custGeom>
                  <a:avLst/>
                  <a:gdLst>
                    <a:gd name="T0" fmla="*/ 77 w 117"/>
                    <a:gd name="T1" fmla="*/ 9 h 112"/>
                    <a:gd name="T2" fmla="*/ 67 w 117"/>
                    <a:gd name="T3" fmla="*/ 8 h 112"/>
                    <a:gd name="T4" fmla="*/ 49 w 117"/>
                    <a:gd name="T5" fmla="*/ 2 h 112"/>
                    <a:gd name="T6" fmla="*/ 33 w 117"/>
                    <a:gd name="T7" fmla="*/ 3 h 112"/>
                    <a:gd name="T8" fmla="*/ 34 w 117"/>
                    <a:gd name="T9" fmla="*/ 4 h 112"/>
                    <a:gd name="T10" fmla="*/ 33 w 117"/>
                    <a:gd name="T11" fmla="*/ 10 h 112"/>
                    <a:gd name="T12" fmla="*/ 28 w 117"/>
                    <a:gd name="T13" fmla="*/ 14 h 112"/>
                    <a:gd name="T14" fmla="*/ 27 w 117"/>
                    <a:gd name="T15" fmla="*/ 15 h 112"/>
                    <a:gd name="T16" fmla="*/ 19 w 117"/>
                    <a:gd name="T17" fmla="*/ 26 h 112"/>
                    <a:gd name="T18" fmla="*/ 19 w 117"/>
                    <a:gd name="T19" fmla="*/ 27 h 112"/>
                    <a:gd name="T20" fmla="*/ 17 w 117"/>
                    <a:gd name="T21" fmla="*/ 32 h 112"/>
                    <a:gd name="T22" fmla="*/ 14 w 117"/>
                    <a:gd name="T23" fmla="*/ 33 h 112"/>
                    <a:gd name="T24" fmla="*/ 13 w 117"/>
                    <a:gd name="T25" fmla="*/ 34 h 112"/>
                    <a:gd name="T26" fmla="*/ 10 w 117"/>
                    <a:gd name="T27" fmla="*/ 39 h 112"/>
                    <a:gd name="T28" fmla="*/ 8 w 117"/>
                    <a:gd name="T29" fmla="*/ 45 h 112"/>
                    <a:gd name="T30" fmla="*/ 5 w 117"/>
                    <a:gd name="T31" fmla="*/ 48 h 112"/>
                    <a:gd name="T32" fmla="*/ 2 w 117"/>
                    <a:gd name="T33" fmla="*/ 53 h 112"/>
                    <a:gd name="T34" fmla="*/ 3 w 117"/>
                    <a:gd name="T35" fmla="*/ 55 h 112"/>
                    <a:gd name="T36" fmla="*/ 3 w 117"/>
                    <a:gd name="T37" fmla="*/ 57 h 112"/>
                    <a:gd name="T38" fmla="*/ 2 w 117"/>
                    <a:gd name="T39" fmla="*/ 62 h 112"/>
                    <a:gd name="T40" fmla="*/ 1 w 117"/>
                    <a:gd name="T41" fmla="*/ 63 h 112"/>
                    <a:gd name="T42" fmla="*/ 0 w 117"/>
                    <a:gd name="T43" fmla="*/ 64 h 112"/>
                    <a:gd name="T44" fmla="*/ 12 w 117"/>
                    <a:gd name="T45" fmla="*/ 68 h 112"/>
                    <a:gd name="T46" fmla="*/ 17 w 117"/>
                    <a:gd name="T47" fmla="*/ 67 h 112"/>
                    <a:gd name="T48" fmla="*/ 22 w 117"/>
                    <a:gd name="T49" fmla="*/ 65 h 112"/>
                    <a:gd name="T50" fmla="*/ 32 w 117"/>
                    <a:gd name="T51" fmla="*/ 67 h 112"/>
                    <a:gd name="T52" fmla="*/ 42 w 117"/>
                    <a:gd name="T53" fmla="*/ 75 h 112"/>
                    <a:gd name="T54" fmla="*/ 43 w 117"/>
                    <a:gd name="T55" fmla="*/ 76 h 112"/>
                    <a:gd name="T56" fmla="*/ 43 w 117"/>
                    <a:gd name="T57" fmla="*/ 78 h 112"/>
                    <a:gd name="T58" fmla="*/ 44 w 117"/>
                    <a:gd name="T59" fmla="*/ 78 h 112"/>
                    <a:gd name="T60" fmla="*/ 48 w 117"/>
                    <a:gd name="T61" fmla="*/ 76 h 112"/>
                    <a:gd name="T62" fmla="*/ 53 w 117"/>
                    <a:gd name="T63" fmla="*/ 73 h 112"/>
                    <a:gd name="T64" fmla="*/ 56 w 117"/>
                    <a:gd name="T65" fmla="*/ 74 h 112"/>
                    <a:gd name="T66" fmla="*/ 57 w 117"/>
                    <a:gd name="T67" fmla="*/ 77 h 112"/>
                    <a:gd name="T68" fmla="*/ 57 w 117"/>
                    <a:gd name="T69" fmla="*/ 78 h 112"/>
                    <a:gd name="T70" fmla="*/ 63 w 117"/>
                    <a:gd name="T71" fmla="*/ 82 h 112"/>
                    <a:gd name="T72" fmla="*/ 71 w 117"/>
                    <a:gd name="T73" fmla="*/ 82 h 112"/>
                    <a:gd name="T74" fmla="*/ 72 w 117"/>
                    <a:gd name="T75" fmla="*/ 83 h 112"/>
                    <a:gd name="T76" fmla="*/ 79 w 117"/>
                    <a:gd name="T77" fmla="*/ 108 h 112"/>
                    <a:gd name="T78" fmla="*/ 79 w 117"/>
                    <a:gd name="T79" fmla="*/ 109 h 112"/>
                    <a:gd name="T80" fmla="*/ 79 w 117"/>
                    <a:gd name="T81" fmla="*/ 112 h 112"/>
                    <a:gd name="T82" fmla="*/ 89 w 117"/>
                    <a:gd name="T83" fmla="*/ 111 h 112"/>
                    <a:gd name="T84" fmla="*/ 90 w 117"/>
                    <a:gd name="T85" fmla="*/ 111 h 112"/>
                    <a:gd name="T86" fmla="*/ 91 w 117"/>
                    <a:gd name="T87" fmla="*/ 110 h 112"/>
                    <a:gd name="T88" fmla="*/ 91 w 117"/>
                    <a:gd name="T89" fmla="*/ 98 h 112"/>
                    <a:gd name="T90" fmla="*/ 91 w 117"/>
                    <a:gd name="T91" fmla="*/ 96 h 112"/>
                    <a:gd name="T92" fmla="*/ 92 w 117"/>
                    <a:gd name="T93" fmla="*/ 96 h 112"/>
                    <a:gd name="T94" fmla="*/ 117 w 117"/>
                    <a:gd name="T95" fmla="*/ 86 h 112"/>
                    <a:gd name="T96" fmla="*/ 114 w 117"/>
                    <a:gd name="T97" fmla="*/ 50 h 112"/>
                    <a:gd name="T98" fmla="*/ 113 w 117"/>
                    <a:gd name="T99" fmla="*/ 41 h 112"/>
                    <a:gd name="T100" fmla="*/ 103 w 117"/>
                    <a:gd name="T101" fmla="*/ 32 h 112"/>
                    <a:gd name="T102" fmla="*/ 102 w 117"/>
                    <a:gd name="T103" fmla="*/ 20 h 112"/>
                    <a:gd name="T104" fmla="*/ 90 w 117"/>
                    <a:gd name="T105" fmla="*/ 4 h 112"/>
                    <a:gd name="T106" fmla="*/ 90 w 117"/>
                    <a:gd name="T107" fmla="*/ 3 h 112"/>
                    <a:gd name="T108" fmla="*/ 82 w 117"/>
                    <a:gd name="T109" fmla="*/ 6 h 112"/>
                    <a:gd name="T110" fmla="*/ 77 w 117"/>
                    <a:gd name="T111" fmla="*/ 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 h="112">
                      <a:moveTo>
                        <a:pt x="77" y="9"/>
                      </a:moveTo>
                      <a:cubicBezTo>
                        <a:pt x="73" y="10"/>
                        <a:pt x="70" y="9"/>
                        <a:pt x="67" y="8"/>
                      </a:cubicBezTo>
                      <a:cubicBezTo>
                        <a:pt x="49" y="2"/>
                        <a:pt x="49" y="2"/>
                        <a:pt x="49" y="2"/>
                      </a:cubicBezTo>
                      <a:cubicBezTo>
                        <a:pt x="41" y="0"/>
                        <a:pt x="36" y="0"/>
                        <a:pt x="33" y="3"/>
                      </a:cubicBezTo>
                      <a:cubicBezTo>
                        <a:pt x="33" y="3"/>
                        <a:pt x="34" y="4"/>
                        <a:pt x="34" y="4"/>
                      </a:cubicBezTo>
                      <a:cubicBezTo>
                        <a:pt x="35" y="6"/>
                        <a:pt x="35" y="9"/>
                        <a:pt x="33" y="10"/>
                      </a:cubicBezTo>
                      <a:cubicBezTo>
                        <a:pt x="32" y="12"/>
                        <a:pt x="30" y="13"/>
                        <a:pt x="28" y="14"/>
                      </a:cubicBezTo>
                      <a:cubicBezTo>
                        <a:pt x="28" y="14"/>
                        <a:pt x="27" y="15"/>
                        <a:pt x="27" y="15"/>
                      </a:cubicBezTo>
                      <a:cubicBezTo>
                        <a:pt x="23" y="18"/>
                        <a:pt x="20" y="22"/>
                        <a:pt x="19" y="26"/>
                      </a:cubicBezTo>
                      <a:cubicBezTo>
                        <a:pt x="19" y="27"/>
                        <a:pt x="19" y="27"/>
                        <a:pt x="19" y="27"/>
                      </a:cubicBezTo>
                      <a:cubicBezTo>
                        <a:pt x="19" y="29"/>
                        <a:pt x="18" y="30"/>
                        <a:pt x="17" y="32"/>
                      </a:cubicBezTo>
                      <a:cubicBezTo>
                        <a:pt x="16" y="32"/>
                        <a:pt x="15" y="33"/>
                        <a:pt x="14" y="33"/>
                      </a:cubicBezTo>
                      <a:cubicBezTo>
                        <a:pt x="14" y="33"/>
                        <a:pt x="13" y="33"/>
                        <a:pt x="13" y="34"/>
                      </a:cubicBezTo>
                      <a:cubicBezTo>
                        <a:pt x="11" y="35"/>
                        <a:pt x="10" y="37"/>
                        <a:pt x="10" y="39"/>
                      </a:cubicBezTo>
                      <a:cubicBezTo>
                        <a:pt x="9" y="41"/>
                        <a:pt x="9" y="43"/>
                        <a:pt x="8" y="45"/>
                      </a:cubicBezTo>
                      <a:cubicBezTo>
                        <a:pt x="7" y="46"/>
                        <a:pt x="6" y="47"/>
                        <a:pt x="5" y="48"/>
                      </a:cubicBezTo>
                      <a:cubicBezTo>
                        <a:pt x="3" y="50"/>
                        <a:pt x="2" y="51"/>
                        <a:pt x="2" y="53"/>
                      </a:cubicBezTo>
                      <a:cubicBezTo>
                        <a:pt x="2" y="54"/>
                        <a:pt x="2" y="54"/>
                        <a:pt x="3" y="55"/>
                      </a:cubicBezTo>
                      <a:cubicBezTo>
                        <a:pt x="3" y="55"/>
                        <a:pt x="3" y="56"/>
                        <a:pt x="3" y="57"/>
                      </a:cubicBezTo>
                      <a:cubicBezTo>
                        <a:pt x="3" y="59"/>
                        <a:pt x="2" y="61"/>
                        <a:pt x="2" y="62"/>
                      </a:cubicBezTo>
                      <a:cubicBezTo>
                        <a:pt x="1" y="62"/>
                        <a:pt x="1" y="62"/>
                        <a:pt x="1" y="63"/>
                      </a:cubicBezTo>
                      <a:cubicBezTo>
                        <a:pt x="1" y="63"/>
                        <a:pt x="1" y="63"/>
                        <a:pt x="0" y="64"/>
                      </a:cubicBezTo>
                      <a:cubicBezTo>
                        <a:pt x="4" y="66"/>
                        <a:pt x="8" y="68"/>
                        <a:pt x="12" y="68"/>
                      </a:cubicBezTo>
                      <a:cubicBezTo>
                        <a:pt x="14" y="68"/>
                        <a:pt x="15" y="67"/>
                        <a:pt x="17" y="67"/>
                      </a:cubicBezTo>
                      <a:cubicBezTo>
                        <a:pt x="18" y="66"/>
                        <a:pt x="20" y="65"/>
                        <a:pt x="22" y="65"/>
                      </a:cubicBezTo>
                      <a:cubicBezTo>
                        <a:pt x="26" y="65"/>
                        <a:pt x="29" y="66"/>
                        <a:pt x="32" y="67"/>
                      </a:cubicBezTo>
                      <a:cubicBezTo>
                        <a:pt x="37" y="69"/>
                        <a:pt x="41" y="71"/>
                        <a:pt x="42" y="75"/>
                      </a:cubicBezTo>
                      <a:cubicBezTo>
                        <a:pt x="42" y="76"/>
                        <a:pt x="42" y="76"/>
                        <a:pt x="43" y="76"/>
                      </a:cubicBezTo>
                      <a:cubicBezTo>
                        <a:pt x="43" y="77"/>
                        <a:pt x="43" y="78"/>
                        <a:pt x="43" y="78"/>
                      </a:cubicBezTo>
                      <a:cubicBezTo>
                        <a:pt x="43" y="78"/>
                        <a:pt x="44" y="78"/>
                        <a:pt x="44" y="78"/>
                      </a:cubicBezTo>
                      <a:cubicBezTo>
                        <a:pt x="45" y="78"/>
                        <a:pt x="47" y="77"/>
                        <a:pt x="48" y="76"/>
                      </a:cubicBezTo>
                      <a:cubicBezTo>
                        <a:pt x="48" y="75"/>
                        <a:pt x="51" y="73"/>
                        <a:pt x="53" y="73"/>
                      </a:cubicBezTo>
                      <a:cubicBezTo>
                        <a:pt x="54" y="73"/>
                        <a:pt x="55" y="73"/>
                        <a:pt x="56" y="74"/>
                      </a:cubicBezTo>
                      <a:cubicBezTo>
                        <a:pt x="57" y="75"/>
                        <a:pt x="57" y="76"/>
                        <a:pt x="57" y="77"/>
                      </a:cubicBezTo>
                      <a:cubicBezTo>
                        <a:pt x="57" y="77"/>
                        <a:pt x="57" y="77"/>
                        <a:pt x="57" y="78"/>
                      </a:cubicBezTo>
                      <a:cubicBezTo>
                        <a:pt x="58" y="80"/>
                        <a:pt x="61" y="81"/>
                        <a:pt x="63" y="82"/>
                      </a:cubicBezTo>
                      <a:cubicBezTo>
                        <a:pt x="65" y="82"/>
                        <a:pt x="68" y="82"/>
                        <a:pt x="71" y="82"/>
                      </a:cubicBezTo>
                      <a:cubicBezTo>
                        <a:pt x="71" y="82"/>
                        <a:pt x="72" y="82"/>
                        <a:pt x="72" y="83"/>
                      </a:cubicBezTo>
                      <a:cubicBezTo>
                        <a:pt x="79" y="108"/>
                        <a:pt x="79" y="108"/>
                        <a:pt x="79" y="108"/>
                      </a:cubicBezTo>
                      <a:cubicBezTo>
                        <a:pt x="79" y="108"/>
                        <a:pt x="79" y="109"/>
                        <a:pt x="79" y="109"/>
                      </a:cubicBezTo>
                      <a:cubicBezTo>
                        <a:pt x="79" y="112"/>
                        <a:pt x="79" y="112"/>
                        <a:pt x="79" y="112"/>
                      </a:cubicBezTo>
                      <a:cubicBezTo>
                        <a:pt x="89" y="111"/>
                        <a:pt x="89" y="111"/>
                        <a:pt x="89" y="111"/>
                      </a:cubicBezTo>
                      <a:cubicBezTo>
                        <a:pt x="89" y="111"/>
                        <a:pt x="89" y="111"/>
                        <a:pt x="90" y="111"/>
                      </a:cubicBezTo>
                      <a:cubicBezTo>
                        <a:pt x="90" y="111"/>
                        <a:pt x="90" y="110"/>
                        <a:pt x="91" y="110"/>
                      </a:cubicBezTo>
                      <a:cubicBezTo>
                        <a:pt x="92" y="106"/>
                        <a:pt x="92" y="101"/>
                        <a:pt x="91" y="98"/>
                      </a:cubicBezTo>
                      <a:cubicBezTo>
                        <a:pt x="91" y="97"/>
                        <a:pt x="91" y="97"/>
                        <a:pt x="91" y="96"/>
                      </a:cubicBezTo>
                      <a:cubicBezTo>
                        <a:pt x="91" y="96"/>
                        <a:pt x="92" y="96"/>
                        <a:pt x="92" y="96"/>
                      </a:cubicBezTo>
                      <a:cubicBezTo>
                        <a:pt x="100" y="95"/>
                        <a:pt x="111" y="91"/>
                        <a:pt x="117" y="86"/>
                      </a:cubicBezTo>
                      <a:cubicBezTo>
                        <a:pt x="115" y="74"/>
                        <a:pt x="114" y="62"/>
                        <a:pt x="114" y="50"/>
                      </a:cubicBezTo>
                      <a:cubicBezTo>
                        <a:pt x="114" y="47"/>
                        <a:pt x="114" y="44"/>
                        <a:pt x="113" y="41"/>
                      </a:cubicBezTo>
                      <a:cubicBezTo>
                        <a:pt x="111" y="37"/>
                        <a:pt x="106" y="35"/>
                        <a:pt x="103" y="32"/>
                      </a:cubicBezTo>
                      <a:cubicBezTo>
                        <a:pt x="100" y="29"/>
                        <a:pt x="98" y="22"/>
                        <a:pt x="102" y="20"/>
                      </a:cubicBezTo>
                      <a:cubicBezTo>
                        <a:pt x="95" y="19"/>
                        <a:pt x="92" y="11"/>
                        <a:pt x="90" y="4"/>
                      </a:cubicBezTo>
                      <a:cubicBezTo>
                        <a:pt x="90" y="3"/>
                        <a:pt x="90" y="3"/>
                        <a:pt x="90" y="3"/>
                      </a:cubicBezTo>
                      <a:cubicBezTo>
                        <a:pt x="88" y="3"/>
                        <a:pt x="85" y="4"/>
                        <a:pt x="82" y="6"/>
                      </a:cubicBezTo>
                      <a:cubicBezTo>
                        <a:pt x="80" y="7"/>
                        <a:pt x="78" y="8"/>
                        <a:pt x="7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9" name="Freeform 66">
                  <a:extLst>
                    <a:ext uri="{FF2B5EF4-FFF2-40B4-BE49-F238E27FC236}">
                      <a16:creationId xmlns:a16="http://schemas.microsoft.com/office/drawing/2014/main" id="{640CBC23-23CC-48E1-9AFB-9CDDE58A8681}"/>
                    </a:ext>
                  </a:extLst>
                </p:cNvPr>
                <p:cNvSpPr>
                  <a:spLocks/>
                </p:cNvSpPr>
                <p:nvPr/>
              </p:nvSpPr>
              <p:spPr bwMode="auto">
                <a:xfrm>
                  <a:off x="5840476" y="1720863"/>
                  <a:ext cx="796934" cy="650880"/>
                </a:xfrm>
                <a:custGeom>
                  <a:avLst/>
                  <a:gdLst>
                    <a:gd name="T0" fmla="*/ 4 w 307"/>
                    <a:gd name="T1" fmla="*/ 247 h 251"/>
                    <a:gd name="T2" fmla="*/ 58 w 307"/>
                    <a:gd name="T3" fmla="*/ 251 h 251"/>
                    <a:gd name="T4" fmla="*/ 302 w 307"/>
                    <a:gd name="T5" fmla="*/ 217 h 251"/>
                    <a:gd name="T6" fmla="*/ 305 w 307"/>
                    <a:gd name="T7" fmla="*/ 213 h 251"/>
                    <a:gd name="T8" fmla="*/ 300 w 307"/>
                    <a:gd name="T9" fmla="*/ 207 h 251"/>
                    <a:gd name="T10" fmla="*/ 293 w 307"/>
                    <a:gd name="T11" fmla="*/ 197 h 251"/>
                    <a:gd name="T12" fmla="*/ 301 w 307"/>
                    <a:gd name="T13" fmla="*/ 173 h 251"/>
                    <a:gd name="T14" fmla="*/ 303 w 307"/>
                    <a:gd name="T15" fmla="*/ 147 h 251"/>
                    <a:gd name="T16" fmla="*/ 293 w 307"/>
                    <a:gd name="T17" fmla="*/ 136 h 251"/>
                    <a:gd name="T18" fmla="*/ 273 w 307"/>
                    <a:gd name="T19" fmla="*/ 135 h 251"/>
                    <a:gd name="T20" fmla="*/ 250 w 307"/>
                    <a:gd name="T21" fmla="*/ 127 h 251"/>
                    <a:gd name="T22" fmla="*/ 244 w 307"/>
                    <a:gd name="T23" fmla="*/ 108 h 251"/>
                    <a:gd name="T24" fmla="*/ 248 w 307"/>
                    <a:gd name="T25" fmla="*/ 80 h 251"/>
                    <a:gd name="T26" fmla="*/ 263 w 307"/>
                    <a:gd name="T27" fmla="*/ 58 h 251"/>
                    <a:gd name="T28" fmla="*/ 267 w 307"/>
                    <a:gd name="T29" fmla="*/ 56 h 251"/>
                    <a:gd name="T30" fmla="*/ 267 w 307"/>
                    <a:gd name="T31" fmla="*/ 43 h 251"/>
                    <a:gd name="T32" fmla="*/ 264 w 307"/>
                    <a:gd name="T33" fmla="*/ 42 h 251"/>
                    <a:gd name="T34" fmla="*/ 253 w 307"/>
                    <a:gd name="T35" fmla="*/ 37 h 251"/>
                    <a:gd name="T36" fmla="*/ 240 w 307"/>
                    <a:gd name="T37" fmla="*/ 19 h 251"/>
                    <a:gd name="T38" fmla="*/ 232 w 307"/>
                    <a:gd name="T39" fmla="*/ 2 h 251"/>
                    <a:gd name="T40" fmla="*/ 192 w 307"/>
                    <a:gd name="T41" fmla="*/ 25 h 251"/>
                    <a:gd name="T42" fmla="*/ 173 w 307"/>
                    <a:gd name="T43" fmla="*/ 46 h 251"/>
                    <a:gd name="T44" fmla="*/ 161 w 307"/>
                    <a:gd name="T45" fmla="*/ 53 h 251"/>
                    <a:gd name="T46" fmla="*/ 145 w 307"/>
                    <a:gd name="T47" fmla="*/ 55 h 251"/>
                    <a:gd name="T48" fmla="*/ 141 w 307"/>
                    <a:gd name="T49" fmla="*/ 54 h 251"/>
                    <a:gd name="T50" fmla="*/ 115 w 307"/>
                    <a:gd name="T51" fmla="*/ 85 h 251"/>
                    <a:gd name="T52" fmla="*/ 103 w 307"/>
                    <a:gd name="T53" fmla="*/ 83 h 251"/>
                    <a:gd name="T54" fmla="*/ 88 w 307"/>
                    <a:gd name="T55" fmla="*/ 83 h 251"/>
                    <a:gd name="T56" fmla="*/ 81 w 307"/>
                    <a:gd name="T57" fmla="*/ 85 h 251"/>
                    <a:gd name="T58" fmla="*/ 74 w 307"/>
                    <a:gd name="T59" fmla="*/ 91 h 251"/>
                    <a:gd name="T60" fmla="*/ 59 w 307"/>
                    <a:gd name="T61" fmla="*/ 111 h 251"/>
                    <a:gd name="T62" fmla="*/ 50 w 307"/>
                    <a:gd name="T63" fmla="*/ 142 h 251"/>
                    <a:gd name="T64" fmla="*/ 39 w 307"/>
                    <a:gd name="T65" fmla="*/ 159 h 251"/>
                    <a:gd name="T66" fmla="*/ 35 w 307"/>
                    <a:gd name="T67" fmla="*/ 166 h 251"/>
                    <a:gd name="T68" fmla="*/ 19 w 307"/>
                    <a:gd name="T69" fmla="*/ 186 h 251"/>
                    <a:gd name="T70" fmla="*/ 16 w 307"/>
                    <a:gd name="T71" fmla="*/ 207 h 251"/>
                    <a:gd name="T72" fmla="*/ 11 w 307"/>
                    <a:gd name="T73" fmla="*/ 215 h 251"/>
                    <a:gd name="T74" fmla="*/ 9 w 307"/>
                    <a:gd name="T75" fmla="*/ 233 h 251"/>
                    <a:gd name="T76" fmla="*/ 4 w 307"/>
                    <a:gd name="T77" fmla="*/ 24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251">
                      <a:moveTo>
                        <a:pt x="4" y="246"/>
                      </a:moveTo>
                      <a:cubicBezTo>
                        <a:pt x="4" y="246"/>
                        <a:pt x="4" y="247"/>
                        <a:pt x="4" y="247"/>
                      </a:cubicBezTo>
                      <a:cubicBezTo>
                        <a:pt x="6" y="246"/>
                        <a:pt x="7" y="245"/>
                        <a:pt x="9" y="245"/>
                      </a:cubicBezTo>
                      <a:cubicBezTo>
                        <a:pt x="58" y="251"/>
                        <a:pt x="58" y="251"/>
                        <a:pt x="58" y="251"/>
                      </a:cubicBezTo>
                      <a:cubicBezTo>
                        <a:pt x="306" y="237"/>
                        <a:pt x="306" y="237"/>
                        <a:pt x="306" y="237"/>
                      </a:cubicBezTo>
                      <a:cubicBezTo>
                        <a:pt x="300" y="231"/>
                        <a:pt x="297" y="223"/>
                        <a:pt x="302" y="217"/>
                      </a:cubicBezTo>
                      <a:cubicBezTo>
                        <a:pt x="303" y="216"/>
                        <a:pt x="303" y="216"/>
                        <a:pt x="303" y="216"/>
                      </a:cubicBezTo>
                      <a:cubicBezTo>
                        <a:pt x="304" y="215"/>
                        <a:pt x="305" y="214"/>
                        <a:pt x="305" y="213"/>
                      </a:cubicBezTo>
                      <a:cubicBezTo>
                        <a:pt x="305" y="212"/>
                        <a:pt x="304" y="210"/>
                        <a:pt x="302" y="209"/>
                      </a:cubicBezTo>
                      <a:cubicBezTo>
                        <a:pt x="301" y="208"/>
                        <a:pt x="301" y="208"/>
                        <a:pt x="300" y="207"/>
                      </a:cubicBezTo>
                      <a:cubicBezTo>
                        <a:pt x="298" y="207"/>
                        <a:pt x="297" y="206"/>
                        <a:pt x="295" y="204"/>
                      </a:cubicBezTo>
                      <a:cubicBezTo>
                        <a:pt x="294" y="202"/>
                        <a:pt x="293" y="200"/>
                        <a:pt x="293" y="197"/>
                      </a:cubicBezTo>
                      <a:cubicBezTo>
                        <a:pt x="292" y="189"/>
                        <a:pt x="296" y="182"/>
                        <a:pt x="300" y="175"/>
                      </a:cubicBezTo>
                      <a:cubicBezTo>
                        <a:pt x="301" y="173"/>
                        <a:pt x="301" y="173"/>
                        <a:pt x="301" y="173"/>
                      </a:cubicBezTo>
                      <a:cubicBezTo>
                        <a:pt x="303" y="168"/>
                        <a:pt x="307" y="157"/>
                        <a:pt x="304" y="148"/>
                      </a:cubicBezTo>
                      <a:cubicBezTo>
                        <a:pt x="304" y="147"/>
                        <a:pt x="303" y="147"/>
                        <a:pt x="303" y="147"/>
                      </a:cubicBezTo>
                      <a:cubicBezTo>
                        <a:pt x="300" y="145"/>
                        <a:pt x="297" y="142"/>
                        <a:pt x="295" y="139"/>
                      </a:cubicBezTo>
                      <a:cubicBezTo>
                        <a:pt x="294" y="138"/>
                        <a:pt x="293" y="137"/>
                        <a:pt x="293" y="136"/>
                      </a:cubicBezTo>
                      <a:cubicBezTo>
                        <a:pt x="290" y="134"/>
                        <a:pt x="286" y="130"/>
                        <a:pt x="281" y="131"/>
                      </a:cubicBezTo>
                      <a:cubicBezTo>
                        <a:pt x="278" y="131"/>
                        <a:pt x="276" y="133"/>
                        <a:pt x="273" y="135"/>
                      </a:cubicBezTo>
                      <a:cubicBezTo>
                        <a:pt x="270" y="138"/>
                        <a:pt x="267" y="141"/>
                        <a:pt x="263" y="141"/>
                      </a:cubicBezTo>
                      <a:cubicBezTo>
                        <a:pt x="257" y="141"/>
                        <a:pt x="253" y="136"/>
                        <a:pt x="250" y="127"/>
                      </a:cubicBezTo>
                      <a:cubicBezTo>
                        <a:pt x="243" y="109"/>
                        <a:pt x="243" y="109"/>
                        <a:pt x="243" y="109"/>
                      </a:cubicBezTo>
                      <a:cubicBezTo>
                        <a:pt x="243" y="109"/>
                        <a:pt x="243" y="108"/>
                        <a:pt x="244" y="108"/>
                      </a:cubicBezTo>
                      <a:cubicBezTo>
                        <a:pt x="249" y="105"/>
                        <a:pt x="253" y="100"/>
                        <a:pt x="254" y="95"/>
                      </a:cubicBezTo>
                      <a:cubicBezTo>
                        <a:pt x="255" y="89"/>
                        <a:pt x="252" y="83"/>
                        <a:pt x="248" y="80"/>
                      </a:cubicBezTo>
                      <a:cubicBezTo>
                        <a:pt x="248" y="79"/>
                        <a:pt x="247" y="79"/>
                        <a:pt x="248" y="78"/>
                      </a:cubicBezTo>
                      <a:cubicBezTo>
                        <a:pt x="251" y="69"/>
                        <a:pt x="255" y="60"/>
                        <a:pt x="263" y="58"/>
                      </a:cubicBezTo>
                      <a:cubicBezTo>
                        <a:pt x="264" y="58"/>
                        <a:pt x="264" y="58"/>
                        <a:pt x="264" y="58"/>
                      </a:cubicBezTo>
                      <a:cubicBezTo>
                        <a:pt x="265" y="57"/>
                        <a:pt x="267" y="57"/>
                        <a:pt x="267" y="56"/>
                      </a:cubicBezTo>
                      <a:cubicBezTo>
                        <a:pt x="268" y="55"/>
                        <a:pt x="267" y="55"/>
                        <a:pt x="267" y="54"/>
                      </a:cubicBezTo>
                      <a:cubicBezTo>
                        <a:pt x="267" y="43"/>
                        <a:pt x="267" y="43"/>
                        <a:pt x="267" y="43"/>
                      </a:cubicBezTo>
                      <a:cubicBezTo>
                        <a:pt x="267" y="42"/>
                        <a:pt x="267" y="41"/>
                        <a:pt x="266" y="41"/>
                      </a:cubicBezTo>
                      <a:cubicBezTo>
                        <a:pt x="266" y="41"/>
                        <a:pt x="265" y="41"/>
                        <a:pt x="264" y="42"/>
                      </a:cubicBezTo>
                      <a:cubicBezTo>
                        <a:pt x="263" y="42"/>
                        <a:pt x="262" y="43"/>
                        <a:pt x="261" y="43"/>
                      </a:cubicBezTo>
                      <a:cubicBezTo>
                        <a:pt x="258" y="44"/>
                        <a:pt x="255" y="42"/>
                        <a:pt x="253" y="37"/>
                      </a:cubicBezTo>
                      <a:cubicBezTo>
                        <a:pt x="250" y="31"/>
                        <a:pt x="248" y="26"/>
                        <a:pt x="246" y="20"/>
                      </a:cubicBezTo>
                      <a:cubicBezTo>
                        <a:pt x="244" y="20"/>
                        <a:pt x="242" y="20"/>
                        <a:pt x="240" y="19"/>
                      </a:cubicBezTo>
                      <a:cubicBezTo>
                        <a:pt x="237" y="17"/>
                        <a:pt x="234" y="13"/>
                        <a:pt x="233" y="8"/>
                      </a:cubicBezTo>
                      <a:cubicBezTo>
                        <a:pt x="233" y="6"/>
                        <a:pt x="232" y="4"/>
                        <a:pt x="232" y="2"/>
                      </a:cubicBezTo>
                      <a:cubicBezTo>
                        <a:pt x="232" y="1"/>
                        <a:pt x="232" y="1"/>
                        <a:pt x="232" y="0"/>
                      </a:cubicBezTo>
                      <a:cubicBezTo>
                        <a:pt x="220" y="10"/>
                        <a:pt x="206" y="19"/>
                        <a:pt x="192" y="25"/>
                      </a:cubicBezTo>
                      <a:cubicBezTo>
                        <a:pt x="191" y="32"/>
                        <a:pt x="187" y="39"/>
                        <a:pt x="178" y="43"/>
                      </a:cubicBezTo>
                      <a:cubicBezTo>
                        <a:pt x="176" y="44"/>
                        <a:pt x="175" y="45"/>
                        <a:pt x="173" y="46"/>
                      </a:cubicBezTo>
                      <a:cubicBezTo>
                        <a:pt x="168" y="48"/>
                        <a:pt x="164" y="50"/>
                        <a:pt x="162" y="53"/>
                      </a:cubicBezTo>
                      <a:cubicBezTo>
                        <a:pt x="161" y="53"/>
                        <a:pt x="161" y="53"/>
                        <a:pt x="161" y="53"/>
                      </a:cubicBezTo>
                      <a:cubicBezTo>
                        <a:pt x="160" y="55"/>
                        <a:pt x="158" y="57"/>
                        <a:pt x="155" y="58"/>
                      </a:cubicBezTo>
                      <a:cubicBezTo>
                        <a:pt x="151" y="59"/>
                        <a:pt x="147" y="57"/>
                        <a:pt x="145" y="55"/>
                      </a:cubicBezTo>
                      <a:cubicBezTo>
                        <a:pt x="145" y="55"/>
                        <a:pt x="145" y="55"/>
                        <a:pt x="144" y="55"/>
                      </a:cubicBezTo>
                      <a:cubicBezTo>
                        <a:pt x="143" y="54"/>
                        <a:pt x="142" y="54"/>
                        <a:pt x="141" y="54"/>
                      </a:cubicBezTo>
                      <a:cubicBezTo>
                        <a:pt x="143" y="60"/>
                        <a:pt x="142" y="67"/>
                        <a:pt x="138" y="73"/>
                      </a:cubicBezTo>
                      <a:cubicBezTo>
                        <a:pt x="133" y="81"/>
                        <a:pt x="124" y="85"/>
                        <a:pt x="115" y="85"/>
                      </a:cubicBezTo>
                      <a:cubicBezTo>
                        <a:pt x="115" y="85"/>
                        <a:pt x="115" y="85"/>
                        <a:pt x="115" y="85"/>
                      </a:cubicBezTo>
                      <a:cubicBezTo>
                        <a:pt x="111" y="85"/>
                        <a:pt x="107" y="84"/>
                        <a:pt x="103" y="83"/>
                      </a:cubicBezTo>
                      <a:cubicBezTo>
                        <a:pt x="102" y="83"/>
                        <a:pt x="100" y="82"/>
                        <a:pt x="98" y="82"/>
                      </a:cubicBezTo>
                      <a:cubicBezTo>
                        <a:pt x="96" y="82"/>
                        <a:pt x="91" y="81"/>
                        <a:pt x="88" y="83"/>
                      </a:cubicBezTo>
                      <a:cubicBezTo>
                        <a:pt x="83" y="87"/>
                        <a:pt x="83" y="87"/>
                        <a:pt x="83" y="87"/>
                      </a:cubicBezTo>
                      <a:cubicBezTo>
                        <a:pt x="81" y="85"/>
                        <a:pt x="81" y="85"/>
                        <a:pt x="81" y="85"/>
                      </a:cubicBezTo>
                      <a:cubicBezTo>
                        <a:pt x="80" y="86"/>
                        <a:pt x="79" y="86"/>
                        <a:pt x="79" y="86"/>
                      </a:cubicBezTo>
                      <a:cubicBezTo>
                        <a:pt x="76" y="88"/>
                        <a:pt x="75" y="88"/>
                        <a:pt x="74" y="91"/>
                      </a:cubicBezTo>
                      <a:cubicBezTo>
                        <a:pt x="71" y="94"/>
                        <a:pt x="71" y="98"/>
                        <a:pt x="68" y="100"/>
                      </a:cubicBezTo>
                      <a:cubicBezTo>
                        <a:pt x="64" y="103"/>
                        <a:pt x="60" y="107"/>
                        <a:pt x="59" y="111"/>
                      </a:cubicBezTo>
                      <a:cubicBezTo>
                        <a:pt x="57" y="115"/>
                        <a:pt x="57" y="118"/>
                        <a:pt x="56" y="121"/>
                      </a:cubicBezTo>
                      <a:cubicBezTo>
                        <a:pt x="54" y="128"/>
                        <a:pt x="50" y="135"/>
                        <a:pt x="50" y="142"/>
                      </a:cubicBezTo>
                      <a:cubicBezTo>
                        <a:pt x="51" y="143"/>
                        <a:pt x="51" y="145"/>
                        <a:pt x="52" y="145"/>
                      </a:cubicBezTo>
                      <a:cubicBezTo>
                        <a:pt x="49" y="151"/>
                        <a:pt x="45" y="156"/>
                        <a:pt x="39" y="159"/>
                      </a:cubicBezTo>
                      <a:cubicBezTo>
                        <a:pt x="38" y="160"/>
                        <a:pt x="37" y="161"/>
                        <a:pt x="36" y="162"/>
                      </a:cubicBezTo>
                      <a:cubicBezTo>
                        <a:pt x="35" y="163"/>
                        <a:pt x="35" y="164"/>
                        <a:pt x="35" y="166"/>
                      </a:cubicBezTo>
                      <a:cubicBezTo>
                        <a:pt x="33" y="173"/>
                        <a:pt x="26" y="178"/>
                        <a:pt x="21" y="183"/>
                      </a:cubicBezTo>
                      <a:cubicBezTo>
                        <a:pt x="21" y="184"/>
                        <a:pt x="20" y="185"/>
                        <a:pt x="19" y="186"/>
                      </a:cubicBezTo>
                      <a:cubicBezTo>
                        <a:pt x="19" y="188"/>
                        <a:pt x="18" y="189"/>
                        <a:pt x="18" y="191"/>
                      </a:cubicBezTo>
                      <a:cubicBezTo>
                        <a:pt x="17" y="196"/>
                        <a:pt x="17" y="202"/>
                        <a:pt x="16" y="207"/>
                      </a:cubicBezTo>
                      <a:cubicBezTo>
                        <a:pt x="16" y="209"/>
                        <a:pt x="16" y="212"/>
                        <a:pt x="14" y="213"/>
                      </a:cubicBezTo>
                      <a:cubicBezTo>
                        <a:pt x="13" y="214"/>
                        <a:pt x="12" y="214"/>
                        <a:pt x="11" y="215"/>
                      </a:cubicBezTo>
                      <a:cubicBezTo>
                        <a:pt x="10" y="217"/>
                        <a:pt x="11" y="219"/>
                        <a:pt x="11" y="221"/>
                      </a:cubicBezTo>
                      <a:cubicBezTo>
                        <a:pt x="13" y="225"/>
                        <a:pt x="12" y="229"/>
                        <a:pt x="9" y="233"/>
                      </a:cubicBezTo>
                      <a:cubicBezTo>
                        <a:pt x="7" y="236"/>
                        <a:pt x="4" y="239"/>
                        <a:pt x="0" y="241"/>
                      </a:cubicBezTo>
                      <a:cubicBezTo>
                        <a:pt x="2" y="242"/>
                        <a:pt x="4" y="244"/>
                        <a:pt x="4"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sp>
            <p:nvSpPr>
              <p:cNvPr id="259" name="Freeform 67">
                <a:extLst>
                  <a:ext uri="{FF2B5EF4-FFF2-40B4-BE49-F238E27FC236}">
                    <a16:creationId xmlns:a16="http://schemas.microsoft.com/office/drawing/2014/main" id="{A8BF4790-9131-4F23-BD3E-6CB13CF6C5BC}"/>
                  </a:ext>
                </a:extLst>
              </p:cNvPr>
              <p:cNvSpPr>
                <a:spLocks/>
              </p:cNvSpPr>
              <p:nvPr/>
            </p:nvSpPr>
            <p:spPr bwMode="auto">
              <a:xfrm>
                <a:off x="2169508" y="3067219"/>
                <a:ext cx="379813" cy="294086"/>
              </a:xfrm>
              <a:custGeom>
                <a:avLst/>
                <a:gdLst>
                  <a:gd name="T0" fmla="*/ 34 w 195"/>
                  <a:gd name="T1" fmla="*/ 34 h 151"/>
                  <a:gd name="T2" fmla="*/ 33 w 195"/>
                  <a:gd name="T3" fmla="*/ 36 h 151"/>
                  <a:gd name="T4" fmla="*/ 29 w 195"/>
                  <a:gd name="T5" fmla="*/ 43 h 151"/>
                  <a:gd name="T6" fmla="*/ 15 w 195"/>
                  <a:gd name="T7" fmla="*/ 52 h 151"/>
                  <a:gd name="T8" fmla="*/ 10 w 195"/>
                  <a:gd name="T9" fmla="*/ 59 h 151"/>
                  <a:gd name="T10" fmla="*/ 3 w 195"/>
                  <a:gd name="T11" fmla="*/ 78 h 151"/>
                  <a:gd name="T12" fmla="*/ 1 w 195"/>
                  <a:gd name="T13" fmla="*/ 83 h 151"/>
                  <a:gd name="T14" fmla="*/ 4 w 195"/>
                  <a:gd name="T15" fmla="*/ 91 h 151"/>
                  <a:gd name="T16" fmla="*/ 17 w 195"/>
                  <a:gd name="T17" fmla="*/ 92 h 151"/>
                  <a:gd name="T18" fmla="*/ 24 w 195"/>
                  <a:gd name="T19" fmla="*/ 99 h 151"/>
                  <a:gd name="T20" fmla="*/ 25 w 195"/>
                  <a:gd name="T21" fmla="*/ 103 h 151"/>
                  <a:gd name="T22" fmla="*/ 27 w 195"/>
                  <a:gd name="T23" fmla="*/ 112 h 151"/>
                  <a:gd name="T24" fmla="*/ 29 w 195"/>
                  <a:gd name="T25" fmla="*/ 117 h 151"/>
                  <a:gd name="T26" fmla="*/ 31 w 195"/>
                  <a:gd name="T27" fmla="*/ 119 h 151"/>
                  <a:gd name="T28" fmla="*/ 33 w 195"/>
                  <a:gd name="T29" fmla="*/ 125 h 151"/>
                  <a:gd name="T30" fmla="*/ 43 w 195"/>
                  <a:gd name="T31" fmla="*/ 134 h 151"/>
                  <a:gd name="T32" fmla="*/ 63 w 195"/>
                  <a:gd name="T33" fmla="*/ 150 h 151"/>
                  <a:gd name="T34" fmla="*/ 67 w 195"/>
                  <a:gd name="T35" fmla="*/ 148 h 151"/>
                  <a:gd name="T36" fmla="*/ 83 w 195"/>
                  <a:gd name="T37" fmla="*/ 145 h 151"/>
                  <a:gd name="T38" fmla="*/ 98 w 195"/>
                  <a:gd name="T39" fmla="*/ 142 h 151"/>
                  <a:gd name="T40" fmla="*/ 113 w 195"/>
                  <a:gd name="T41" fmla="*/ 138 h 151"/>
                  <a:gd name="T42" fmla="*/ 123 w 195"/>
                  <a:gd name="T43" fmla="*/ 126 h 151"/>
                  <a:gd name="T44" fmla="*/ 143 w 195"/>
                  <a:gd name="T45" fmla="*/ 128 h 151"/>
                  <a:gd name="T46" fmla="*/ 156 w 195"/>
                  <a:gd name="T47" fmla="*/ 124 h 151"/>
                  <a:gd name="T48" fmla="*/ 161 w 195"/>
                  <a:gd name="T49" fmla="*/ 127 h 151"/>
                  <a:gd name="T50" fmla="*/ 164 w 195"/>
                  <a:gd name="T51" fmla="*/ 127 h 151"/>
                  <a:gd name="T52" fmla="*/ 179 w 195"/>
                  <a:gd name="T53" fmla="*/ 134 h 151"/>
                  <a:gd name="T54" fmla="*/ 189 w 195"/>
                  <a:gd name="T55" fmla="*/ 135 h 151"/>
                  <a:gd name="T56" fmla="*/ 191 w 195"/>
                  <a:gd name="T57" fmla="*/ 118 h 151"/>
                  <a:gd name="T58" fmla="*/ 194 w 195"/>
                  <a:gd name="T59" fmla="*/ 105 h 151"/>
                  <a:gd name="T60" fmla="*/ 195 w 195"/>
                  <a:gd name="T61" fmla="*/ 99 h 151"/>
                  <a:gd name="T62" fmla="*/ 184 w 195"/>
                  <a:gd name="T63" fmla="*/ 89 h 151"/>
                  <a:gd name="T64" fmla="*/ 178 w 195"/>
                  <a:gd name="T65" fmla="*/ 81 h 151"/>
                  <a:gd name="T66" fmla="*/ 180 w 195"/>
                  <a:gd name="T67" fmla="*/ 68 h 151"/>
                  <a:gd name="T68" fmla="*/ 181 w 195"/>
                  <a:gd name="T69" fmla="*/ 54 h 151"/>
                  <a:gd name="T70" fmla="*/ 176 w 195"/>
                  <a:gd name="T71" fmla="*/ 47 h 151"/>
                  <a:gd name="T72" fmla="*/ 173 w 195"/>
                  <a:gd name="T73" fmla="*/ 35 h 151"/>
                  <a:gd name="T74" fmla="*/ 180 w 195"/>
                  <a:gd name="T75" fmla="*/ 32 h 151"/>
                  <a:gd name="T76" fmla="*/ 181 w 195"/>
                  <a:gd name="T77" fmla="*/ 23 h 151"/>
                  <a:gd name="T78" fmla="*/ 184 w 195"/>
                  <a:gd name="T79" fmla="*/ 15 h 151"/>
                  <a:gd name="T80" fmla="*/ 184 w 195"/>
                  <a:gd name="T81" fmla="*/ 13 h 151"/>
                  <a:gd name="T82" fmla="*/ 169 w 195"/>
                  <a:gd name="T83" fmla="*/ 16 h 151"/>
                  <a:gd name="T84" fmla="*/ 157 w 195"/>
                  <a:gd name="T85" fmla="*/ 25 h 151"/>
                  <a:gd name="T86" fmla="*/ 150 w 195"/>
                  <a:gd name="T87" fmla="*/ 22 h 151"/>
                  <a:gd name="T88" fmla="*/ 124 w 195"/>
                  <a:gd name="T89" fmla="*/ 23 h 151"/>
                  <a:gd name="T90" fmla="*/ 101 w 195"/>
                  <a:gd name="T91" fmla="*/ 19 h 151"/>
                  <a:gd name="T92" fmla="*/ 84 w 195"/>
                  <a:gd name="T93" fmla="*/ 15 h 151"/>
                  <a:gd name="T94" fmla="*/ 74 w 195"/>
                  <a:gd name="T95" fmla="*/ 10 h 151"/>
                  <a:gd name="T96" fmla="*/ 73 w 195"/>
                  <a:gd name="T97" fmla="*/ 9 h 151"/>
                  <a:gd name="T98" fmla="*/ 60 w 195"/>
                  <a:gd name="T99" fmla="*/ 7 h 151"/>
                  <a:gd name="T100" fmla="*/ 57 w 195"/>
                  <a:gd name="T101" fmla="*/ 1 h 151"/>
                  <a:gd name="T102" fmla="*/ 49 w 195"/>
                  <a:gd name="T103" fmla="*/ 3 h 151"/>
                  <a:gd name="T104" fmla="*/ 50 w 195"/>
                  <a:gd name="T105" fmla="*/ 12 h 151"/>
                  <a:gd name="T106" fmla="*/ 46 w 195"/>
                  <a:gd name="T107" fmla="*/ 22 h 151"/>
                  <a:gd name="T108" fmla="*/ 40 w 195"/>
                  <a:gd name="T109" fmla="*/ 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 h="151">
                    <a:moveTo>
                      <a:pt x="40" y="34"/>
                    </a:moveTo>
                    <a:cubicBezTo>
                      <a:pt x="37" y="35"/>
                      <a:pt x="36" y="34"/>
                      <a:pt x="34" y="34"/>
                    </a:cubicBezTo>
                    <a:cubicBezTo>
                      <a:pt x="34" y="35"/>
                      <a:pt x="34" y="35"/>
                      <a:pt x="33" y="35"/>
                    </a:cubicBezTo>
                    <a:cubicBezTo>
                      <a:pt x="33" y="36"/>
                      <a:pt x="33" y="36"/>
                      <a:pt x="33" y="36"/>
                    </a:cubicBezTo>
                    <a:cubicBezTo>
                      <a:pt x="32" y="37"/>
                      <a:pt x="31" y="38"/>
                      <a:pt x="30" y="39"/>
                    </a:cubicBezTo>
                    <a:cubicBezTo>
                      <a:pt x="30" y="40"/>
                      <a:pt x="29" y="41"/>
                      <a:pt x="29" y="43"/>
                    </a:cubicBezTo>
                    <a:cubicBezTo>
                      <a:pt x="26" y="47"/>
                      <a:pt x="22" y="50"/>
                      <a:pt x="18" y="52"/>
                    </a:cubicBezTo>
                    <a:cubicBezTo>
                      <a:pt x="17" y="52"/>
                      <a:pt x="16" y="52"/>
                      <a:pt x="15" y="52"/>
                    </a:cubicBezTo>
                    <a:cubicBezTo>
                      <a:pt x="13" y="53"/>
                      <a:pt x="10" y="54"/>
                      <a:pt x="10" y="55"/>
                    </a:cubicBezTo>
                    <a:cubicBezTo>
                      <a:pt x="9" y="56"/>
                      <a:pt x="10" y="58"/>
                      <a:pt x="10" y="59"/>
                    </a:cubicBezTo>
                    <a:cubicBezTo>
                      <a:pt x="10" y="62"/>
                      <a:pt x="10" y="65"/>
                      <a:pt x="9" y="69"/>
                    </a:cubicBezTo>
                    <a:cubicBezTo>
                      <a:pt x="8" y="73"/>
                      <a:pt x="5" y="76"/>
                      <a:pt x="3" y="78"/>
                    </a:cubicBezTo>
                    <a:cubicBezTo>
                      <a:pt x="2" y="80"/>
                      <a:pt x="0" y="81"/>
                      <a:pt x="0" y="82"/>
                    </a:cubicBezTo>
                    <a:cubicBezTo>
                      <a:pt x="0" y="82"/>
                      <a:pt x="0" y="83"/>
                      <a:pt x="1" y="83"/>
                    </a:cubicBezTo>
                    <a:cubicBezTo>
                      <a:pt x="1" y="84"/>
                      <a:pt x="2" y="85"/>
                      <a:pt x="2" y="86"/>
                    </a:cubicBezTo>
                    <a:cubicBezTo>
                      <a:pt x="3" y="87"/>
                      <a:pt x="4" y="89"/>
                      <a:pt x="4" y="91"/>
                    </a:cubicBezTo>
                    <a:cubicBezTo>
                      <a:pt x="5" y="91"/>
                      <a:pt x="6" y="92"/>
                      <a:pt x="7" y="93"/>
                    </a:cubicBezTo>
                    <a:cubicBezTo>
                      <a:pt x="17" y="92"/>
                      <a:pt x="17" y="92"/>
                      <a:pt x="17" y="92"/>
                    </a:cubicBezTo>
                    <a:cubicBezTo>
                      <a:pt x="19" y="91"/>
                      <a:pt x="21" y="92"/>
                      <a:pt x="22" y="94"/>
                    </a:cubicBezTo>
                    <a:cubicBezTo>
                      <a:pt x="24" y="95"/>
                      <a:pt x="24" y="97"/>
                      <a:pt x="24" y="99"/>
                    </a:cubicBezTo>
                    <a:cubicBezTo>
                      <a:pt x="24" y="100"/>
                      <a:pt x="24" y="102"/>
                      <a:pt x="25" y="103"/>
                    </a:cubicBezTo>
                    <a:cubicBezTo>
                      <a:pt x="25" y="103"/>
                      <a:pt x="25" y="103"/>
                      <a:pt x="25" y="103"/>
                    </a:cubicBezTo>
                    <a:cubicBezTo>
                      <a:pt x="25" y="104"/>
                      <a:pt x="27" y="106"/>
                      <a:pt x="27" y="108"/>
                    </a:cubicBezTo>
                    <a:cubicBezTo>
                      <a:pt x="27" y="110"/>
                      <a:pt x="27" y="111"/>
                      <a:pt x="27" y="112"/>
                    </a:cubicBezTo>
                    <a:cubicBezTo>
                      <a:pt x="27" y="112"/>
                      <a:pt x="27" y="112"/>
                      <a:pt x="27" y="112"/>
                    </a:cubicBezTo>
                    <a:cubicBezTo>
                      <a:pt x="26" y="114"/>
                      <a:pt x="27" y="116"/>
                      <a:pt x="29" y="117"/>
                    </a:cubicBezTo>
                    <a:cubicBezTo>
                      <a:pt x="29" y="117"/>
                      <a:pt x="29" y="117"/>
                      <a:pt x="29" y="117"/>
                    </a:cubicBezTo>
                    <a:cubicBezTo>
                      <a:pt x="29" y="118"/>
                      <a:pt x="30" y="118"/>
                      <a:pt x="31" y="119"/>
                    </a:cubicBezTo>
                    <a:cubicBezTo>
                      <a:pt x="32" y="121"/>
                      <a:pt x="33" y="123"/>
                      <a:pt x="33" y="124"/>
                    </a:cubicBezTo>
                    <a:cubicBezTo>
                      <a:pt x="33" y="125"/>
                      <a:pt x="33" y="125"/>
                      <a:pt x="33" y="125"/>
                    </a:cubicBezTo>
                    <a:cubicBezTo>
                      <a:pt x="34" y="128"/>
                      <a:pt x="38" y="130"/>
                      <a:pt x="42" y="133"/>
                    </a:cubicBezTo>
                    <a:cubicBezTo>
                      <a:pt x="43" y="134"/>
                      <a:pt x="43" y="134"/>
                      <a:pt x="43" y="134"/>
                    </a:cubicBezTo>
                    <a:cubicBezTo>
                      <a:pt x="48" y="139"/>
                      <a:pt x="52" y="143"/>
                      <a:pt x="53" y="147"/>
                    </a:cubicBezTo>
                    <a:cubicBezTo>
                      <a:pt x="57" y="146"/>
                      <a:pt x="61" y="147"/>
                      <a:pt x="63" y="150"/>
                    </a:cubicBezTo>
                    <a:cubicBezTo>
                      <a:pt x="64" y="150"/>
                      <a:pt x="64" y="150"/>
                      <a:pt x="64" y="151"/>
                    </a:cubicBezTo>
                    <a:cubicBezTo>
                      <a:pt x="65" y="150"/>
                      <a:pt x="66" y="149"/>
                      <a:pt x="67" y="148"/>
                    </a:cubicBezTo>
                    <a:cubicBezTo>
                      <a:pt x="69" y="148"/>
                      <a:pt x="71" y="147"/>
                      <a:pt x="72" y="148"/>
                    </a:cubicBezTo>
                    <a:cubicBezTo>
                      <a:pt x="76" y="150"/>
                      <a:pt x="81" y="148"/>
                      <a:pt x="83" y="145"/>
                    </a:cubicBezTo>
                    <a:cubicBezTo>
                      <a:pt x="87" y="140"/>
                      <a:pt x="90" y="138"/>
                      <a:pt x="95" y="139"/>
                    </a:cubicBezTo>
                    <a:cubicBezTo>
                      <a:pt x="96" y="140"/>
                      <a:pt x="98" y="141"/>
                      <a:pt x="98" y="142"/>
                    </a:cubicBezTo>
                    <a:cubicBezTo>
                      <a:pt x="99" y="142"/>
                      <a:pt x="99" y="142"/>
                      <a:pt x="100" y="142"/>
                    </a:cubicBezTo>
                    <a:cubicBezTo>
                      <a:pt x="105" y="142"/>
                      <a:pt x="111" y="141"/>
                      <a:pt x="113" y="138"/>
                    </a:cubicBezTo>
                    <a:cubicBezTo>
                      <a:pt x="113" y="137"/>
                      <a:pt x="113" y="137"/>
                      <a:pt x="114" y="136"/>
                    </a:cubicBezTo>
                    <a:cubicBezTo>
                      <a:pt x="115" y="133"/>
                      <a:pt x="117" y="127"/>
                      <a:pt x="123" y="126"/>
                    </a:cubicBezTo>
                    <a:cubicBezTo>
                      <a:pt x="126" y="125"/>
                      <a:pt x="128" y="126"/>
                      <a:pt x="130" y="127"/>
                    </a:cubicBezTo>
                    <a:cubicBezTo>
                      <a:pt x="134" y="128"/>
                      <a:pt x="139" y="128"/>
                      <a:pt x="143" y="128"/>
                    </a:cubicBezTo>
                    <a:cubicBezTo>
                      <a:pt x="147" y="128"/>
                      <a:pt x="149" y="128"/>
                      <a:pt x="150" y="126"/>
                    </a:cubicBezTo>
                    <a:cubicBezTo>
                      <a:pt x="152" y="124"/>
                      <a:pt x="154" y="123"/>
                      <a:pt x="156" y="124"/>
                    </a:cubicBezTo>
                    <a:cubicBezTo>
                      <a:pt x="157" y="124"/>
                      <a:pt x="157" y="124"/>
                      <a:pt x="157" y="124"/>
                    </a:cubicBezTo>
                    <a:cubicBezTo>
                      <a:pt x="159" y="124"/>
                      <a:pt x="160" y="125"/>
                      <a:pt x="161" y="127"/>
                    </a:cubicBezTo>
                    <a:cubicBezTo>
                      <a:pt x="162" y="127"/>
                      <a:pt x="163" y="127"/>
                      <a:pt x="164" y="127"/>
                    </a:cubicBezTo>
                    <a:cubicBezTo>
                      <a:pt x="164" y="127"/>
                      <a:pt x="164" y="127"/>
                      <a:pt x="164" y="127"/>
                    </a:cubicBezTo>
                    <a:cubicBezTo>
                      <a:pt x="168" y="127"/>
                      <a:pt x="173" y="127"/>
                      <a:pt x="177" y="131"/>
                    </a:cubicBezTo>
                    <a:cubicBezTo>
                      <a:pt x="178" y="132"/>
                      <a:pt x="179" y="133"/>
                      <a:pt x="179" y="134"/>
                    </a:cubicBezTo>
                    <a:cubicBezTo>
                      <a:pt x="179" y="134"/>
                      <a:pt x="179" y="134"/>
                      <a:pt x="180" y="135"/>
                    </a:cubicBezTo>
                    <a:cubicBezTo>
                      <a:pt x="181" y="137"/>
                      <a:pt x="186" y="137"/>
                      <a:pt x="189" y="135"/>
                    </a:cubicBezTo>
                    <a:cubicBezTo>
                      <a:pt x="191" y="134"/>
                      <a:pt x="193" y="132"/>
                      <a:pt x="194" y="130"/>
                    </a:cubicBezTo>
                    <a:cubicBezTo>
                      <a:pt x="192" y="127"/>
                      <a:pt x="190" y="122"/>
                      <a:pt x="191" y="118"/>
                    </a:cubicBezTo>
                    <a:cubicBezTo>
                      <a:pt x="191" y="115"/>
                      <a:pt x="192" y="112"/>
                      <a:pt x="192" y="110"/>
                    </a:cubicBezTo>
                    <a:cubicBezTo>
                      <a:pt x="193" y="108"/>
                      <a:pt x="193" y="106"/>
                      <a:pt x="194" y="105"/>
                    </a:cubicBezTo>
                    <a:cubicBezTo>
                      <a:pt x="194" y="105"/>
                      <a:pt x="194" y="105"/>
                      <a:pt x="194" y="105"/>
                    </a:cubicBezTo>
                    <a:cubicBezTo>
                      <a:pt x="194" y="103"/>
                      <a:pt x="194" y="101"/>
                      <a:pt x="195" y="99"/>
                    </a:cubicBezTo>
                    <a:cubicBezTo>
                      <a:pt x="191" y="98"/>
                      <a:pt x="186" y="95"/>
                      <a:pt x="184" y="90"/>
                    </a:cubicBezTo>
                    <a:cubicBezTo>
                      <a:pt x="184" y="89"/>
                      <a:pt x="184" y="89"/>
                      <a:pt x="184" y="89"/>
                    </a:cubicBezTo>
                    <a:cubicBezTo>
                      <a:pt x="183" y="88"/>
                      <a:pt x="183" y="88"/>
                      <a:pt x="182" y="88"/>
                    </a:cubicBezTo>
                    <a:cubicBezTo>
                      <a:pt x="179" y="86"/>
                      <a:pt x="178" y="84"/>
                      <a:pt x="178" y="81"/>
                    </a:cubicBezTo>
                    <a:cubicBezTo>
                      <a:pt x="178" y="78"/>
                      <a:pt x="179" y="75"/>
                      <a:pt x="181" y="72"/>
                    </a:cubicBezTo>
                    <a:cubicBezTo>
                      <a:pt x="181" y="71"/>
                      <a:pt x="180" y="70"/>
                      <a:pt x="180" y="68"/>
                    </a:cubicBezTo>
                    <a:cubicBezTo>
                      <a:pt x="179" y="64"/>
                      <a:pt x="180" y="59"/>
                      <a:pt x="181" y="56"/>
                    </a:cubicBezTo>
                    <a:cubicBezTo>
                      <a:pt x="181" y="56"/>
                      <a:pt x="181" y="55"/>
                      <a:pt x="181" y="54"/>
                    </a:cubicBezTo>
                    <a:cubicBezTo>
                      <a:pt x="181" y="54"/>
                      <a:pt x="181" y="54"/>
                      <a:pt x="181" y="54"/>
                    </a:cubicBezTo>
                    <a:cubicBezTo>
                      <a:pt x="178" y="53"/>
                      <a:pt x="176" y="50"/>
                      <a:pt x="176" y="47"/>
                    </a:cubicBezTo>
                    <a:cubicBezTo>
                      <a:pt x="176" y="46"/>
                      <a:pt x="176" y="44"/>
                      <a:pt x="175" y="44"/>
                    </a:cubicBezTo>
                    <a:cubicBezTo>
                      <a:pt x="172" y="42"/>
                      <a:pt x="172" y="38"/>
                      <a:pt x="173" y="35"/>
                    </a:cubicBezTo>
                    <a:cubicBezTo>
                      <a:pt x="175" y="33"/>
                      <a:pt x="178" y="31"/>
                      <a:pt x="180" y="32"/>
                    </a:cubicBezTo>
                    <a:cubicBezTo>
                      <a:pt x="180" y="32"/>
                      <a:pt x="180" y="32"/>
                      <a:pt x="180" y="32"/>
                    </a:cubicBezTo>
                    <a:cubicBezTo>
                      <a:pt x="181" y="31"/>
                      <a:pt x="181" y="30"/>
                      <a:pt x="181" y="28"/>
                    </a:cubicBezTo>
                    <a:cubicBezTo>
                      <a:pt x="181" y="27"/>
                      <a:pt x="181" y="25"/>
                      <a:pt x="181" y="23"/>
                    </a:cubicBezTo>
                    <a:cubicBezTo>
                      <a:pt x="182" y="21"/>
                      <a:pt x="182" y="20"/>
                      <a:pt x="183" y="18"/>
                    </a:cubicBezTo>
                    <a:cubicBezTo>
                      <a:pt x="183" y="17"/>
                      <a:pt x="184" y="16"/>
                      <a:pt x="184" y="15"/>
                    </a:cubicBezTo>
                    <a:cubicBezTo>
                      <a:pt x="184" y="14"/>
                      <a:pt x="184" y="14"/>
                      <a:pt x="184" y="13"/>
                    </a:cubicBezTo>
                    <a:cubicBezTo>
                      <a:pt x="184" y="13"/>
                      <a:pt x="184" y="13"/>
                      <a:pt x="184" y="13"/>
                    </a:cubicBezTo>
                    <a:cubicBezTo>
                      <a:pt x="179" y="13"/>
                      <a:pt x="173" y="13"/>
                      <a:pt x="169" y="15"/>
                    </a:cubicBezTo>
                    <a:cubicBezTo>
                      <a:pt x="169" y="16"/>
                      <a:pt x="169" y="16"/>
                      <a:pt x="169" y="16"/>
                    </a:cubicBezTo>
                    <a:cubicBezTo>
                      <a:pt x="169" y="19"/>
                      <a:pt x="168" y="21"/>
                      <a:pt x="166" y="23"/>
                    </a:cubicBezTo>
                    <a:cubicBezTo>
                      <a:pt x="163" y="25"/>
                      <a:pt x="160" y="26"/>
                      <a:pt x="157" y="25"/>
                    </a:cubicBezTo>
                    <a:cubicBezTo>
                      <a:pt x="154" y="24"/>
                      <a:pt x="152" y="23"/>
                      <a:pt x="151" y="22"/>
                    </a:cubicBezTo>
                    <a:cubicBezTo>
                      <a:pt x="151" y="22"/>
                      <a:pt x="150" y="22"/>
                      <a:pt x="150" y="22"/>
                    </a:cubicBezTo>
                    <a:cubicBezTo>
                      <a:pt x="147" y="20"/>
                      <a:pt x="142" y="20"/>
                      <a:pt x="137" y="21"/>
                    </a:cubicBezTo>
                    <a:cubicBezTo>
                      <a:pt x="124" y="23"/>
                      <a:pt x="124" y="23"/>
                      <a:pt x="124" y="23"/>
                    </a:cubicBezTo>
                    <a:cubicBezTo>
                      <a:pt x="117" y="24"/>
                      <a:pt x="113" y="22"/>
                      <a:pt x="110" y="20"/>
                    </a:cubicBezTo>
                    <a:cubicBezTo>
                      <a:pt x="107" y="21"/>
                      <a:pt x="104" y="21"/>
                      <a:pt x="101" y="19"/>
                    </a:cubicBezTo>
                    <a:cubicBezTo>
                      <a:pt x="97" y="21"/>
                      <a:pt x="93" y="21"/>
                      <a:pt x="89" y="19"/>
                    </a:cubicBezTo>
                    <a:cubicBezTo>
                      <a:pt x="87" y="18"/>
                      <a:pt x="85" y="17"/>
                      <a:pt x="84" y="15"/>
                    </a:cubicBezTo>
                    <a:cubicBezTo>
                      <a:pt x="81" y="15"/>
                      <a:pt x="78" y="14"/>
                      <a:pt x="76" y="12"/>
                    </a:cubicBezTo>
                    <a:cubicBezTo>
                      <a:pt x="75" y="11"/>
                      <a:pt x="74" y="10"/>
                      <a:pt x="74" y="10"/>
                    </a:cubicBezTo>
                    <a:cubicBezTo>
                      <a:pt x="74" y="10"/>
                      <a:pt x="74" y="10"/>
                      <a:pt x="74" y="10"/>
                    </a:cubicBezTo>
                    <a:cubicBezTo>
                      <a:pt x="74" y="9"/>
                      <a:pt x="74" y="9"/>
                      <a:pt x="73" y="9"/>
                    </a:cubicBezTo>
                    <a:cubicBezTo>
                      <a:pt x="73" y="10"/>
                      <a:pt x="72" y="10"/>
                      <a:pt x="71" y="11"/>
                    </a:cubicBezTo>
                    <a:cubicBezTo>
                      <a:pt x="67" y="12"/>
                      <a:pt x="62" y="11"/>
                      <a:pt x="60" y="7"/>
                    </a:cubicBezTo>
                    <a:cubicBezTo>
                      <a:pt x="58" y="5"/>
                      <a:pt x="58" y="3"/>
                      <a:pt x="57" y="2"/>
                    </a:cubicBezTo>
                    <a:cubicBezTo>
                      <a:pt x="57" y="2"/>
                      <a:pt x="57" y="1"/>
                      <a:pt x="57" y="1"/>
                    </a:cubicBezTo>
                    <a:cubicBezTo>
                      <a:pt x="56" y="1"/>
                      <a:pt x="55" y="0"/>
                      <a:pt x="54" y="1"/>
                    </a:cubicBezTo>
                    <a:cubicBezTo>
                      <a:pt x="51" y="1"/>
                      <a:pt x="49" y="2"/>
                      <a:pt x="49" y="3"/>
                    </a:cubicBezTo>
                    <a:cubicBezTo>
                      <a:pt x="49" y="3"/>
                      <a:pt x="49" y="4"/>
                      <a:pt x="49" y="5"/>
                    </a:cubicBezTo>
                    <a:cubicBezTo>
                      <a:pt x="50" y="6"/>
                      <a:pt x="51" y="9"/>
                      <a:pt x="50" y="12"/>
                    </a:cubicBezTo>
                    <a:cubicBezTo>
                      <a:pt x="50" y="15"/>
                      <a:pt x="48" y="18"/>
                      <a:pt x="47" y="20"/>
                    </a:cubicBezTo>
                    <a:cubicBezTo>
                      <a:pt x="46" y="21"/>
                      <a:pt x="46" y="22"/>
                      <a:pt x="46" y="22"/>
                    </a:cubicBezTo>
                    <a:cubicBezTo>
                      <a:pt x="46" y="22"/>
                      <a:pt x="46" y="23"/>
                      <a:pt x="46" y="23"/>
                    </a:cubicBezTo>
                    <a:cubicBezTo>
                      <a:pt x="46" y="25"/>
                      <a:pt x="46" y="32"/>
                      <a:pt x="40" y="3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0" name="Freeform 70">
                <a:extLst>
                  <a:ext uri="{FF2B5EF4-FFF2-40B4-BE49-F238E27FC236}">
                    <a16:creationId xmlns:a16="http://schemas.microsoft.com/office/drawing/2014/main" id="{5D2CB92C-07CF-4DCA-A9C9-7CDC437C0C89}"/>
                  </a:ext>
                </a:extLst>
              </p:cNvPr>
              <p:cNvSpPr>
                <a:spLocks/>
              </p:cNvSpPr>
              <p:nvPr/>
            </p:nvSpPr>
            <p:spPr bwMode="auto">
              <a:xfrm>
                <a:off x="2313575" y="3306537"/>
                <a:ext cx="395292" cy="232174"/>
              </a:xfrm>
              <a:custGeom>
                <a:avLst/>
                <a:gdLst>
                  <a:gd name="T0" fmla="*/ 201 w 203"/>
                  <a:gd name="T1" fmla="*/ 14 h 119"/>
                  <a:gd name="T2" fmla="*/ 203 w 203"/>
                  <a:gd name="T3" fmla="*/ 8 h 119"/>
                  <a:gd name="T4" fmla="*/ 190 w 203"/>
                  <a:gd name="T5" fmla="*/ 1 h 119"/>
                  <a:gd name="T6" fmla="*/ 174 w 203"/>
                  <a:gd name="T7" fmla="*/ 2 h 119"/>
                  <a:gd name="T8" fmla="*/ 162 w 203"/>
                  <a:gd name="T9" fmla="*/ 2 h 119"/>
                  <a:gd name="T10" fmla="*/ 161 w 203"/>
                  <a:gd name="T11" fmla="*/ 2 h 119"/>
                  <a:gd name="T12" fmla="*/ 143 w 203"/>
                  <a:gd name="T13" fmla="*/ 5 h 119"/>
                  <a:gd name="T14" fmla="*/ 137 w 203"/>
                  <a:gd name="T15" fmla="*/ 4 h 119"/>
                  <a:gd name="T16" fmla="*/ 95 w 203"/>
                  <a:gd name="T17" fmla="*/ 19 h 119"/>
                  <a:gd name="T18" fmla="*/ 94 w 203"/>
                  <a:gd name="T19" fmla="*/ 17 h 119"/>
                  <a:gd name="T20" fmla="*/ 90 w 203"/>
                  <a:gd name="T21" fmla="*/ 17 h 119"/>
                  <a:gd name="T22" fmla="*/ 69 w 203"/>
                  <a:gd name="T23" fmla="*/ 18 h 119"/>
                  <a:gd name="T24" fmla="*/ 52 w 203"/>
                  <a:gd name="T25" fmla="*/ 17 h 119"/>
                  <a:gd name="T26" fmla="*/ 27 w 203"/>
                  <a:gd name="T27" fmla="*/ 32 h 119"/>
                  <a:gd name="T28" fmla="*/ 0 w 203"/>
                  <a:gd name="T29" fmla="*/ 39 h 119"/>
                  <a:gd name="T30" fmla="*/ 3 w 203"/>
                  <a:gd name="T31" fmla="*/ 46 h 119"/>
                  <a:gd name="T32" fmla="*/ 7 w 203"/>
                  <a:gd name="T33" fmla="*/ 52 h 119"/>
                  <a:gd name="T34" fmla="*/ 15 w 203"/>
                  <a:gd name="T35" fmla="*/ 71 h 119"/>
                  <a:gd name="T36" fmla="*/ 26 w 203"/>
                  <a:gd name="T37" fmla="*/ 78 h 119"/>
                  <a:gd name="T38" fmla="*/ 35 w 203"/>
                  <a:gd name="T39" fmla="*/ 96 h 119"/>
                  <a:gd name="T40" fmla="*/ 46 w 203"/>
                  <a:gd name="T41" fmla="*/ 104 h 119"/>
                  <a:gd name="T42" fmla="*/ 43 w 203"/>
                  <a:gd name="T43" fmla="*/ 112 h 119"/>
                  <a:gd name="T44" fmla="*/ 72 w 203"/>
                  <a:gd name="T45" fmla="*/ 106 h 119"/>
                  <a:gd name="T46" fmla="*/ 83 w 203"/>
                  <a:gd name="T47" fmla="*/ 106 h 119"/>
                  <a:gd name="T48" fmla="*/ 88 w 203"/>
                  <a:gd name="T49" fmla="*/ 106 h 119"/>
                  <a:gd name="T50" fmla="*/ 94 w 203"/>
                  <a:gd name="T51" fmla="*/ 113 h 119"/>
                  <a:gd name="T52" fmla="*/ 114 w 203"/>
                  <a:gd name="T53" fmla="*/ 110 h 119"/>
                  <a:gd name="T54" fmla="*/ 121 w 203"/>
                  <a:gd name="T55" fmla="*/ 119 h 119"/>
                  <a:gd name="T56" fmla="*/ 134 w 203"/>
                  <a:gd name="T57" fmla="*/ 112 h 119"/>
                  <a:gd name="T58" fmla="*/ 136 w 203"/>
                  <a:gd name="T59" fmla="*/ 101 h 119"/>
                  <a:gd name="T60" fmla="*/ 144 w 203"/>
                  <a:gd name="T61" fmla="*/ 90 h 119"/>
                  <a:gd name="T62" fmla="*/ 147 w 203"/>
                  <a:gd name="T63" fmla="*/ 86 h 119"/>
                  <a:gd name="T64" fmla="*/ 149 w 203"/>
                  <a:gd name="T65" fmla="*/ 83 h 119"/>
                  <a:gd name="T66" fmla="*/ 172 w 203"/>
                  <a:gd name="T67" fmla="*/ 75 h 119"/>
                  <a:gd name="T68" fmla="*/ 173 w 203"/>
                  <a:gd name="T69" fmla="*/ 73 h 119"/>
                  <a:gd name="T70" fmla="*/ 173 w 203"/>
                  <a:gd name="T71" fmla="*/ 63 h 119"/>
                  <a:gd name="T72" fmla="*/ 183 w 203"/>
                  <a:gd name="T73" fmla="*/ 56 h 119"/>
                  <a:gd name="T74" fmla="*/ 185 w 203"/>
                  <a:gd name="T75" fmla="*/ 54 h 119"/>
                  <a:gd name="T76" fmla="*/ 182 w 203"/>
                  <a:gd name="T77" fmla="*/ 50 h 119"/>
                  <a:gd name="T78" fmla="*/ 182 w 203"/>
                  <a:gd name="T79" fmla="*/ 50 h 119"/>
                  <a:gd name="T80" fmla="*/ 196 w 203"/>
                  <a:gd name="T81" fmla="*/ 36 h 119"/>
                  <a:gd name="T82" fmla="*/ 197 w 203"/>
                  <a:gd name="T83" fmla="*/ 21 h 119"/>
                  <a:gd name="T84" fmla="*/ 200 w 203"/>
                  <a:gd name="T85" fmla="*/ 1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3" h="119">
                    <a:moveTo>
                      <a:pt x="200" y="16"/>
                    </a:moveTo>
                    <a:cubicBezTo>
                      <a:pt x="200" y="16"/>
                      <a:pt x="201" y="15"/>
                      <a:pt x="201" y="14"/>
                    </a:cubicBezTo>
                    <a:cubicBezTo>
                      <a:pt x="201" y="12"/>
                      <a:pt x="202" y="10"/>
                      <a:pt x="203" y="8"/>
                    </a:cubicBezTo>
                    <a:cubicBezTo>
                      <a:pt x="203" y="8"/>
                      <a:pt x="203" y="8"/>
                      <a:pt x="203" y="8"/>
                    </a:cubicBezTo>
                    <a:cubicBezTo>
                      <a:pt x="202" y="7"/>
                      <a:pt x="201" y="7"/>
                      <a:pt x="201" y="6"/>
                    </a:cubicBezTo>
                    <a:cubicBezTo>
                      <a:pt x="197" y="4"/>
                      <a:pt x="194" y="2"/>
                      <a:pt x="190" y="1"/>
                    </a:cubicBezTo>
                    <a:cubicBezTo>
                      <a:pt x="185" y="0"/>
                      <a:pt x="179" y="0"/>
                      <a:pt x="174" y="2"/>
                    </a:cubicBezTo>
                    <a:cubicBezTo>
                      <a:pt x="174" y="2"/>
                      <a:pt x="174" y="2"/>
                      <a:pt x="174" y="2"/>
                    </a:cubicBezTo>
                    <a:cubicBezTo>
                      <a:pt x="172" y="3"/>
                      <a:pt x="169" y="4"/>
                      <a:pt x="166" y="3"/>
                    </a:cubicBezTo>
                    <a:cubicBezTo>
                      <a:pt x="164" y="3"/>
                      <a:pt x="163" y="3"/>
                      <a:pt x="162" y="2"/>
                    </a:cubicBezTo>
                    <a:cubicBezTo>
                      <a:pt x="162" y="2"/>
                      <a:pt x="162" y="2"/>
                      <a:pt x="162" y="2"/>
                    </a:cubicBezTo>
                    <a:cubicBezTo>
                      <a:pt x="161" y="2"/>
                      <a:pt x="161" y="2"/>
                      <a:pt x="161" y="2"/>
                    </a:cubicBezTo>
                    <a:cubicBezTo>
                      <a:pt x="160" y="3"/>
                      <a:pt x="160" y="3"/>
                      <a:pt x="159" y="4"/>
                    </a:cubicBezTo>
                    <a:cubicBezTo>
                      <a:pt x="153" y="7"/>
                      <a:pt x="148" y="6"/>
                      <a:pt x="143" y="5"/>
                    </a:cubicBezTo>
                    <a:cubicBezTo>
                      <a:pt x="141" y="4"/>
                      <a:pt x="139" y="4"/>
                      <a:pt x="137" y="4"/>
                    </a:cubicBezTo>
                    <a:cubicBezTo>
                      <a:pt x="137" y="4"/>
                      <a:pt x="137" y="4"/>
                      <a:pt x="137" y="4"/>
                    </a:cubicBezTo>
                    <a:cubicBezTo>
                      <a:pt x="134" y="11"/>
                      <a:pt x="130" y="19"/>
                      <a:pt x="122" y="23"/>
                    </a:cubicBezTo>
                    <a:cubicBezTo>
                      <a:pt x="114" y="28"/>
                      <a:pt x="101" y="28"/>
                      <a:pt x="95" y="19"/>
                    </a:cubicBezTo>
                    <a:cubicBezTo>
                      <a:pt x="95" y="19"/>
                      <a:pt x="94" y="18"/>
                      <a:pt x="94" y="18"/>
                    </a:cubicBezTo>
                    <a:cubicBezTo>
                      <a:pt x="94" y="18"/>
                      <a:pt x="94" y="18"/>
                      <a:pt x="94" y="17"/>
                    </a:cubicBezTo>
                    <a:cubicBezTo>
                      <a:pt x="93" y="17"/>
                      <a:pt x="91" y="17"/>
                      <a:pt x="90" y="17"/>
                    </a:cubicBezTo>
                    <a:cubicBezTo>
                      <a:pt x="90" y="17"/>
                      <a:pt x="90" y="17"/>
                      <a:pt x="90" y="17"/>
                    </a:cubicBezTo>
                    <a:cubicBezTo>
                      <a:pt x="86" y="17"/>
                      <a:pt x="83" y="17"/>
                      <a:pt x="81" y="16"/>
                    </a:cubicBezTo>
                    <a:cubicBezTo>
                      <a:pt x="78" y="17"/>
                      <a:pt x="74" y="18"/>
                      <a:pt x="69" y="18"/>
                    </a:cubicBezTo>
                    <a:cubicBezTo>
                      <a:pt x="64" y="19"/>
                      <a:pt x="58" y="18"/>
                      <a:pt x="52" y="16"/>
                    </a:cubicBezTo>
                    <a:cubicBezTo>
                      <a:pt x="52" y="17"/>
                      <a:pt x="52" y="17"/>
                      <a:pt x="52" y="17"/>
                    </a:cubicBezTo>
                    <a:cubicBezTo>
                      <a:pt x="51" y="18"/>
                      <a:pt x="51" y="20"/>
                      <a:pt x="50" y="21"/>
                    </a:cubicBezTo>
                    <a:cubicBezTo>
                      <a:pt x="45" y="31"/>
                      <a:pt x="32" y="32"/>
                      <a:pt x="27" y="32"/>
                    </a:cubicBezTo>
                    <a:cubicBezTo>
                      <a:pt x="25" y="32"/>
                      <a:pt x="22" y="32"/>
                      <a:pt x="19" y="31"/>
                    </a:cubicBezTo>
                    <a:cubicBezTo>
                      <a:pt x="14" y="36"/>
                      <a:pt x="7" y="39"/>
                      <a:pt x="0" y="39"/>
                    </a:cubicBezTo>
                    <a:cubicBezTo>
                      <a:pt x="1" y="40"/>
                      <a:pt x="1" y="41"/>
                      <a:pt x="1" y="41"/>
                    </a:cubicBezTo>
                    <a:cubicBezTo>
                      <a:pt x="2" y="43"/>
                      <a:pt x="2" y="44"/>
                      <a:pt x="3" y="46"/>
                    </a:cubicBezTo>
                    <a:cubicBezTo>
                      <a:pt x="3" y="47"/>
                      <a:pt x="3" y="48"/>
                      <a:pt x="3" y="49"/>
                    </a:cubicBezTo>
                    <a:cubicBezTo>
                      <a:pt x="4" y="50"/>
                      <a:pt x="5" y="51"/>
                      <a:pt x="7" y="52"/>
                    </a:cubicBezTo>
                    <a:cubicBezTo>
                      <a:pt x="10" y="54"/>
                      <a:pt x="14" y="57"/>
                      <a:pt x="15" y="63"/>
                    </a:cubicBezTo>
                    <a:cubicBezTo>
                      <a:pt x="16" y="66"/>
                      <a:pt x="15" y="69"/>
                      <a:pt x="15" y="71"/>
                    </a:cubicBezTo>
                    <a:cubicBezTo>
                      <a:pt x="18" y="71"/>
                      <a:pt x="21" y="72"/>
                      <a:pt x="24" y="74"/>
                    </a:cubicBezTo>
                    <a:cubicBezTo>
                      <a:pt x="25" y="75"/>
                      <a:pt x="26" y="76"/>
                      <a:pt x="26" y="78"/>
                    </a:cubicBezTo>
                    <a:cubicBezTo>
                      <a:pt x="31" y="80"/>
                      <a:pt x="34" y="84"/>
                      <a:pt x="35" y="89"/>
                    </a:cubicBezTo>
                    <a:cubicBezTo>
                      <a:pt x="36" y="92"/>
                      <a:pt x="36" y="94"/>
                      <a:pt x="35" y="96"/>
                    </a:cubicBezTo>
                    <a:cubicBezTo>
                      <a:pt x="42" y="100"/>
                      <a:pt x="42" y="100"/>
                      <a:pt x="42" y="100"/>
                    </a:cubicBezTo>
                    <a:cubicBezTo>
                      <a:pt x="44" y="101"/>
                      <a:pt x="45" y="102"/>
                      <a:pt x="46" y="104"/>
                    </a:cubicBezTo>
                    <a:cubicBezTo>
                      <a:pt x="46" y="106"/>
                      <a:pt x="45" y="108"/>
                      <a:pt x="44" y="110"/>
                    </a:cubicBezTo>
                    <a:cubicBezTo>
                      <a:pt x="43" y="110"/>
                      <a:pt x="43" y="111"/>
                      <a:pt x="43" y="112"/>
                    </a:cubicBezTo>
                    <a:cubicBezTo>
                      <a:pt x="50" y="114"/>
                      <a:pt x="58" y="114"/>
                      <a:pt x="66" y="112"/>
                    </a:cubicBezTo>
                    <a:cubicBezTo>
                      <a:pt x="67" y="109"/>
                      <a:pt x="69" y="107"/>
                      <a:pt x="72" y="106"/>
                    </a:cubicBezTo>
                    <a:cubicBezTo>
                      <a:pt x="76" y="104"/>
                      <a:pt x="80" y="105"/>
                      <a:pt x="82" y="106"/>
                    </a:cubicBezTo>
                    <a:cubicBezTo>
                      <a:pt x="83" y="106"/>
                      <a:pt x="83" y="106"/>
                      <a:pt x="83" y="106"/>
                    </a:cubicBezTo>
                    <a:cubicBezTo>
                      <a:pt x="83" y="106"/>
                      <a:pt x="84" y="107"/>
                      <a:pt x="84" y="107"/>
                    </a:cubicBezTo>
                    <a:cubicBezTo>
                      <a:pt x="85" y="106"/>
                      <a:pt x="87" y="106"/>
                      <a:pt x="88" y="106"/>
                    </a:cubicBezTo>
                    <a:cubicBezTo>
                      <a:pt x="90" y="106"/>
                      <a:pt x="92" y="107"/>
                      <a:pt x="93" y="109"/>
                    </a:cubicBezTo>
                    <a:cubicBezTo>
                      <a:pt x="93" y="110"/>
                      <a:pt x="94" y="111"/>
                      <a:pt x="94" y="113"/>
                    </a:cubicBezTo>
                    <a:cubicBezTo>
                      <a:pt x="99" y="112"/>
                      <a:pt x="103" y="111"/>
                      <a:pt x="106" y="109"/>
                    </a:cubicBezTo>
                    <a:cubicBezTo>
                      <a:pt x="109" y="108"/>
                      <a:pt x="112" y="108"/>
                      <a:pt x="114" y="110"/>
                    </a:cubicBezTo>
                    <a:cubicBezTo>
                      <a:pt x="116" y="112"/>
                      <a:pt x="117" y="114"/>
                      <a:pt x="116" y="117"/>
                    </a:cubicBezTo>
                    <a:cubicBezTo>
                      <a:pt x="117" y="118"/>
                      <a:pt x="119" y="119"/>
                      <a:pt x="121" y="119"/>
                    </a:cubicBezTo>
                    <a:cubicBezTo>
                      <a:pt x="121" y="119"/>
                      <a:pt x="121" y="119"/>
                      <a:pt x="121" y="119"/>
                    </a:cubicBezTo>
                    <a:cubicBezTo>
                      <a:pt x="125" y="119"/>
                      <a:pt x="129" y="116"/>
                      <a:pt x="134" y="112"/>
                    </a:cubicBezTo>
                    <a:cubicBezTo>
                      <a:pt x="133" y="110"/>
                      <a:pt x="133" y="109"/>
                      <a:pt x="132" y="108"/>
                    </a:cubicBezTo>
                    <a:cubicBezTo>
                      <a:pt x="132" y="105"/>
                      <a:pt x="133" y="102"/>
                      <a:pt x="136" y="101"/>
                    </a:cubicBezTo>
                    <a:cubicBezTo>
                      <a:pt x="137" y="100"/>
                      <a:pt x="138" y="100"/>
                      <a:pt x="139" y="100"/>
                    </a:cubicBezTo>
                    <a:cubicBezTo>
                      <a:pt x="140" y="96"/>
                      <a:pt x="141" y="93"/>
                      <a:pt x="144" y="90"/>
                    </a:cubicBezTo>
                    <a:cubicBezTo>
                      <a:pt x="144" y="89"/>
                      <a:pt x="145" y="88"/>
                      <a:pt x="146" y="88"/>
                    </a:cubicBezTo>
                    <a:cubicBezTo>
                      <a:pt x="146" y="87"/>
                      <a:pt x="147" y="86"/>
                      <a:pt x="147" y="86"/>
                    </a:cubicBezTo>
                    <a:cubicBezTo>
                      <a:pt x="148" y="86"/>
                      <a:pt x="148" y="85"/>
                      <a:pt x="148" y="85"/>
                    </a:cubicBezTo>
                    <a:cubicBezTo>
                      <a:pt x="148" y="84"/>
                      <a:pt x="149" y="83"/>
                      <a:pt x="149" y="83"/>
                    </a:cubicBezTo>
                    <a:cubicBezTo>
                      <a:pt x="152" y="78"/>
                      <a:pt x="158" y="75"/>
                      <a:pt x="164" y="74"/>
                    </a:cubicBezTo>
                    <a:cubicBezTo>
                      <a:pt x="167" y="74"/>
                      <a:pt x="170" y="74"/>
                      <a:pt x="172" y="75"/>
                    </a:cubicBezTo>
                    <a:cubicBezTo>
                      <a:pt x="172" y="74"/>
                      <a:pt x="173" y="74"/>
                      <a:pt x="173" y="74"/>
                    </a:cubicBezTo>
                    <a:cubicBezTo>
                      <a:pt x="173" y="74"/>
                      <a:pt x="173" y="73"/>
                      <a:pt x="173" y="73"/>
                    </a:cubicBezTo>
                    <a:cubicBezTo>
                      <a:pt x="173" y="73"/>
                      <a:pt x="173" y="73"/>
                      <a:pt x="173" y="72"/>
                    </a:cubicBezTo>
                    <a:cubicBezTo>
                      <a:pt x="173" y="70"/>
                      <a:pt x="172" y="67"/>
                      <a:pt x="173" y="63"/>
                    </a:cubicBezTo>
                    <a:cubicBezTo>
                      <a:pt x="175" y="59"/>
                      <a:pt x="180" y="58"/>
                      <a:pt x="182" y="57"/>
                    </a:cubicBezTo>
                    <a:cubicBezTo>
                      <a:pt x="182" y="57"/>
                      <a:pt x="183" y="57"/>
                      <a:pt x="183" y="56"/>
                    </a:cubicBezTo>
                    <a:cubicBezTo>
                      <a:pt x="184" y="56"/>
                      <a:pt x="185" y="55"/>
                      <a:pt x="186" y="55"/>
                    </a:cubicBezTo>
                    <a:cubicBezTo>
                      <a:pt x="185" y="54"/>
                      <a:pt x="185" y="54"/>
                      <a:pt x="185" y="54"/>
                    </a:cubicBezTo>
                    <a:cubicBezTo>
                      <a:pt x="183" y="54"/>
                      <a:pt x="182" y="52"/>
                      <a:pt x="182" y="50"/>
                    </a:cubicBezTo>
                    <a:cubicBezTo>
                      <a:pt x="182" y="50"/>
                      <a:pt x="182" y="50"/>
                      <a:pt x="182" y="50"/>
                    </a:cubicBezTo>
                    <a:cubicBezTo>
                      <a:pt x="182" y="50"/>
                      <a:pt x="182" y="50"/>
                      <a:pt x="182" y="50"/>
                    </a:cubicBezTo>
                    <a:cubicBezTo>
                      <a:pt x="182" y="50"/>
                      <a:pt x="182" y="50"/>
                      <a:pt x="182" y="50"/>
                    </a:cubicBezTo>
                    <a:cubicBezTo>
                      <a:pt x="181" y="48"/>
                      <a:pt x="182" y="46"/>
                      <a:pt x="183" y="45"/>
                    </a:cubicBezTo>
                    <a:cubicBezTo>
                      <a:pt x="186" y="40"/>
                      <a:pt x="191" y="37"/>
                      <a:pt x="196" y="36"/>
                    </a:cubicBezTo>
                    <a:cubicBezTo>
                      <a:pt x="196" y="35"/>
                      <a:pt x="196" y="35"/>
                      <a:pt x="196" y="34"/>
                    </a:cubicBezTo>
                    <a:cubicBezTo>
                      <a:pt x="195" y="30"/>
                      <a:pt x="194" y="26"/>
                      <a:pt x="197" y="21"/>
                    </a:cubicBezTo>
                    <a:cubicBezTo>
                      <a:pt x="197" y="19"/>
                      <a:pt x="198" y="18"/>
                      <a:pt x="199" y="17"/>
                    </a:cubicBezTo>
                    <a:cubicBezTo>
                      <a:pt x="200" y="17"/>
                      <a:pt x="200" y="16"/>
                      <a:pt x="200" y="16"/>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1" name="Freeform 71">
                <a:extLst>
                  <a:ext uri="{FF2B5EF4-FFF2-40B4-BE49-F238E27FC236}">
                    <a16:creationId xmlns:a16="http://schemas.microsoft.com/office/drawing/2014/main" id="{593C0870-406C-4534-8F5C-A41CCFD9E62F}"/>
                  </a:ext>
                </a:extLst>
              </p:cNvPr>
              <p:cNvSpPr>
                <a:spLocks/>
              </p:cNvSpPr>
              <p:nvPr/>
            </p:nvSpPr>
            <p:spPr bwMode="auto">
              <a:xfrm>
                <a:off x="1921856" y="3272008"/>
                <a:ext cx="327425" cy="214314"/>
              </a:xfrm>
              <a:custGeom>
                <a:avLst/>
                <a:gdLst>
                  <a:gd name="T0" fmla="*/ 4 w 168"/>
                  <a:gd name="T1" fmla="*/ 46 h 110"/>
                  <a:gd name="T2" fmla="*/ 9 w 168"/>
                  <a:gd name="T3" fmla="*/ 53 h 110"/>
                  <a:gd name="T4" fmla="*/ 21 w 168"/>
                  <a:gd name="T5" fmla="*/ 58 h 110"/>
                  <a:gd name="T6" fmla="*/ 22 w 168"/>
                  <a:gd name="T7" fmla="*/ 64 h 110"/>
                  <a:gd name="T8" fmla="*/ 47 w 168"/>
                  <a:gd name="T9" fmla="*/ 56 h 110"/>
                  <a:gd name="T10" fmla="*/ 53 w 168"/>
                  <a:gd name="T11" fmla="*/ 73 h 110"/>
                  <a:gd name="T12" fmla="*/ 56 w 168"/>
                  <a:gd name="T13" fmla="*/ 91 h 110"/>
                  <a:gd name="T14" fmla="*/ 69 w 168"/>
                  <a:gd name="T15" fmla="*/ 103 h 110"/>
                  <a:gd name="T16" fmla="*/ 87 w 168"/>
                  <a:gd name="T17" fmla="*/ 110 h 110"/>
                  <a:gd name="T18" fmla="*/ 113 w 168"/>
                  <a:gd name="T19" fmla="*/ 110 h 110"/>
                  <a:gd name="T20" fmla="*/ 124 w 168"/>
                  <a:gd name="T21" fmla="*/ 104 h 110"/>
                  <a:gd name="T22" fmla="*/ 139 w 168"/>
                  <a:gd name="T23" fmla="*/ 103 h 110"/>
                  <a:gd name="T24" fmla="*/ 139 w 168"/>
                  <a:gd name="T25" fmla="*/ 103 h 110"/>
                  <a:gd name="T26" fmla="*/ 143 w 168"/>
                  <a:gd name="T27" fmla="*/ 95 h 110"/>
                  <a:gd name="T28" fmla="*/ 145 w 168"/>
                  <a:gd name="T29" fmla="*/ 78 h 110"/>
                  <a:gd name="T30" fmla="*/ 149 w 168"/>
                  <a:gd name="T31" fmla="*/ 74 h 110"/>
                  <a:gd name="T32" fmla="*/ 153 w 168"/>
                  <a:gd name="T33" fmla="*/ 61 h 110"/>
                  <a:gd name="T34" fmla="*/ 167 w 168"/>
                  <a:gd name="T35" fmla="*/ 47 h 110"/>
                  <a:gd name="T36" fmla="*/ 162 w 168"/>
                  <a:gd name="T37" fmla="*/ 40 h 110"/>
                  <a:gd name="T38" fmla="*/ 148 w 168"/>
                  <a:gd name="T39" fmla="*/ 24 h 110"/>
                  <a:gd name="T40" fmla="*/ 148 w 168"/>
                  <a:gd name="T41" fmla="*/ 22 h 110"/>
                  <a:gd name="T42" fmla="*/ 147 w 168"/>
                  <a:gd name="T43" fmla="*/ 22 h 110"/>
                  <a:gd name="T44" fmla="*/ 138 w 168"/>
                  <a:gd name="T45" fmla="*/ 0 h 110"/>
                  <a:gd name="T46" fmla="*/ 128 w 168"/>
                  <a:gd name="T47" fmla="*/ 1 h 110"/>
                  <a:gd name="T48" fmla="*/ 115 w 168"/>
                  <a:gd name="T49" fmla="*/ 10 h 110"/>
                  <a:gd name="T50" fmla="*/ 104 w 168"/>
                  <a:gd name="T51" fmla="*/ 4 h 110"/>
                  <a:gd name="T52" fmla="*/ 103 w 168"/>
                  <a:gd name="T53" fmla="*/ 20 h 110"/>
                  <a:gd name="T54" fmla="*/ 85 w 168"/>
                  <a:gd name="T55" fmla="*/ 7 h 110"/>
                  <a:gd name="T56" fmla="*/ 81 w 168"/>
                  <a:gd name="T57" fmla="*/ 7 h 110"/>
                  <a:gd name="T58" fmla="*/ 58 w 168"/>
                  <a:gd name="T59" fmla="*/ 15 h 110"/>
                  <a:gd name="T60" fmla="*/ 42 w 168"/>
                  <a:gd name="T61" fmla="*/ 16 h 110"/>
                  <a:gd name="T62" fmla="*/ 31 w 168"/>
                  <a:gd name="T63" fmla="*/ 23 h 110"/>
                  <a:gd name="T64" fmla="*/ 17 w 168"/>
                  <a:gd name="T65" fmla="*/ 26 h 110"/>
                  <a:gd name="T66" fmla="*/ 16 w 168"/>
                  <a:gd name="T67" fmla="*/ 26 h 110"/>
                  <a:gd name="T68" fmla="*/ 10 w 168"/>
                  <a:gd name="T69" fmla="*/ 21 h 110"/>
                  <a:gd name="T70" fmla="*/ 4 w 168"/>
                  <a:gd name="T71" fmla="*/ 21 h 110"/>
                  <a:gd name="T72" fmla="*/ 0 w 168"/>
                  <a:gd name="T73" fmla="*/ 4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8" h="110">
                    <a:moveTo>
                      <a:pt x="0" y="44"/>
                    </a:moveTo>
                    <a:cubicBezTo>
                      <a:pt x="1" y="45"/>
                      <a:pt x="3" y="45"/>
                      <a:pt x="4" y="46"/>
                    </a:cubicBezTo>
                    <a:cubicBezTo>
                      <a:pt x="6" y="46"/>
                      <a:pt x="8" y="47"/>
                      <a:pt x="9" y="49"/>
                    </a:cubicBezTo>
                    <a:cubicBezTo>
                      <a:pt x="9" y="50"/>
                      <a:pt x="9" y="51"/>
                      <a:pt x="9" y="53"/>
                    </a:cubicBezTo>
                    <a:cubicBezTo>
                      <a:pt x="10" y="53"/>
                      <a:pt x="12" y="54"/>
                      <a:pt x="14" y="53"/>
                    </a:cubicBezTo>
                    <a:cubicBezTo>
                      <a:pt x="17" y="53"/>
                      <a:pt x="20" y="55"/>
                      <a:pt x="21" y="58"/>
                    </a:cubicBezTo>
                    <a:cubicBezTo>
                      <a:pt x="21" y="59"/>
                      <a:pt x="22" y="61"/>
                      <a:pt x="22" y="63"/>
                    </a:cubicBezTo>
                    <a:cubicBezTo>
                      <a:pt x="22" y="63"/>
                      <a:pt x="22" y="64"/>
                      <a:pt x="22" y="64"/>
                    </a:cubicBezTo>
                    <a:cubicBezTo>
                      <a:pt x="22" y="64"/>
                      <a:pt x="22" y="63"/>
                      <a:pt x="23" y="63"/>
                    </a:cubicBezTo>
                    <a:cubicBezTo>
                      <a:pt x="31" y="55"/>
                      <a:pt x="39" y="52"/>
                      <a:pt x="47" y="56"/>
                    </a:cubicBezTo>
                    <a:cubicBezTo>
                      <a:pt x="49" y="58"/>
                      <a:pt x="51" y="61"/>
                      <a:pt x="50" y="64"/>
                    </a:cubicBezTo>
                    <a:cubicBezTo>
                      <a:pt x="49" y="66"/>
                      <a:pt x="51" y="70"/>
                      <a:pt x="53" y="73"/>
                    </a:cubicBezTo>
                    <a:cubicBezTo>
                      <a:pt x="53" y="74"/>
                      <a:pt x="54" y="75"/>
                      <a:pt x="54" y="76"/>
                    </a:cubicBezTo>
                    <a:cubicBezTo>
                      <a:pt x="56" y="81"/>
                      <a:pt x="57" y="86"/>
                      <a:pt x="56" y="91"/>
                    </a:cubicBezTo>
                    <a:cubicBezTo>
                      <a:pt x="60" y="93"/>
                      <a:pt x="62" y="97"/>
                      <a:pt x="64" y="99"/>
                    </a:cubicBezTo>
                    <a:cubicBezTo>
                      <a:pt x="66" y="101"/>
                      <a:pt x="68" y="103"/>
                      <a:pt x="69" y="103"/>
                    </a:cubicBezTo>
                    <a:cubicBezTo>
                      <a:pt x="71" y="101"/>
                      <a:pt x="74" y="101"/>
                      <a:pt x="76" y="102"/>
                    </a:cubicBezTo>
                    <a:cubicBezTo>
                      <a:pt x="80" y="104"/>
                      <a:pt x="84" y="107"/>
                      <a:pt x="87" y="110"/>
                    </a:cubicBezTo>
                    <a:cubicBezTo>
                      <a:pt x="93" y="106"/>
                      <a:pt x="101" y="105"/>
                      <a:pt x="107" y="107"/>
                    </a:cubicBezTo>
                    <a:cubicBezTo>
                      <a:pt x="108" y="107"/>
                      <a:pt x="111" y="108"/>
                      <a:pt x="113" y="110"/>
                    </a:cubicBezTo>
                    <a:cubicBezTo>
                      <a:pt x="114" y="108"/>
                      <a:pt x="115" y="106"/>
                      <a:pt x="118" y="104"/>
                    </a:cubicBezTo>
                    <a:cubicBezTo>
                      <a:pt x="120" y="103"/>
                      <a:pt x="122" y="103"/>
                      <a:pt x="124" y="104"/>
                    </a:cubicBezTo>
                    <a:cubicBezTo>
                      <a:pt x="128" y="106"/>
                      <a:pt x="134" y="106"/>
                      <a:pt x="138" y="104"/>
                    </a:cubicBezTo>
                    <a:cubicBezTo>
                      <a:pt x="139" y="103"/>
                      <a:pt x="139" y="103"/>
                      <a:pt x="139" y="103"/>
                    </a:cubicBezTo>
                    <a:cubicBezTo>
                      <a:pt x="139" y="103"/>
                      <a:pt x="139" y="103"/>
                      <a:pt x="139" y="103"/>
                    </a:cubicBezTo>
                    <a:cubicBezTo>
                      <a:pt x="139" y="103"/>
                      <a:pt x="139" y="103"/>
                      <a:pt x="139" y="103"/>
                    </a:cubicBezTo>
                    <a:cubicBezTo>
                      <a:pt x="142" y="102"/>
                      <a:pt x="144" y="100"/>
                      <a:pt x="145" y="98"/>
                    </a:cubicBezTo>
                    <a:cubicBezTo>
                      <a:pt x="144" y="97"/>
                      <a:pt x="143" y="96"/>
                      <a:pt x="143" y="95"/>
                    </a:cubicBezTo>
                    <a:cubicBezTo>
                      <a:pt x="140" y="91"/>
                      <a:pt x="139" y="86"/>
                      <a:pt x="141" y="81"/>
                    </a:cubicBezTo>
                    <a:cubicBezTo>
                      <a:pt x="142" y="80"/>
                      <a:pt x="143" y="79"/>
                      <a:pt x="145" y="78"/>
                    </a:cubicBezTo>
                    <a:cubicBezTo>
                      <a:pt x="146" y="78"/>
                      <a:pt x="147" y="78"/>
                      <a:pt x="148" y="78"/>
                    </a:cubicBezTo>
                    <a:cubicBezTo>
                      <a:pt x="149" y="77"/>
                      <a:pt x="149" y="76"/>
                      <a:pt x="149" y="74"/>
                    </a:cubicBezTo>
                    <a:cubicBezTo>
                      <a:pt x="149" y="73"/>
                      <a:pt x="149" y="73"/>
                      <a:pt x="149" y="73"/>
                    </a:cubicBezTo>
                    <a:cubicBezTo>
                      <a:pt x="149" y="70"/>
                      <a:pt x="150" y="65"/>
                      <a:pt x="153" y="61"/>
                    </a:cubicBezTo>
                    <a:cubicBezTo>
                      <a:pt x="155" y="57"/>
                      <a:pt x="159" y="54"/>
                      <a:pt x="165" y="52"/>
                    </a:cubicBezTo>
                    <a:cubicBezTo>
                      <a:pt x="165" y="50"/>
                      <a:pt x="166" y="48"/>
                      <a:pt x="167" y="47"/>
                    </a:cubicBezTo>
                    <a:cubicBezTo>
                      <a:pt x="168" y="46"/>
                      <a:pt x="168" y="46"/>
                      <a:pt x="168" y="46"/>
                    </a:cubicBezTo>
                    <a:cubicBezTo>
                      <a:pt x="167" y="44"/>
                      <a:pt x="164" y="41"/>
                      <a:pt x="162" y="40"/>
                    </a:cubicBezTo>
                    <a:cubicBezTo>
                      <a:pt x="160" y="39"/>
                      <a:pt x="160" y="39"/>
                      <a:pt x="160" y="39"/>
                    </a:cubicBezTo>
                    <a:cubicBezTo>
                      <a:pt x="156" y="35"/>
                      <a:pt x="150" y="31"/>
                      <a:pt x="148" y="24"/>
                    </a:cubicBezTo>
                    <a:cubicBezTo>
                      <a:pt x="148" y="23"/>
                      <a:pt x="148" y="23"/>
                      <a:pt x="148" y="23"/>
                    </a:cubicBezTo>
                    <a:cubicBezTo>
                      <a:pt x="148" y="23"/>
                      <a:pt x="148" y="22"/>
                      <a:pt x="148" y="22"/>
                    </a:cubicBezTo>
                    <a:cubicBezTo>
                      <a:pt x="147" y="22"/>
                      <a:pt x="147" y="22"/>
                      <a:pt x="147" y="22"/>
                    </a:cubicBezTo>
                    <a:cubicBezTo>
                      <a:pt x="147" y="22"/>
                      <a:pt x="147" y="22"/>
                      <a:pt x="147" y="22"/>
                    </a:cubicBezTo>
                    <a:cubicBezTo>
                      <a:pt x="142" y="18"/>
                      <a:pt x="140" y="11"/>
                      <a:pt x="141" y="5"/>
                    </a:cubicBezTo>
                    <a:cubicBezTo>
                      <a:pt x="140" y="4"/>
                      <a:pt x="139" y="2"/>
                      <a:pt x="138" y="0"/>
                    </a:cubicBezTo>
                    <a:cubicBezTo>
                      <a:pt x="131" y="1"/>
                      <a:pt x="131" y="1"/>
                      <a:pt x="131" y="1"/>
                    </a:cubicBezTo>
                    <a:cubicBezTo>
                      <a:pt x="130" y="1"/>
                      <a:pt x="129" y="1"/>
                      <a:pt x="128" y="1"/>
                    </a:cubicBezTo>
                    <a:cubicBezTo>
                      <a:pt x="126" y="4"/>
                      <a:pt x="124" y="7"/>
                      <a:pt x="123" y="9"/>
                    </a:cubicBezTo>
                    <a:cubicBezTo>
                      <a:pt x="121" y="11"/>
                      <a:pt x="117" y="12"/>
                      <a:pt x="115" y="10"/>
                    </a:cubicBezTo>
                    <a:cubicBezTo>
                      <a:pt x="111" y="9"/>
                      <a:pt x="108" y="6"/>
                      <a:pt x="106" y="3"/>
                    </a:cubicBezTo>
                    <a:cubicBezTo>
                      <a:pt x="105" y="3"/>
                      <a:pt x="104" y="4"/>
                      <a:pt x="104" y="4"/>
                    </a:cubicBezTo>
                    <a:cubicBezTo>
                      <a:pt x="104" y="4"/>
                      <a:pt x="105" y="5"/>
                      <a:pt x="105" y="6"/>
                    </a:cubicBezTo>
                    <a:cubicBezTo>
                      <a:pt x="106" y="9"/>
                      <a:pt x="108" y="15"/>
                      <a:pt x="103" y="20"/>
                    </a:cubicBezTo>
                    <a:cubicBezTo>
                      <a:pt x="101" y="22"/>
                      <a:pt x="98" y="22"/>
                      <a:pt x="96" y="21"/>
                    </a:cubicBezTo>
                    <a:cubicBezTo>
                      <a:pt x="90" y="19"/>
                      <a:pt x="86" y="13"/>
                      <a:pt x="85" y="7"/>
                    </a:cubicBezTo>
                    <a:cubicBezTo>
                      <a:pt x="84" y="7"/>
                      <a:pt x="84" y="8"/>
                      <a:pt x="84" y="7"/>
                    </a:cubicBezTo>
                    <a:cubicBezTo>
                      <a:pt x="83" y="7"/>
                      <a:pt x="82" y="7"/>
                      <a:pt x="81" y="7"/>
                    </a:cubicBezTo>
                    <a:cubicBezTo>
                      <a:pt x="79" y="11"/>
                      <a:pt x="75" y="14"/>
                      <a:pt x="71" y="15"/>
                    </a:cubicBezTo>
                    <a:cubicBezTo>
                      <a:pt x="66" y="17"/>
                      <a:pt x="62" y="16"/>
                      <a:pt x="58" y="15"/>
                    </a:cubicBezTo>
                    <a:cubicBezTo>
                      <a:pt x="55" y="18"/>
                      <a:pt x="50" y="20"/>
                      <a:pt x="46" y="18"/>
                    </a:cubicBezTo>
                    <a:cubicBezTo>
                      <a:pt x="44" y="18"/>
                      <a:pt x="43" y="17"/>
                      <a:pt x="42" y="16"/>
                    </a:cubicBezTo>
                    <a:cubicBezTo>
                      <a:pt x="42" y="16"/>
                      <a:pt x="41" y="17"/>
                      <a:pt x="39" y="19"/>
                    </a:cubicBezTo>
                    <a:cubicBezTo>
                      <a:pt x="37" y="21"/>
                      <a:pt x="34" y="23"/>
                      <a:pt x="31" y="23"/>
                    </a:cubicBezTo>
                    <a:cubicBezTo>
                      <a:pt x="28" y="25"/>
                      <a:pt x="25" y="24"/>
                      <a:pt x="22" y="23"/>
                    </a:cubicBezTo>
                    <a:cubicBezTo>
                      <a:pt x="21" y="24"/>
                      <a:pt x="19" y="26"/>
                      <a:pt x="17" y="26"/>
                    </a:cubicBezTo>
                    <a:cubicBezTo>
                      <a:pt x="17" y="27"/>
                      <a:pt x="17" y="27"/>
                      <a:pt x="17" y="27"/>
                    </a:cubicBezTo>
                    <a:cubicBezTo>
                      <a:pt x="16" y="26"/>
                      <a:pt x="16" y="26"/>
                      <a:pt x="16" y="26"/>
                    </a:cubicBezTo>
                    <a:cubicBezTo>
                      <a:pt x="16" y="26"/>
                      <a:pt x="16" y="26"/>
                      <a:pt x="16" y="26"/>
                    </a:cubicBezTo>
                    <a:cubicBezTo>
                      <a:pt x="13" y="26"/>
                      <a:pt x="10" y="24"/>
                      <a:pt x="10" y="21"/>
                    </a:cubicBezTo>
                    <a:cubicBezTo>
                      <a:pt x="10" y="20"/>
                      <a:pt x="9" y="20"/>
                      <a:pt x="9" y="20"/>
                    </a:cubicBezTo>
                    <a:cubicBezTo>
                      <a:pt x="7" y="19"/>
                      <a:pt x="5" y="20"/>
                      <a:pt x="4" y="21"/>
                    </a:cubicBezTo>
                    <a:cubicBezTo>
                      <a:pt x="0" y="24"/>
                      <a:pt x="0" y="30"/>
                      <a:pt x="0" y="35"/>
                    </a:cubicBezTo>
                    <a:cubicBezTo>
                      <a:pt x="1" y="37"/>
                      <a:pt x="1" y="41"/>
                      <a:pt x="0" y="44"/>
                    </a:cubicBezTo>
                    <a:cubicBezTo>
                      <a:pt x="0" y="44"/>
                      <a:pt x="0" y="44"/>
                      <a:pt x="0" y="4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nvGrpSpPr>
              <p:cNvPr id="262" name="Group 261">
                <a:extLst>
                  <a:ext uri="{FF2B5EF4-FFF2-40B4-BE49-F238E27FC236}">
                    <a16:creationId xmlns:a16="http://schemas.microsoft.com/office/drawing/2014/main" id="{1DD87813-7A1D-4DF7-AB58-8DF0A4203CBA}"/>
                  </a:ext>
                </a:extLst>
              </p:cNvPr>
              <p:cNvGrpSpPr/>
              <p:nvPr/>
            </p:nvGrpSpPr>
            <p:grpSpPr>
              <a:xfrm>
                <a:off x="1689681" y="3229146"/>
                <a:ext cx="516736" cy="544120"/>
                <a:chOff x="6034153" y="3195662"/>
                <a:chExt cx="688982" cy="725493"/>
              </a:xfrm>
              <a:solidFill>
                <a:srgbClr val="92D050"/>
              </a:solidFill>
            </p:grpSpPr>
            <p:sp>
              <p:nvSpPr>
                <p:cNvPr id="273" name="Freeform 68">
                  <a:extLst>
                    <a:ext uri="{FF2B5EF4-FFF2-40B4-BE49-F238E27FC236}">
                      <a16:creationId xmlns:a16="http://schemas.microsoft.com/office/drawing/2014/main" id="{01A02D27-598F-448E-896B-8A81CA8239BA}"/>
                    </a:ext>
                  </a:extLst>
                </p:cNvPr>
                <p:cNvSpPr>
                  <a:spLocks/>
                </p:cNvSpPr>
                <p:nvPr/>
              </p:nvSpPr>
              <p:spPr bwMode="auto">
                <a:xfrm>
                  <a:off x="6034153" y="3444901"/>
                  <a:ext cx="153989" cy="127001"/>
                </a:xfrm>
                <a:custGeom>
                  <a:avLst/>
                  <a:gdLst>
                    <a:gd name="T0" fmla="*/ 5 w 59"/>
                    <a:gd name="T1" fmla="*/ 12 h 49"/>
                    <a:gd name="T2" fmla="*/ 4 w 59"/>
                    <a:gd name="T3" fmla="*/ 14 h 49"/>
                    <a:gd name="T4" fmla="*/ 1 w 59"/>
                    <a:gd name="T5" fmla="*/ 27 h 49"/>
                    <a:gd name="T6" fmla="*/ 7 w 59"/>
                    <a:gd name="T7" fmla="*/ 35 h 49"/>
                    <a:gd name="T8" fmla="*/ 14 w 59"/>
                    <a:gd name="T9" fmla="*/ 41 h 49"/>
                    <a:gd name="T10" fmla="*/ 17 w 59"/>
                    <a:gd name="T11" fmla="*/ 44 h 49"/>
                    <a:gd name="T12" fmla="*/ 17 w 59"/>
                    <a:gd name="T13" fmla="*/ 44 h 49"/>
                    <a:gd name="T14" fmla="*/ 21 w 59"/>
                    <a:gd name="T15" fmla="*/ 43 h 49"/>
                    <a:gd name="T16" fmla="*/ 23 w 59"/>
                    <a:gd name="T17" fmla="*/ 44 h 49"/>
                    <a:gd name="T18" fmla="*/ 31 w 59"/>
                    <a:gd name="T19" fmla="*/ 43 h 49"/>
                    <a:gd name="T20" fmla="*/ 32 w 59"/>
                    <a:gd name="T21" fmla="*/ 44 h 49"/>
                    <a:gd name="T22" fmla="*/ 36 w 59"/>
                    <a:gd name="T23" fmla="*/ 47 h 49"/>
                    <a:gd name="T24" fmla="*/ 39 w 59"/>
                    <a:gd name="T25" fmla="*/ 48 h 49"/>
                    <a:gd name="T26" fmla="*/ 39 w 59"/>
                    <a:gd name="T27" fmla="*/ 48 h 49"/>
                    <a:gd name="T28" fmla="*/ 39 w 59"/>
                    <a:gd name="T29" fmla="*/ 47 h 49"/>
                    <a:gd name="T30" fmla="*/ 44 w 59"/>
                    <a:gd name="T31" fmla="*/ 46 h 49"/>
                    <a:gd name="T32" fmla="*/ 46 w 59"/>
                    <a:gd name="T33" fmla="*/ 47 h 49"/>
                    <a:gd name="T34" fmla="*/ 47 w 59"/>
                    <a:gd name="T35" fmla="*/ 47 h 49"/>
                    <a:gd name="T36" fmla="*/ 53 w 59"/>
                    <a:gd name="T37" fmla="*/ 49 h 49"/>
                    <a:gd name="T38" fmla="*/ 55 w 59"/>
                    <a:gd name="T39" fmla="*/ 46 h 49"/>
                    <a:gd name="T40" fmla="*/ 58 w 59"/>
                    <a:gd name="T41" fmla="*/ 45 h 49"/>
                    <a:gd name="T42" fmla="*/ 59 w 59"/>
                    <a:gd name="T43" fmla="*/ 45 h 49"/>
                    <a:gd name="T44" fmla="*/ 52 w 59"/>
                    <a:gd name="T45" fmla="*/ 32 h 49"/>
                    <a:gd name="T46" fmla="*/ 47 w 59"/>
                    <a:gd name="T47" fmla="*/ 26 h 49"/>
                    <a:gd name="T48" fmla="*/ 45 w 59"/>
                    <a:gd name="T49" fmla="*/ 19 h 49"/>
                    <a:gd name="T50" fmla="*/ 39 w 59"/>
                    <a:gd name="T51" fmla="*/ 3 h 49"/>
                    <a:gd name="T52" fmla="*/ 37 w 59"/>
                    <a:gd name="T53" fmla="*/ 1 h 49"/>
                    <a:gd name="T54" fmla="*/ 34 w 59"/>
                    <a:gd name="T55" fmla="*/ 1 h 49"/>
                    <a:gd name="T56" fmla="*/ 8 w 59"/>
                    <a:gd name="T57" fmla="*/ 11 h 49"/>
                    <a:gd name="T58" fmla="*/ 5 w 59"/>
                    <a:gd name="T59"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 h="49">
                      <a:moveTo>
                        <a:pt x="5" y="12"/>
                      </a:moveTo>
                      <a:cubicBezTo>
                        <a:pt x="5" y="13"/>
                        <a:pt x="4" y="14"/>
                        <a:pt x="4" y="14"/>
                      </a:cubicBezTo>
                      <a:cubicBezTo>
                        <a:pt x="2" y="18"/>
                        <a:pt x="0" y="23"/>
                        <a:pt x="1" y="27"/>
                      </a:cubicBezTo>
                      <a:cubicBezTo>
                        <a:pt x="3" y="30"/>
                        <a:pt x="5" y="32"/>
                        <a:pt x="7" y="35"/>
                      </a:cubicBezTo>
                      <a:cubicBezTo>
                        <a:pt x="10" y="37"/>
                        <a:pt x="12" y="39"/>
                        <a:pt x="14" y="41"/>
                      </a:cubicBezTo>
                      <a:cubicBezTo>
                        <a:pt x="15" y="42"/>
                        <a:pt x="16" y="43"/>
                        <a:pt x="17" y="44"/>
                      </a:cubicBezTo>
                      <a:cubicBezTo>
                        <a:pt x="17" y="44"/>
                        <a:pt x="17" y="44"/>
                        <a:pt x="17" y="44"/>
                      </a:cubicBezTo>
                      <a:cubicBezTo>
                        <a:pt x="18" y="43"/>
                        <a:pt x="20" y="43"/>
                        <a:pt x="21" y="43"/>
                      </a:cubicBezTo>
                      <a:cubicBezTo>
                        <a:pt x="22" y="44"/>
                        <a:pt x="22" y="44"/>
                        <a:pt x="23" y="44"/>
                      </a:cubicBezTo>
                      <a:cubicBezTo>
                        <a:pt x="25" y="42"/>
                        <a:pt x="28" y="42"/>
                        <a:pt x="31" y="43"/>
                      </a:cubicBezTo>
                      <a:cubicBezTo>
                        <a:pt x="31" y="43"/>
                        <a:pt x="31" y="44"/>
                        <a:pt x="32" y="44"/>
                      </a:cubicBezTo>
                      <a:cubicBezTo>
                        <a:pt x="36" y="47"/>
                        <a:pt x="36" y="47"/>
                        <a:pt x="36" y="47"/>
                      </a:cubicBezTo>
                      <a:cubicBezTo>
                        <a:pt x="37" y="48"/>
                        <a:pt x="38" y="48"/>
                        <a:pt x="39" y="48"/>
                      </a:cubicBezTo>
                      <a:cubicBezTo>
                        <a:pt x="39" y="48"/>
                        <a:pt x="39" y="48"/>
                        <a:pt x="39" y="48"/>
                      </a:cubicBezTo>
                      <a:cubicBezTo>
                        <a:pt x="39" y="47"/>
                        <a:pt x="39" y="47"/>
                        <a:pt x="39" y="47"/>
                      </a:cubicBezTo>
                      <a:cubicBezTo>
                        <a:pt x="40" y="46"/>
                        <a:pt x="42" y="45"/>
                        <a:pt x="44" y="46"/>
                      </a:cubicBezTo>
                      <a:cubicBezTo>
                        <a:pt x="44" y="46"/>
                        <a:pt x="45" y="47"/>
                        <a:pt x="46" y="47"/>
                      </a:cubicBezTo>
                      <a:cubicBezTo>
                        <a:pt x="46" y="47"/>
                        <a:pt x="46" y="47"/>
                        <a:pt x="47" y="47"/>
                      </a:cubicBezTo>
                      <a:cubicBezTo>
                        <a:pt x="49" y="49"/>
                        <a:pt x="51" y="49"/>
                        <a:pt x="53" y="49"/>
                      </a:cubicBezTo>
                      <a:cubicBezTo>
                        <a:pt x="53" y="48"/>
                        <a:pt x="54" y="47"/>
                        <a:pt x="55" y="46"/>
                      </a:cubicBezTo>
                      <a:cubicBezTo>
                        <a:pt x="55" y="45"/>
                        <a:pt x="57" y="45"/>
                        <a:pt x="58" y="45"/>
                      </a:cubicBezTo>
                      <a:cubicBezTo>
                        <a:pt x="58" y="45"/>
                        <a:pt x="59" y="45"/>
                        <a:pt x="59" y="45"/>
                      </a:cubicBezTo>
                      <a:cubicBezTo>
                        <a:pt x="56" y="41"/>
                        <a:pt x="55" y="36"/>
                        <a:pt x="52" y="32"/>
                      </a:cubicBezTo>
                      <a:cubicBezTo>
                        <a:pt x="50" y="30"/>
                        <a:pt x="48" y="29"/>
                        <a:pt x="47" y="26"/>
                      </a:cubicBezTo>
                      <a:cubicBezTo>
                        <a:pt x="46" y="24"/>
                        <a:pt x="46" y="22"/>
                        <a:pt x="45" y="19"/>
                      </a:cubicBezTo>
                      <a:cubicBezTo>
                        <a:pt x="44" y="14"/>
                        <a:pt x="42" y="8"/>
                        <a:pt x="39" y="3"/>
                      </a:cubicBezTo>
                      <a:cubicBezTo>
                        <a:pt x="39" y="2"/>
                        <a:pt x="38" y="1"/>
                        <a:pt x="37" y="1"/>
                      </a:cubicBezTo>
                      <a:cubicBezTo>
                        <a:pt x="36" y="0"/>
                        <a:pt x="35" y="0"/>
                        <a:pt x="34" y="1"/>
                      </a:cubicBezTo>
                      <a:cubicBezTo>
                        <a:pt x="25" y="2"/>
                        <a:pt x="17" y="8"/>
                        <a:pt x="8" y="11"/>
                      </a:cubicBezTo>
                      <a:cubicBezTo>
                        <a:pt x="7" y="11"/>
                        <a:pt x="6" y="11"/>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4" name="Freeform 69">
                  <a:extLst>
                    <a:ext uri="{FF2B5EF4-FFF2-40B4-BE49-F238E27FC236}">
                      <a16:creationId xmlns:a16="http://schemas.microsoft.com/office/drawing/2014/main" id="{791BD304-C643-4F1D-B1EA-6EF6D9A2737D}"/>
                    </a:ext>
                  </a:extLst>
                </p:cNvPr>
                <p:cNvSpPr>
                  <a:spLocks/>
                </p:cNvSpPr>
                <p:nvPr/>
              </p:nvSpPr>
              <p:spPr bwMode="auto">
                <a:xfrm>
                  <a:off x="6099241" y="3429026"/>
                  <a:ext cx="623894" cy="492129"/>
                </a:xfrm>
                <a:custGeom>
                  <a:avLst/>
                  <a:gdLst>
                    <a:gd name="T0" fmla="*/ 94 w 240"/>
                    <a:gd name="T1" fmla="*/ 40 h 190"/>
                    <a:gd name="T2" fmla="*/ 87 w 240"/>
                    <a:gd name="T3" fmla="*/ 41 h 190"/>
                    <a:gd name="T4" fmla="*/ 79 w 240"/>
                    <a:gd name="T5" fmla="*/ 46 h 190"/>
                    <a:gd name="T6" fmla="*/ 69 w 240"/>
                    <a:gd name="T7" fmla="*/ 57 h 190"/>
                    <a:gd name="T8" fmla="*/ 45 w 240"/>
                    <a:gd name="T9" fmla="*/ 61 h 190"/>
                    <a:gd name="T10" fmla="*/ 34 w 240"/>
                    <a:gd name="T11" fmla="*/ 53 h 190"/>
                    <a:gd name="T12" fmla="*/ 29 w 240"/>
                    <a:gd name="T13" fmla="*/ 57 h 190"/>
                    <a:gd name="T14" fmla="*/ 18 w 240"/>
                    <a:gd name="T15" fmla="*/ 54 h 190"/>
                    <a:gd name="T16" fmla="*/ 15 w 240"/>
                    <a:gd name="T17" fmla="*/ 56 h 190"/>
                    <a:gd name="T18" fmla="*/ 4 w 240"/>
                    <a:gd name="T19" fmla="*/ 51 h 190"/>
                    <a:gd name="T20" fmla="*/ 4 w 240"/>
                    <a:gd name="T21" fmla="*/ 55 h 190"/>
                    <a:gd name="T22" fmla="*/ 41 w 240"/>
                    <a:gd name="T23" fmla="*/ 107 h 190"/>
                    <a:gd name="T24" fmla="*/ 47 w 240"/>
                    <a:gd name="T25" fmla="*/ 116 h 190"/>
                    <a:gd name="T26" fmla="*/ 47 w 240"/>
                    <a:gd name="T27" fmla="*/ 128 h 190"/>
                    <a:gd name="T28" fmla="*/ 56 w 240"/>
                    <a:gd name="T29" fmla="*/ 156 h 190"/>
                    <a:gd name="T30" fmla="*/ 76 w 240"/>
                    <a:gd name="T31" fmla="*/ 165 h 190"/>
                    <a:gd name="T32" fmla="*/ 85 w 240"/>
                    <a:gd name="T33" fmla="*/ 176 h 190"/>
                    <a:gd name="T34" fmla="*/ 109 w 240"/>
                    <a:gd name="T35" fmla="*/ 190 h 190"/>
                    <a:gd name="T36" fmla="*/ 127 w 240"/>
                    <a:gd name="T37" fmla="*/ 187 h 190"/>
                    <a:gd name="T38" fmla="*/ 135 w 240"/>
                    <a:gd name="T39" fmla="*/ 181 h 190"/>
                    <a:gd name="T40" fmla="*/ 151 w 240"/>
                    <a:gd name="T41" fmla="*/ 158 h 190"/>
                    <a:gd name="T42" fmla="*/ 164 w 240"/>
                    <a:gd name="T43" fmla="*/ 150 h 190"/>
                    <a:gd name="T44" fmla="*/ 182 w 240"/>
                    <a:gd name="T45" fmla="*/ 145 h 190"/>
                    <a:gd name="T46" fmla="*/ 202 w 240"/>
                    <a:gd name="T47" fmla="*/ 119 h 190"/>
                    <a:gd name="T48" fmla="*/ 216 w 240"/>
                    <a:gd name="T49" fmla="*/ 121 h 190"/>
                    <a:gd name="T50" fmla="*/ 233 w 240"/>
                    <a:gd name="T51" fmla="*/ 113 h 190"/>
                    <a:gd name="T52" fmla="*/ 240 w 240"/>
                    <a:gd name="T53" fmla="*/ 104 h 190"/>
                    <a:gd name="T54" fmla="*/ 236 w 240"/>
                    <a:gd name="T55" fmla="*/ 81 h 190"/>
                    <a:gd name="T56" fmla="*/ 236 w 240"/>
                    <a:gd name="T57" fmla="*/ 74 h 190"/>
                    <a:gd name="T58" fmla="*/ 235 w 240"/>
                    <a:gd name="T59" fmla="*/ 63 h 190"/>
                    <a:gd name="T60" fmla="*/ 234 w 240"/>
                    <a:gd name="T61" fmla="*/ 49 h 190"/>
                    <a:gd name="T62" fmla="*/ 216 w 240"/>
                    <a:gd name="T63" fmla="*/ 54 h 190"/>
                    <a:gd name="T64" fmla="*/ 196 w 240"/>
                    <a:gd name="T65" fmla="*/ 56 h 190"/>
                    <a:gd name="T66" fmla="*/ 180 w 240"/>
                    <a:gd name="T67" fmla="*/ 58 h 190"/>
                    <a:gd name="T68" fmla="*/ 163 w 240"/>
                    <a:gd name="T69" fmla="*/ 48 h 190"/>
                    <a:gd name="T70" fmla="*/ 134 w 240"/>
                    <a:gd name="T71" fmla="*/ 29 h 190"/>
                    <a:gd name="T72" fmla="*/ 136 w 240"/>
                    <a:gd name="T73" fmla="*/ 13 h 190"/>
                    <a:gd name="T74" fmla="*/ 126 w 240"/>
                    <a:gd name="T75" fmla="*/ 4 h 190"/>
                    <a:gd name="T76" fmla="*/ 119 w 240"/>
                    <a:gd name="T77" fmla="*/ 11 h 190"/>
                    <a:gd name="T78" fmla="*/ 110 w 240"/>
                    <a:gd name="T79" fmla="*/ 9 h 190"/>
                    <a:gd name="T80" fmla="*/ 98 w 240"/>
                    <a:gd name="T81" fmla="*/ 6 h 190"/>
                    <a:gd name="T82" fmla="*/ 90 w 240"/>
                    <a:gd name="T83" fmla="*/ 26 h 190"/>
                    <a:gd name="T84" fmla="*/ 83 w 240"/>
                    <a:gd name="T85" fmla="*/ 22 h 190"/>
                    <a:gd name="T86" fmla="*/ 59 w 240"/>
                    <a:gd name="T87" fmla="*/ 48 h 190"/>
                    <a:gd name="T88" fmla="*/ 65 w 240"/>
                    <a:gd name="T89" fmla="*/ 53 h 190"/>
                    <a:gd name="T90" fmla="*/ 75 w 240"/>
                    <a:gd name="T91" fmla="*/ 46 h 190"/>
                    <a:gd name="T92" fmla="*/ 85 w 240"/>
                    <a:gd name="T93" fmla="*/ 41 h 190"/>
                    <a:gd name="T94" fmla="*/ 93 w 240"/>
                    <a:gd name="T95" fmla="*/ 40 h 190"/>
                    <a:gd name="T96" fmla="*/ 101 w 240"/>
                    <a:gd name="T97" fmla="*/ 3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90">
                      <a:moveTo>
                        <a:pt x="94" y="40"/>
                      </a:moveTo>
                      <a:cubicBezTo>
                        <a:pt x="94" y="40"/>
                        <a:pt x="94" y="40"/>
                        <a:pt x="94" y="40"/>
                      </a:cubicBezTo>
                      <a:cubicBezTo>
                        <a:pt x="94" y="40"/>
                        <a:pt x="94" y="40"/>
                        <a:pt x="94" y="40"/>
                      </a:cubicBezTo>
                      <a:cubicBezTo>
                        <a:pt x="94" y="40"/>
                        <a:pt x="94" y="40"/>
                        <a:pt x="93" y="41"/>
                      </a:cubicBezTo>
                      <a:cubicBezTo>
                        <a:pt x="93" y="41"/>
                        <a:pt x="93" y="41"/>
                        <a:pt x="92" y="41"/>
                      </a:cubicBezTo>
                      <a:cubicBezTo>
                        <a:pt x="90" y="41"/>
                        <a:pt x="89" y="41"/>
                        <a:pt x="87" y="41"/>
                      </a:cubicBezTo>
                      <a:cubicBezTo>
                        <a:pt x="85" y="42"/>
                        <a:pt x="83" y="43"/>
                        <a:pt x="82" y="44"/>
                      </a:cubicBezTo>
                      <a:cubicBezTo>
                        <a:pt x="81" y="44"/>
                        <a:pt x="81" y="44"/>
                        <a:pt x="81" y="44"/>
                      </a:cubicBezTo>
                      <a:cubicBezTo>
                        <a:pt x="80" y="44"/>
                        <a:pt x="80" y="45"/>
                        <a:pt x="79" y="46"/>
                      </a:cubicBezTo>
                      <a:cubicBezTo>
                        <a:pt x="78" y="46"/>
                        <a:pt x="77" y="47"/>
                        <a:pt x="77" y="48"/>
                      </a:cubicBezTo>
                      <a:cubicBezTo>
                        <a:pt x="77" y="49"/>
                        <a:pt x="77" y="50"/>
                        <a:pt x="76" y="51"/>
                      </a:cubicBezTo>
                      <a:cubicBezTo>
                        <a:pt x="75" y="54"/>
                        <a:pt x="72" y="56"/>
                        <a:pt x="69" y="57"/>
                      </a:cubicBezTo>
                      <a:cubicBezTo>
                        <a:pt x="66" y="58"/>
                        <a:pt x="63" y="58"/>
                        <a:pt x="60" y="59"/>
                      </a:cubicBezTo>
                      <a:cubicBezTo>
                        <a:pt x="57" y="61"/>
                        <a:pt x="54" y="63"/>
                        <a:pt x="51" y="63"/>
                      </a:cubicBezTo>
                      <a:cubicBezTo>
                        <a:pt x="49" y="63"/>
                        <a:pt x="47" y="62"/>
                        <a:pt x="45" y="61"/>
                      </a:cubicBezTo>
                      <a:cubicBezTo>
                        <a:pt x="41" y="60"/>
                        <a:pt x="38" y="57"/>
                        <a:pt x="36" y="54"/>
                      </a:cubicBezTo>
                      <a:cubicBezTo>
                        <a:pt x="36" y="54"/>
                        <a:pt x="36" y="54"/>
                        <a:pt x="35" y="53"/>
                      </a:cubicBezTo>
                      <a:cubicBezTo>
                        <a:pt x="35" y="54"/>
                        <a:pt x="34" y="54"/>
                        <a:pt x="34" y="53"/>
                      </a:cubicBezTo>
                      <a:cubicBezTo>
                        <a:pt x="34" y="53"/>
                        <a:pt x="32" y="53"/>
                        <a:pt x="31" y="54"/>
                      </a:cubicBezTo>
                      <a:cubicBezTo>
                        <a:pt x="31" y="54"/>
                        <a:pt x="31" y="55"/>
                        <a:pt x="30" y="56"/>
                      </a:cubicBezTo>
                      <a:cubicBezTo>
                        <a:pt x="30" y="57"/>
                        <a:pt x="30" y="57"/>
                        <a:pt x="29" y="57"/>
                      </a:cubicBezTo>
                      <a:cubicBezTo>
                        <a:pt x="26" y="58"/>
                        <a:pt x="23" y="57"/>
                        <a:pt x="20" y="55"/>
                      </a:cubicBezTo>
                      <a:cubicBezTo>
                        <a:pt x="20" y="55"/>
                        <a:pt x="20" y="55"/>
                        <a:pt x="20" y="55"/>
                      </a:cubicBezTo>
                      <a:cubicBezTo>
                        <a:pt x="19" y="55"/>
                        <a:pt x="18" y="54"/>
                        <a:pt x="18" y="54"/>
                      </a:cubicBezTo>
                      <a:cubicBezTo>
                        <a:pt x="17" y="54"/>
                        <a:pt x="17" y="54"/>
                        <a:pt x="16" y="54"/>
                      </a:cubicBezTo>
                      <a:cubicBezTo>
                        <a:pt x="16" y="54"/>
                        <a:pt x="16" y="54"/>
                        <a:pt x="16" y="55"/>
                      </a:cubicBezTo>
                      <a:cubicBezTo>
                        <a:pt x="16" y="55"/>
                        <a:pt x="16" y="55"/>
                        <a:pt x="15" y="56"/>
                      </a:cubicBezTo>
                      <a:cubicBezTo>
                        <a:pt x="14" y="57"/>
                        <a:pt x="12" y="57"/>
                        <a:pt x="9" y="55"/>
                      </a:cubicBezTo>
                      <a:cubicBezTo>
                        <a:pt x="5" y="52"/>
                        <a:pt x="5" y="52"/>
                        <a:pt x="5" y="52"/>
                      </a:cubicBezTo>
                      <a:cubicBezTo>
                        <a:pt x="5" y="51"/>
                        <a:pt x="5" y="51"/>
                        <a:pt x="4" y="51"/>
                      </a:cubicBezTo>
                      <a:cubicBezTo>
                        <a:pt x="3" y="50"/>
                        <a:pt x="2" y="51"/>
                        <a:pt x="0" y="51"/>
                      </a:cubicBezTo>
                      <a:cubicBezTo>
                        <a:pt x="1" y="52"/>
                        <a:pt x="2" y="53"/>
                        <a:pt x="2" y="54"/>
                      </a:cubicBezTo>
                      <a:cubicBezTo>
                        <a:pt x="3" y="54"/>
                        <a:pt x="4" y="54"/>
                        <a:pt x="4" y="55"/>
                      </a:cubicBezTo>
                      <a:cubicBezTo>
                        <a:pt x="19" y="61"/>
                        <a:pt x="29" y="74"/>
                        <a:pt x="37" y="85"/>
                      </a:cubicBezTo>
                      <a:cubicBezTo>
                        <a:pt x="38" y="87"/>
                        <a:pt x="39" y="89"/>
                        <a:pt x="40" y="90"/>
                      </a:cubicBezTo>
                      <a:cubicBezTo>
                        <a:pt x="46" y="99"/>
                        <a:pt x="42" y="105"/>
                        <a:pt x="41" y="107"/>
                      </a:cubicBezTo>
                      <a:cubicBezTo>
                        <a:pt x="41" y="107"/>
                        <a:pt x="41" y="107"/>
                        <a:pt x="41" y="107"/>
                      </a:cubicBezTo>
                      <a:cubicBezTo>
                        <a:pt x="43" y="108"/>
                        <a:pt x="44" y="110"/>
                        <a:pt x="45" y="111"/>
                      </a:cubicBezTo>
                      <a:cubicBezTo>
                        <a:pt x="46" y="113"/>
                        <a:pt x="47" y="115"/>
                        <a:pt x="47" y="116"/>
                      </a:cubicBezTo>
                      <a:cubicBezTo>
                        <a:pt x="49" y="118"/>
                        <a:pt x="49" y="121"/>
                        <a:pt x="48" y="124"/>
                      </a:cubicBezTo>
                      <a:cubicBezTo>
                        <a:pt x="48" y="125"/>
                        <a:pt x="48" y="125"/>
                        <a:pt x="48" y="126"/>
                      </a:cubicBezTo>
                      <a:cubicBezTo>
                        <a:pt x="48" y="126"/>
                        <a:pt x="47" y="127"/>
                        <a:pt x="47" y="128"/>
                      </a:cubicBezTo>
                      <a:cubicBezTo>
                        <a:pt x="47" y="128"/>
                        <a:pt x="48" y="130"/>
                        <a:pt x="48" y="131"/>
                      </a:cubicBezTo>
                      <a:cubicBezTo>
                        <a:pt x="55" y="155"/>
                        <a:pt x="55" y="155"/>
                        <a:pt x="55" y="155"/>
                      </a:cubicBezTo>
                      <a:cubicBezTo>
                        <a:pt x="55" y="155"/>
                        <a:pt x="56" y="155"/>
                        <a:pt x="56" y="156"/>
                      </a:cubicBezTo>
                      <a:cubicBezTo>
                        <a:pt x="57" y="156"/>
                        <a:pt x="60" y="156"/>
                        <a:pt x="62" y="156"/>
                      </a:cubicBezTo>
                      <a:cubicBezTo>
                        <a:pt x="65" y="156"/>
                        <a:pt x="68" y="158"/>
                        <a:pt x="70" y="159"/>
                      </a:cubicBezTo>
                      <a:cubicBezTo>
                        <a:pt x="72" y="161"/>
                        <a:pt x="74" y="162"/>
                        <a:pt x="76" y="165"/>
                      </a:cubicBezTo>
                      <a:cubicBezTo>
                        <a:pt x="80" y="167"/>
                        <a:pt x="82" y="172"/>
                        <a:pt x="83" y="176"/>
                      </a:cubicBezTo>
                      <a:cubicBezTo>
                        <a:pt x="84" y="176"/>
                        <a:pt x="85" y="176"/>
                        <a:pt x="85" y="176"/>
                      </a:cubicBezTo>
                      <a:cubicBezTo>
                        <a:pt x="85" y="176"/>
                        <a:pt x="85" y="176"/>
                        <a:pt x="85" y="176"/>
                      </a:cubicBezTo>
                      <a:cubicBezTo>
                        <a:pt x="87" y="175"/>
                        <a:pt x="88" y="174"/>
                        <a:pt x="90" y="174"/>
                      </a:cubicBezTo>
                      <a:cubicBezTo>
                        <a:pt x="96" y="172"/>
                        <a:pt x="102" y="175"/>
                        <a:pt x="106" y="181"/>
                      </a:cubicBezTo>
                      <a:cubicBezTo>
                        <a:pt x="107" y="184"/>
                        <a:pt x="109" y="187"/>
                        <a:pt x="109" y="190"/>
                      </a:cubicBezTo>
                      <a:cubicBezTo>
                        <a:pt x="110" y="190"/>
                        <a:pt x="111" y="190"/>
                        <a:pt x="112" y="190"/>
                      </a:cubicBezTo>
                      <a:cubicBezTo>
                        <a:pt x="114" y="187"/>
                        <a:pt x="116" y="185"/>
                        <a:pt x="118" y="185"/>
                      </a:cubicBezTo>
                      <a:cubicBezTo>
                        <a:pt x="121" y="183"/>
                        <a:pt x="125" y="184"/>
                        <a:pt x="127" y="187"/>
                      </a:cubicBezTo>
                      <a:cubicBezTo>
                        <a:pt x="127" y="188"/>
                        <a:pt x="128" y="188"/>
                        <a:pt x="130" y="188"/>
                      </a:cubicBezTo>
                      <a:cubicBezTo>
                        <a:pt x="130" y="188"/>
                        <a:pt x="130" y="187"/>
                        <a:pt x="130" y="187"/>
                      </a:cubicBezTo>
                      <a:cubicBezTo>
                        <a:pt x="130" y="184"/>
                        <a:pt x="132" y="181"/>
                        <a:pt x="135" y="181"/>
                      </a:cubicBezTo>
                      <a:cubicBezTo>
                        <a:pt x="144" y="179"/>
                        <a:pt x="144" y="179"/>
                        <a:pt x="144" y="179"/>
                      </a:cubicBezTo>
                      <a:cubicBezTo>
                        <a:pt x="146" y="163"/>
                        <a:pt x="146" y="163"/>
                        <a:pt x="146" y="163"/>
                      </a:cubicBezTo>
                      <a:cubicBezTo>
                        <a:pt x="146" y="161"/>
                        <a:pt x="148" y="158"/>
                        <a:pt x="151" y="158"/>
                      </a:cubicBezTo>
                      <a:cubicBezTo>
                        <a:pt x="152" y="157"/>
                        <a:pt x="154" y="158"/>
                        <a:pt x="155" y="158"/>
                      </a:cubicBezTo>
                      <a:cubicBezTo>
                        <a:pt x="155" y="158"/>
                        <a:pt x="156" y="157"/>
                        <a:pt x="156" y="157"/>
                      </a:cubicBezTo>
                      <a:cubicBezTo>
                        <a:pt x="157" y="155"/>
                        <a:pt x="160" y="151"/>
                        <a:pt x="164" y="150"/>
                      </a:cubicBezTo>
                      <a:cubicBezTo>
                        <a:pt x="166" y="149"/>
                        <a:pt x="168" y="149"/>
                        <a:pt x="170" y="149"/>
                      </a:cubicBezTo>
                      <a:cubicBezTo>
                        <a:pt x="171" y="149"/>
                        <a:pt x="171" y="149"/>
                        <a:pt x="171" y="149"/>
                      </a:cubicBezTo>
                      <a:cubicBezTo>
                        <a:pt x="175" y="149"/>
                        <a:pt x="179" y="147"/>
                        <a:pt x="182" y="145"/>
                      </a:cubicBezTo>
                      <a:cubicBezTo>
                        <a:pt x="184" y="143"/>
                        <a:pt x="186" y="140"/>
                        <a:pt x="188" y="138"/>
                      </a:cubicBezTo>
                      <a:cubicBezTo>
                        <a:pt x="191" y="133"/>
                        <a:pt x="195" y="128"/>
                        <a:pt x="201" y="126"/>
                      </a:cubicBezTo>
                      <a:cubicBezTo>
                        <a:pt x="201" y="123"/>
                        <a:pt x="201" y="121"/>
                        <a:pt x="202" y="119"/>
                      </a:cubicBezTo>
                      <a:cubicBezTo>
                        <a:pt x="203" y="117"/>
                        <a:pt x="205" y="116"/>
                        <a:pt x="207" y="116"/>
                      </a:cubicBezTo>
                      <a:cubicBezTo>
                        <a:pt x="209" y="115"/>
                        <a:pt x="211" y="116"/>
                        <a:pt x="213" y="118"/>
                      </a:cubicBezTo>
                      <a:cubicBezTo>
                        <a:pt x="216" y="121"/>
                        <a:pt x="216" y="121"/>
                        <a:pt x="216" y="121"/>
                      </a:cubicBezTo>
                      <a:cubicBezTo>
                        <a:pt x="219" y="119"/>
                        <a:pt x="221" y="117"/>
                        <a:pt x="223" y="115"/>
                      </a:cubicBezTo>
                      <a:cubicBezTo>
                        <a:pt x="225" y="113"/>
                        <a:pt x="228" y="112"/>
                        <a:pt x="231" y="113"/>
                      </a:cubicBezTo>
                      <a:cubicBezTo>
                        <a:pt x="231" y="114"/>
                        <a:pt x="232" y="114"/>
                        <a:pt x="233" y="113"/>
                      </a:cubicBezTo>
                      <a:cubicBezTo>
                        <a:pt x="234" y="113"/>
                        <a:pt x="234" y="113"/>
                        <a:pt x="234" y="112"/>
                      </a:cubicBezTo>
                      <a:cubicBezTo>
                        <a:pt x="234" y="112"/>
                        <a:pt x="235" y="112"/>
                        <a:pt x="235" y="111"/>
                      </a:cubicBezTo>
                      <a:cubicBezTo>
                        <a:pt x="236" y="109"/>
                        <a:pt x="237" y="106"/>
                        <a:pt x="240" y="104"/>
                      </a:cubicBezTo>
                      <a:cubicBezTo>
                        <a:pt x="240" y="99"/>
                        <a:pt x="240" y="95"/>
                        <a:pt x="238" y="90"/>
                      </a:cubicBezTo>
                      <a:cubicBezTo>
                        <a:pt x="238" y="90"/>
                        <a:pt x="238" y="90"/>
                        <a:pt x="238" y="89"/>
                      </a:cubicBezTo>
                      <a:cubicBezTo>
                        <a:pt x="237" y="87"/>
                        <a:pt x="236" y="84"/>
                        <a:pt x="236" y="81"/>
                      </a:cubicBezTo>
                      <a:cubicBezTo>
                        <a:pt x="236" y="79"/>
                        <a:pt x="236" y="78"/>
                        <a:pt x="236" y="77"/>
                      </a:cubicBezTo>
                      <a:cubicBezTo>
                        <a:pt x="236" y="76"/>
                        <a:pt x="236" y="75"/>
                        <a:pt x="236" y="75"/>
                      </a:cubicBezTo>
                      <a:cubicBezTo>
                        <a:pt x="236" y="75"/>
                        <a:pt x="236" y="74"/>
                        <a:pt x="236" y="74"/>
                      </a:cubicBezTo>
                      <a:cubicBezTo>
                        <a:pt x="235" y="72"/>
                        <a:pt x="234" y="70"/>
                        <a:pt x="234" y="68"/>
                      </a:cubicBezTo>
                      <a:cubicBezTo>
                        <a:pt x="234" y="66"/>
                        <a:pt x="235" y="65"/>
                        <a:pt x="235" y="63"/>
                      </a:cubicBezTo>
                      <a:cubicBezTo>
                        <a:pt x="235" y="63"/>
                        <a:pt x="235" y="63"/>
                        <a:pt x="235" y="63"/>
                      </a:cubicBezTo>
                      <a:cubicBezTo>
                        <a:pt x="233" y="61"/>
                        <a:pt x="232" y="59"/>
                        <a:pt x="233" y="56"/>
                      </a:cubicBezTo>
                      <a:cubicBezTo>
                        <a:pt x="235" y="49"/>
                        <a:pt x="235" y="49"/>
                        <a:pt x="235" y="49"/>
                      </a:cubicBezTo>
                      <a:cubicBezTo>
                        <a:pt x="235" y="49"/>
                        <a:pt x="235" y="49"/>
                        <a:pt x="234" y="49"/>
                      </a:cubicBezTo>
                      <a:cubicBezTo>
                        <a:pt x="229" y="51"/>
                        <a:pt x="223" y="51"/>
                        <a:pt x="218" y="50"/>
                      </a:cubicBezTo>
                      <a:cubicBezTo>
                        <a:pt x="218" y="50"/>
                        <a:pt x="218" y="50"/>
                        <a:pt x="218" y="51"/>
                      </a:cubicBezTo>
                      <a:cubicBezTo>
                        <a:pt x="217" y="52"/>
                        <a:pt x="217" y="53"/>
                        <a:pt x="216" y="54"/>
                      </a:cubicBezTo>
                      <a:cubicBezTo>
                        <a:pt x="215" y="59"/>
                        <a:pt x="209" y="63"/>
                        <a:pt x="204" y="63"/>
                      </a:cubicBezTo>
                      <a:cubicBezTo>
                        <a:pt x="204" y="63"/>
                        <a:pt x="204" y="63"/>
                        <a:pt x="204" y="63"/>
                      </a:cubicBezTo>
                      <a:cubicBezTo>
                        <a:pt x="200" y="63"/>
                        <a:pt x="197" y="60"/>
                        <a:pt x="196" y="56"/>
                      </a:cubicBezTo>
                      <a:cubicBezTo>
                        <a:pt x="195" y="54"/>
                        <a:pt x="195" y="53"/>
                        <a:pt x="195" y="51"/>
                      </a:cubicBezTo>
                      <a:cubicBezTo>
                        <a:pt x="192" y="51"/>
                        <a:pt x="188" y="52"/>
                        <a:pt x="185" y="55"/>
                      </a:cubicBezTo>
                      <a:cubicBezTo>
                        <a:pt x="184" y="57"/>
                        <a:pt x="182" y="58"/>
                        <a:pt x="180" y="58"/>
                      </a:cubicBezTo>
                      <a:cubicBezTo>
                        <a:pt x="178" y="58"/>
                        <a:pt x="176" y="57"/>
                        <a:pt x="175" y="55"/>
                      </a:cubicBezTo>
                      <a:cubicBezTo>
                        <a:pt x="173" y="52"/>
                        <a:pt x="170" y="49"/>
                        <a:pt x="167" y="47"/>
                      </a:cubicBezTo>
                      <a:cubicBezTo>
                        <a:pt x="166" y="48"/>
                        <a:pt x="164" y="48"/>
                        <a:pt x="163" y="48"/>
                      </a:cubicBezTo>
                      <a:cubicBezTo>
                        <a:pt x="157" y="48"/>
                        <a:pt x="151" y="43"/>
                        <a:pt x="148" y="39"/>
                      </a:cubicBezTo>
                      <a:cubicBezTo>
                        <a:pt x="147" y="38"/>
                        <a:pt x="143" y="33"/>
                        <a:pt x="141" y="33"/>
                      </a:cubicBezTo>
                      <a:cubicBezTo>
                        <a:pt x="138" y="34"/>
                        <a:pt x="135" y="32"/>
                        <a:pt x="134" y="29"/>
                      </a:cubicBezTo>
                      <a:cubicBezTo>
                        <a:pt x="132" y="26"/>
                        <a:pt x="134" y="22"/>
                        <a:pt x="137" y="21"/>
                      </a:cubicBezTo>
                      <a:cubicBezTo>
                        <a:pt x="137" y="21"/>
                        <a:pt x="137" y="21"/>
                        <a:pt x="137" y="20"/>
                      </a:cubicBezTo>
                      <a:cubicBezTo>
                        <a:pt x="138" y="19"/>
                        <a:pt x="138" y="16"/>
                        <a:pt x="136" y="13"/>
                      </a:cubicBezTo>
                      <a:cubicBezTo>
                        <a:pt x="136" y="13"/>
                        <a:pt x="135" y="12"/>
                        <a:pt x="135" y="11"/>
                      </a:cubicBezTo>
                      <a:cubicBezTo>
                        <a:pt x="133" y="8"/>
                        <a:pt x="132" y="4"/>
                        <a:pt x="131" y="0"/>
                      </a:cubicBezTo>
                      <a:cubicBezTo>
                        <a:pt x="129" y="1"/>
                        <a:pt x="128" y="2"/>
                        <a:pt x="126" y="4"/>
                      </a:cubicBezTo>
                      <a:cubicBezTo>
                        <a:pt x="125" y="6"/>
                        <a:pt x="123" y="7"/>
                        <a:pt x="121" y="9"/>
                      </a:cubicBezTo>
                      <a:cubicBezTo>
                        <a:pt x="121" y="9"/>
                        <a:pt x="121" y="9"/>
                        <a:pt x="121" y="9"/>
                      </a:cubicBezTo>
                      <a:cubicBezTo>
                        <a:pt x="121" y="10"/>
                        <a:pt x="120" y="11"/>
                        <a:pt x="119" y="11"/>
                      </a:cubicBezTo>
                      <a:cubicBezTo>
                        <a:pt x="116" y="13"/>
                        <a:pt x="116" y="13"/>
                        <a:pt x="116" y="13"/>
                      </a:cubicBezTo>
                      <a:cubicBezTo>
                        <a:pt x="114" y="11"/>
                        <a:pt x="114" y="11"/>
                        <a:pt x="114" y="11"/>
                      </a:cubicBezTo>
                      <a:cubicBezTo>
                        <a:pt x="113" y="11"/>
                        <a:pt x="111" y="10"/>
                        <a:pt x="110" y="9"/>
                      </a:cubicBezTo>
                      <a:cubicBezTo>
                        <a:pt x="109" y="10"/>
                        <a:pt x="107" y="10"/>
                        <a:pt x="106" y="9"/>
                      </a:cubicBezTo>
                      <a:cubicBezTo>
                        <a:pt x="104" y="9"/>
                        <a:pt x="102" y="8"/>
                        <a:pt x="101" y="7"/>
                      </a:cubicBezTo>
                      <a:cubicBezTo>
                        <a:pt x="100" y="7"/>
                        <a:pt x="99" y="6"/>
                        <a:pt x="98" y="6"/>
                      </a:cubicBezTo>
                      <a:cubicBezTo>
                        <a:pt x="96" y="5"/>
                        <a:pt x="94" y="5"/>
                        <a:pt x="93" y="6"/>
                      </a:cubicBezTo>
                      <a:cubicBezTo>
                        <a:pt x="96" y="10"/>
                        <a:pt x="98" y="14"/>
                        <a:pt x="97" y="19"/>
                      </a:cubicBezTo>
                      <a:cubicBezTo>
                        <a:pt x="97" y="23"/>
                        <a:pt x="93" y="25"/>
                        <a:pt x="90" y="26"/>
                      </a:cubicBezTo>
                      <a:cubicBezTo>
                        <a:pt x="88" y="27"/>
                        <a:pt x="85" y="26"/>
                        <a:pt x="84" y="24"/>
                      </a:cubicBezTo>
                      <a:cubicBezTo>
                        <a:pt x="84" y="23"/>
                        <a:pt x="84" y="23"/>
                        <a:pt x="84" y="23"/>
                      </a:cubicBezTo>
                      <a:cubicBezTo>
                        <a:pt x="83" y="22"/>
                        <a:pt x="83" y="22"/>
                        <a:pt x="83" y="22"/>
                      </a:cubicBezTo>
                      <a:cubicBezTo>
                        <a:pt x="81" y="21"/>
                        <a:pt x="79" y="23"/>
                        <a:pt x="78" y="24"/>
                      </a:cubicBezTo>
                      <a:cubicBezTo>
                        <a:pt x="61" y="41"/>
                        <a:pt x="61" y="41"/>
                        <a:pt x="61" y="41"/>
                      </a:cubicBezTo>
                      <a:cubicBezTo>
                        <a:pt x="60" y="43"/>
                        <a:pt x="59" y="46"/>
                        <a:pt x="59" y="48"/>
                      </a:cubicBezTo>
                      <a:cubicBezTo>
                        <a:pt x="59" y="48"/>
                        <a:pt x="59" y="48"/>
                        <a:pt x="60" y="49"/>
                      </a:cubicBezTo>
                      <a:cubicBezTo>
                        <a:pt x="60" y="48"/>
                        <a:pt x="61" y="48"/>
                        <a:pt x="62" y="49"/>
                      </a:cubicBezTo>
                      <a:cubicBezTo>
                        <a:pt x="63" y="50"/>
                        <a:pt x="63" y="52"/>
                        <a:pt x="65" y="53"/>
                      </a:cubicBezTo>
                      <a:cubicBezTo>
                        <a:pt x="66" y="54"/>
                        <a:pt x="68" y="52"/>
                        <a:pt x="69" y="51"/>
                      </a:cubicBezTo>
                      <a:cubicBezTo>
                        <a:pt x="70" y="49"/>
                        <a:pt x="71" y="47"/>
                        <a:pt x="73" y="46"/>
                      </a:cubicBezTo>
                      <a:cubicBezTo>
                        <a:pt x="73" y="46"/>
                        <a:pt x="74" y="46"/>
                        <a:pt x="75" y="46"/>
                      </a:cubicBezTo>
                      <a:cubicBezTo>
                        <a:pt x="77" y="46"/>
                        <a:pt x="77" y="46"/>
                        <a:pt x="79" y="44"/>
                      </a:cubicBezTo>
                      <a:cubicBezTo>
                        <a:pt x="79" y="44"/>
                        <a:pt x="81" y="43"/>
                        <a:pt x="81" y="43"/>
                      </a:cubicBezTo>
                      <a:cubicBezTo>
                        <a:pt x="83" y="42"/>
                        <a:pt x="84" y="42"/>
                        <a:pt x="85" y="41"/>
                      </a:cubicBezTo>
                      <a:cubicBezTo>
                        <a:pt x="86" y="41"/>
                        <a:pt x="87" y="41"/>
                        <a:pt x="87" y="41"/>
                      </a:cubicBezTo>
                      <a:cubicBezTo>
                        <a:pt x="88" y="40"/>
                        <a:pt x="90" y="40"/>
                        <a:pt x="91" y="40"/>
                      </a:cubicBezTo>
                      <a:cubicBezTo>
                        <a:pt x="92" y="40"/>
                        <a:pt x="93" y="40"/>
                        <a:pt x="93" y="40"/>
                      </a:cubicBezTo>
                      <a:cubicBezTo>
                        <a:pt x="94" y="40"/>
                        <a:pt x="94" y="40"/>
                        <a:pt x="94" y="40"/>
                      </a:cubicBezTo>
                      <a:cubicBezTo>
                        <a:pt x="94" y="40"/>
                        <a:pt x="95" y="39"/>
                        <a:pt x="95" y="39"/>
                      </a:cubicBezTo>
                      <a:cubicBezTo>
                        <a:pt x="97" y="38"/>
                        <a:pt x="98" y="36"/>
                        <a:pt x="101" y="36"/>
                      </a:cubicBezTo>
                      <a:cubicBezTo>
                        <a:pt x="99" y="38"/>
                        <a:pt x="97" y="39"/>
                        <a:pt x="9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5" name="Freeform 72">
                  <a:extLst>
                    <a:ext uri="{FF2B5EF4-FFF2-40B4-BE49-F238E27FC236}">
                      <a16:creationId xmlns:a16="http://schemas.microsoft.com/office/drawing/2014/main" id="{106704E1-6098-46C1-9386-65458530D1ED}"/>
                    </a:ext>
                  </a:extLst>
                </p:cNvPr>
                <p:cNvSpPr>
                  <a:spLocks/>
                </p:cNvSpPr>
                <p:nvPr/>
              </p:nvSpPr>
              <p:spPr bwMode="auto">
                <a:xfrm>
                  <a:off x="6097653" y="3195662"/>
                  <a:ext cx="285753" cy="368303"/>
                </a:xfrm>
                <a:custGeom>
                  <a:avLst/>
                  <a:gdLst>
                    <a:gd name="T0" fmla="*/ 28 w 110"/>
                    <a:gd name="T1" fmla="*/ 16 h 142"/>
                    <a:gd name="T2" fmla="*/ 30 w 110"/>
                    <a:gd name="T3" fmla="*/ 15 h 142"/>
                    <a:gd name="T4" fmla="*/ 30 w 110"/>
                    <a:gd name="T5" fmla="*/ 15 h 142"/>
                    <a:gd name="T6" fmla="*/ 35 w 110"/>
                    <a:gd name="T7" fmla="*/ 11 h 142"/>
                    <a:gd name="T8" fmla="*/ 36 w 110"/>
                    <a:gd name="T9" fmla="*/ 9 h 142"/>
                    <a:gd name="T10" fmla="*/ 31 w 110"/>
                    <a:gd name="T11" fmla="*/ 0 h 142"/>
                    <a:gd name="T12" fmla="*/ 27 w 110"/>
                    <a:gd name="T13" fmla="*/ 3 h 142"/>
                    <a:gd name="T14" fmla="*/ 5 w 110"/>
                    <a:gd name="T15" fmla="*/ 39 h 142"/>
                    <a:gd name="T16" fmla="*/ 0 w 110"/>
                    <a:gd name="T17" fmla="*/ 50 h 142"/>
                    <a:gd name="T18" fmla="*/ 1 w 110"/>
                    <a:gd name="T19" fmla="*/ 55 h 142"/>
                    <a:gd name="T20" fmla="*/ 2 w 110"/>
                    <a:gd name="T21" fmla="*/ 64 h 142"/>
                    <a:gd name="T22" fmla="*/ 21 w 110"/>
                    <a:gd name="T23" fmla="*/ 105 h 142"/>
                    <a:gd name="T24" fmla="*/ 23 w 110"/>
                    <a:gd name="T25" fmla="*/ 114 h 142"/>
                    <a:gd name="T26" fmla="*/ 23 w 110"/>
                    <a:gd name="T27" fmla="*/ 117 h 142"/>
                    <a:gd name="T28" fmla="*/ 25 w 110"/>
                    <a:gd name="T29" fmla="*/ 119 h 142"/>
                    <a:gd name="T30" fmla="*/ 39 w 110"/>
                    <a:gd name="T31" fmla="*/ 128 h 142"/>
                    <a:gd name="T32" fmla="*/ 47 w 110"/>
                    <a:gd name="T33" fmla="*/ 137 h 142"/>
                    <a:gd name="T34" fmla="*/ 57 w 110"/>
                    <a:gd name="T35" fmla="*/ 140 h 142"/>
                    <a:gd name="T36" fmla="*/ 58 w 110"/>
                    <a:gd name="T37" fmla="*/ 140 h 142"/>
                    <a:gd name="T38" fmla="*/ 58 w 110"/>
                    <a:gd name="T39" fmla="*/ 138 h 142"/>
                    <a:gd name="T40" fmla="*/ 61 w 110"/>
                    <a:gd name="T41" fmla="*/ 130 h 142"/>
                    <a:gd name="T42" fmla="*/ 77 w 110"/>
                    <a:gd name="T43" fmla="*/ 112 h 142"/>
                    <a:gd name="T44" fmla="*/ 85 w 110"/>
                    <a:gd name="T45" fmla="*/ 110 h 142"/>
                    <a:gd name="T46" fmla="*/ 87 w 110"/>
                    <a:gd name="T47" fmla="*/ 112 h 142"/>
                    <a:gd name="T48" fmla="*/ 87 w 110"/>
                    <a:gd name="T49" fmla="*/ 112 h 142"/>
                    <a:gd name="T50" fmla="*/ 91 w 110"/>
                    <a:gd name="T51" fmla="*/ 114 h 142"/>
                    <a:gd name="T52" fmla="*/ 96 w 110"/>
                    <a:gd name="T53" fmla="*/ 109 h 142"/>
                    <a:gd name="T54" fmla="*/ 91 w 110"/>
                    <a:gd name="T55" fmla="*/ 96 h 142"/>
                    <a:gd name="T56" fmla="*/ 91 w 110"/>
                    <a:gd name="T57" fmla="*/ 95 h 142"/>
                    <a:gd name="T58" fmla="*/ 100 w 110"/>
                    <a:gd name="T59" fmla="*/ 94 h 142"/>
                    <a:gd name="T60" fmla="*/ 103 w 110"/>
                    <a:gd name="T61" fmla="*/ 95 h 142"/>
                    <a:gd name="T62" fmla="*/ 107 w 110"/>
                    <a:gd name="T63" fmla="*/ 97 h 142"/>
                    <a:gd name="T64" fmla="*/ 110 w 110"/>
                    <a:gd name="T65" fmla="*/ 97 h 142"/>
                    <a:gd name="T66" fmla="*/ 110 w 110"/>
                    <a:gd name="T67" fmla="*/ 97 h 142"/>
                    <a:gd name="T68" fmla="*/ 107 w 110"/>
                    <a:gd name="T69" fmla="*/ 95 h 142"/>
                    <a:gd name="T70" fmla="*/ 103 w 110"/>
                    <a:gd name="T71" fmla="*/ 92 h 142"/>
                    <a:gd name="T72" fmla="*/ 102 w 110"/>
                    <a:gd name="T73" fmla="*/ 88 h 142"/>
                    <a:gd name="T74" fmla="*/ 97 w 110"/>
                    <a:gd name="T75" fmla="*/ 85 h 142"/>
                    <a:gd name="T76" fmla="*/ 91 w 110"/>
                    <a:gd name="T77" fmla="*/ 79 h 142"/>
                    <a:gd name="T78" fmla="*/ 89 w 110"/>
                    <a:gd name="T79" fmla="*/ 77 h 142"/>
                    <a:gd name="T80" fmla="*/ 85 w 110"/>
                    <a:gd name="T81" fmla="*/ 74 h 142"/>
                    <a:gd name="T82" fmla="*/ 74 w 110"/>
                    <a:gd name="T83" fmla="*/ 73 h 142"/>
                    <a:gd name="T84" fmla="*/ 69 w 110"/>
                    <a:gd name="T85" fmla="*/ 71 h 142"/>
                    <a:gd name="T86" fmla="*/ 68 w 110"/>
                    <a:gd name="T87" fmla="*/ 78 h 142"/>
                    <a:gd name="T88" fmla="*/ 66 w 110"/>
                    <a:gd name="T89" fmla="*/ 83 h 142"/>
                    <a:gd name="T90" fmla="*/ 63 w 110"/>
                    <a:gd name="T91" fmla="*/ 84 h 142"/>
                    <a:gd name="T92" fmla="*/ 62 w 110"/>
                    <a:gd name="T93" fmla="*/ 84 h 142"/>
                    <a:gd name="T94" fmla="*/ 60 w 110"/>
                    <a:gd name="T95" fmla="*/ 84 h 142"/>
                    <a:gd name="T96" fmla="*/ 44 w 110"/>
                    <a:gd name="T97" fmla="*/ 77 h 142"/>
                    <a:gd name="T98" fmla="*/ 41 w 110"/>
                    <a:gd name="T99" fmla="*/ 74 h 142"/>
                    <a:gd name="T100" fmla="*/ 41 w 110"/>
                    <a:gd name="T101" fmla="*/ 69 h 142"/>
                    <a:gd name="T102" fmla="*/ 36 w 110"/>
                    <a:gd name="T103" fmla="*/ 67 h 142"/>
                    <a:gd name="T104" fmla="*/ 36 w 110"/>
                    <a:gd name="T105" fmla="*/ 67 h 142"/>
                    <a:gd name="T106" fmla="*/ 34 w 110"/>
                    <a:gd name="T107" fmla="*/ 70 h 142"/>
                    <a:gd name="T108" fmla="*/ 29 w 110"/>
                    <a:gd name="T109" fmla="*/ 71 h 142"/>
                    <a:gd name="T110" fmla="*/ 14 w 110"/>
                    <a:gd name="T111" fmla="*/ 65 h 142"/>
                    <a:gd name="T112" fmla="*/ 9 w 110"/>
                    <a:gd name="T113" fmla="*/ 46 h 142"/>
                    <a:gd name="T114" fmla="*/ 12 w 110"/>
                    <a:gd name="T115" fmla="*/ 43 h 142"/>
                    <a:gd name="T116" fmla="*/ 13 w 110"/>
                    <a:gd name="T117" fmla="*/ 42 h 142"/>
                    <a:gd name="T118" fmla="*/ 13 w 110"/>
                    <a:gd name="T119" fmla="*/ 42 h 142"/>
                    <a:gd name="T120" fmla="*/ 12 w 110"/>
                    <a:gd name="T121" fmla="*/ 39 h 142"/>
                    <a:gd name="T122" fmla="*/ 15 w 110"/>
                    <a:gd name="T123" fmla="*/ 27 h 142"/>
                    <a:gd name="T124" fmla="*/ 28 w 110"/>
                    <a:gd name="T125" fmla="*/ 1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 h="142">
                      <a:moveTo>
                        <a:pt x="28" y="16"/>
                      </a:moveTo>
                      <a:cubicBezTo>
                        <a:pt x="29" y="15"/>
                        <a:pt x="30" y="15"/>
                        <a:pt x="30" y="15"/>
                      </a:cubicBezTo>
                      <a:cubicBezTo>
                        <a:pt x="30" y="15"/>
                        <a:pt x="30" y="15"/>
                        <a:pt x="30" y="15"/>
                      </a:cubicBezTo>
                      <a:cubicBezTo>
                        <a:pt x="32" y="14"/>
                        <a:pt x="35" y="13"/>
                        <a:pt x="35" y="11"/>
                      </a:cubicBezTo>
                      <a:cubicBezTo>
                        <a:pt x="35" y="11"/>
                        <a:pt x="36" y="11"/>
                        <a:pt x="36" y="9"/>
                      </a:cubicBezTo>
                      <a:cubicBezTo>
                        <a:pt x="35" y="6"/>
                        <a:pt x="33" y="3"/>
                        <a:pt x="31" y="0"/>
                      </a:cubicBezTo>
                      <a:cubicBezTo>
                        <a:pt x="30" y="1"/>
                        <a:pt x="29" y="2"/>
                        <a:pt x="27" y="3"/>
                      </a:cubicBezTo>
                      <a:cubicBezTo>
                        <a:pt x="16" y="12"/>
                        <a:pt x="13" y="27"/>
                        <a:pt x="5" y="39"/>
                      </a:cubicBezTo>
                      <a:cubicBezTo>
                        <a:pt x="3" y="42"/>
                        <a:pt x="0" y="46"/>
                        <a:pt x="0" y="50"/>
                      </a:cubicBezTo>
                      <a:cubicBezTo>
                        <a:pt x="0" y="51"/>
                        <a:pt x="1" y="53"/>
                        <a:pt x="1" y="55"/>
                      </a:cubicBezTo>
                      <a:cubicBezTo>
                        <a:pt x="2" y="58"/>
                        <a:pt x="2" y="61"/>
                        <a:pt x="2" y="64"/>
                      </a:cubicBezTo>
                      <a:cubicBezTo>
                        <a:pt x="12" y="75"/>
                        <a:pt x="17" y="90"/>
                        <a:pt x="21" y="105"/>
                      </a:cubicBezTo>
                      <a:cubicBezTo>
                        <a:pt x="22" y="108"/>
                        <a:pt x="23" y="111"/>
                        <a:pt x="23" y="114"/>
                      </a:cubicBezTo>
                      <a:cubicBezTo>
                        <a:pt x="23" y="115"/>
                        <a:pt x="23" y="116"/>
                        <a:pt x="23" y="117"/>
                      </a:cubicBezTo>
                      <a:cubicBezTo>
                        <a:pt x="24" y="117"/>
                        <a:pt x="24" y="118"/>
                        <a:pt x="25" y="119"/>
                      </a:cubicBezTo>
                      <a:cubicBezTo>
                        <a:pt x="29" y="122"/>
                        <a:pt x="35" y="124"/>
                        <a:pt x="39" y="128"/>
                      </a:cubicBezTo>
                      <a:cubicBezTo>
                        <a:pt x="42" y="131"/>
                        <a:pt x="44" y="135"/>
                        <a:pt x="47" y="137"/>
                      </a:cubicBezTo>
                      <a:cubicBezTo>
                        <a:pt x="50" y="140"/>
                        <a:pt x="54" y="142"/>
                        <a:pt x="57" y="140"/>
                      </a:cubicBezTo>
                      <a:cubicBezTo>
                        <a:pt x="58" y="140"/>
                        <a:pt x="58" y="140"/>
                        <a:pt x="58" y="140"/>
                      </a:cubicBezTo>
                      <a:cubicBezTo>
                        <a:pt x="58" y="139"/>
                        <a:pt x="58" y="139"/>
                        <a:pt x="58" y="138"/>
                      </a:cubicBezTo>
                      <a:cubicBezTo>
                        <a:pt x="57" y="136"/>
                        <a:pt x="59" y="132"/>
                        <a:pt x="61" y="130"/>
                      </a:cubicBezTo>
                      <a:cubicBezTo>
                        <a:pt x="77" y="112"/>
                        <a:pt x="77" y="112"/>
                        <a:pt x="77" y="112"/>
                      </a:cubicBezTo>
                      <a:cubicBezTo>
                        <a:pt x="79" y="110"/>
                        <a:pt x="83" y="108"/>
                        <a:pt x="85" y="110"/>
                      </a:cubicBezTo>
                      <a:cubicBezTo>
                        <a:pt x="86" y="110"/>
                        <a:pt x="86" y="111"/>
                        <a:pt x="87" y="112"/>
                      </a:cubicBezTo>
                      <a:cubicBezTo>
                        <a:pt x="87" y="112"/>
                        <a:pt x="87" y="112"/>
                        <a:pt x="87" y="112"/>
                      </a:cubicBezTo>
                      <a:cubicBezTo>
                        <a:pt x="88" y="114"/>
                        <a:pt x="90" y="114"/>
                        <a:pt x="91" y="114"/>
                      </a:cubicBezTo>
                      <a:cubicBezTo>
                        <a:pt x="93" y="113"/>
                        <a:pt x="95" y="111"/>
                        <a:pt x="96" y="109"/>
                      </a:cubicBezTo>
                      <a:cubicBezTo>
                        <a:pt x="97" y="105"/>
                        <a:pt x="94" y="100"/>
                        <a:pt x="91" y="96"/>
                      </a:cubicBezTo>
                      <a:cubicBezTo>
                        <a:pt x="91" y="96"/>
                        <a:pt x="91" y="95"/>
                        <a:pt x="91" y="95"/>
                      </a:cubicBezTo>
                      <a:cubicBezTo>
                        <a:pt x="93" y="92"/>
                        <a:pt x="97" y="92"/>
                        <a:pt x="100" y="94"/>
                      </a:cubicBezTo>
                      <a:cubicBezTo>
                        <a:pt x="101" y="94"/>
                        <a:pt x="102" y="95"/>
                        <a:pt x="103" y="95"/>
                      </a:cubicBezTo>
                      <a:cubicBezTo>
                        <a:pt x="104" y="96"/>
                        <a:pt x="106" y="97"/>
                        <a:pt x="107" y="97"/>
                      </a:cubicBezTo>
                      <a:cubicBezTo>
                        <a:pt x="108" y="97"/>
                        <a:pt x="109" y="97"/>
                        <a:pt x="110" y="97"/>
                      </a:cubicBezTo>
                      <a:cubicBezTo>
                        <a:pt x="110" y="97"/>
                        <a:pt x="110" y="97"/>
                        <a:pt x="110" y="97"/>
                      </a:cubicBezTo>
                      <a:cubicBezTo>
                        <a:pt x="107" y="95"/>
                        <a:pt x="107" y="95"/>
                        <a:pt x="107" y="95"/>
                      </a:cubicBezTo>
                      <a:cubicBezTo>
                        <a:pt x="105" y="95"/>
                        <a:pt x="104" y="94"/>
                        <a:pt x="103" y="92"/>
                      </a:cubicBezTo>
                      <a:cubicBezTo>
                        <a:pt x="102" y="91"/>
                        <a:pt x="102" y="89"/>
                        <a:pt x="102" y="88"/>
                      </a:cubicBezTo>
                      <a:cubicBezTo>
                        <a:pt x="100" y="87"/>
                        <a:pt x="99" y="86"/>
                        <a:pt x="97" y="85"/>
                      </a:cubicBezTo>
                      <a:cubicBezTo>
                        <a:pt x="94" y="84"/>
                        <a:pt x="92" y="81"/>
                        <a:pt x="91" y="79"/>
                      </a:cubicBezTo>
                      <a:cubicBezTo>
                        <a:pt x="91" y="78"/>
                        <a:pt x="90" y="78"/>
                        <a:pt x="89" y="77"/>
                      </a:cubicBezTo>
                      <a:cubicBezTo>
                        <a:pt x="88" y="77"/>
                        <a:pt x="86" y="76"/>
                        <a:pt x="85" y="74"/>
                      </a:cubicBezTo>
                      <a:cubicBezTo>
                        <a:pt x="81" y="75"/>
                        <a:pt x="77" y="74"/>
                        <a:pt x="74" y="73"/>
                      </a:cubicBezTo>
                      <a:cubicBezTo>
                        <a:pt x="73" y="72"/>
                        <a:pt x="70" y="71"/>
                        <a:pt x="69" y="71"/>
                      </a:cubicBezTo>
                      <a:cubicBezTo>
                        <a:pt x="69" y="71"/>
                        <a:pt x="68" y="72"/>
                        <a:pt x="68" y="78"/>
                      </a:cubicBezTo>
                      <a:cubicBezTo>
                        <a:pt x="69" y="80"/>
                        <a:pt x="68" y="82"/>
                        <a:pt x="66" y="83"/>
                      </a:cubicBezTo>
                      <a:cubicBezTo>
                        <a:pt x="65" y="84"/>
                        <a:pt x="64" y="84"/>
                        <a:pt x="63" y="84"/>
                      </a:cubicBezTo>
                      <a:cubicBezTo>
                        <a:pt x="62" y="84"/>
                        <a:pt x="62" y="84"/>
                        <a:pt x="62" y="84"/>
                      </a:cubicBezTo>
                      <a:cubicBezTo>
                        <a:pt x="62" y="84"/>
                        <a:pt x="61" y="84"/>
                        <a:pt x="60" y="84"/>
                      </a:cubicBezTo>
                      <a:cubicBezTo>
                        <a:pt x="44" y="77"/>
                        <a:pt x="44" y="77"/>
                        <a:pt x="44" y="77"/>
                      </a:cubicBezTo>
                      <a:cubicBezTo>
                        <a:pt x="43" y="76"/>
                        <a:pt x="42" y="75"/>
                        <a:pt x="41" y="74"/>
                      </a:cubicBezTo>
                      <a:cubicBezTo>
                        <a:pt x="41" y="72"/>
                        <a:pt x="41" y="70"/>
                        <a:pt x="41" y="69"/>
                      </a:cubicBezTo>
                      <a:cubicBezTo>
                        <a:pt x="39" y="69"/>
                        <a:pt x="38" y="68"/>
                        <a:pt x="36" y="67"/>
                      </a:cubicBezTo>
                      <a:cubicBezTo>
                        <a:pt x="36" y="67"/>
                        <a:pt x="36" y="67"/>
                        <a:pt x="36" y="67"/>
                      </a:cubicBezTo>
                      <a:cubicBezTo>
                        <a:pt x="36" y="68"/>
                        <a:pt x="35" y="69"/>
                        <a:pt x="34" y="70"/>
                      </a:cubicBezTo>
                      <a:cubicBezTo>
                        <a:pt x="32" y="71"/>
                        <a:pt x="31" y="71"/>
                        <a:pt x="29" y="71"/>
                      </a:cubicBezTo>
                      <a:cubicBezTo>
                        <a:pt x="25" y="70"/>
                        <a:pt x="19" y="69"/>
                        <a:pt x="14" y="65"/>
                      </a:cubicBezTo>
                      <a:cubicBezTo>
                        <a:pt x="9" y="61"/>
                        <a:pt x="6" y="53"/>
                        <a:pt x="9" y="46"/>
                      </a:cubicBezTo>
                      <a:cubicBezTo>
                        <a:pt x="10" y="45"/>
                        <a:pt x="11" y="44"/>
                        <a:pt x="12" y="43"/>
                      </a:cubicBezTo>
                      <a:cubicBezTo>
                        <a:pt x="12" y="42"/>
                        <a:pt x="13" y="42"/>
                        <a:pt x="13" y="42"/>
                      </a:cubicBezTo>
                      <a:cubicBezTo>
                        <a:pt x="13" y="42"/>
                        <a:pt x="13" y="42"/>
                        <a:pt x="13" y="42"/>
                      </a:cubicBezTo>
                      <a:cubicBezTo>
                        <a:pt x="12" y="41"/>
                        <a:pt x="12" y="40"/>
                        <a:pt x="12" y="39"/>
                      </a:cubicBezTo>
                      <a:cubicBezTo>
                        <a:pt x="11" y="35"/>
                        <a:pt x="12" y="31"/>
                        <a:pt x="15" y="27"/>
                      </a:cubicBezTo>
                      <a:cubicBezTo>
                        <a:pt x="18" y="22"/>
                        <a:pt x="23" y="18"/>
                        <a:pt x="2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nvGrpSpPr>
              <p:cNvPr id="263" name="Group 262">
                <a:extLst>
                  <a:ext uri="{FF2B5EF4-FFF2-40B4-BE49-F238E27FC236}">
                    <a16:creationId xmlns:a16="http://schemas.microsoft.com/office/drawing/2014/main" id="{69394368-4239-44A1-8617-8A1FB91E9C9B}"/>
                  </a:ext>
                </a:extLst>
              </p:cNvPr>
              <p:cNvGrpSpPr/>
              <p:nvPr/>
            </p:nvGrpSpPr>
            <p:grpSpPr>
              <a:xfrm>
                <a:off x="2017106" y="2564772"/>
                <a:ext cx="1152538" cy="808441"/>
                <a:chOff x="6470720" y="2309830"/>
                <a:chExt cx="1536718" cy="1077921"/>
              </a:xfrm>
              <a:solidFill>
                <a:srgbClr val="92D050"/>
              </a:solidFill>
            </p:grpSpPr>
            <p:sp>
              <p:nvSpPr>
                <p:cNvPr id="271" name="Freeform 62">
                  <a:extLst>
                    <a:ext uri="{FF2B5EF4-FFF2-40B4-BE49-F238E27FC236}">
                      <a16:creationId xmlns:a16="http://schemas.microsoft.com/office/drawing/2014/main" id="{B5CD20C9-0F5C-4C55-A228-3FE5D84FBD83}"/>
                    </a:ext>
                  </a:extLst>
                </p:cNvPr>
                <p:cNvSpPr>
                  <a:spLocks/>
                </p:cNvSpPr>
                <p:nvPr/>
              </p:nvSpPr>
              <p:spPr bwMode="auto">
                <a:xfrm>
                  <a:off x="6470720" y="2309830"/>
                  <a:ext cx="1347802" cy="971557"/>
                </a:xfrm>
                <a:custGeom>
                  <a:avLst/>
                  <a:gdLst>
                    <a:gd name="T0" fmla="*/ 300 w 519"/>
                    <a:gd name="T1" fmla="*/ 27 h 374"/>
                    <a:gd name="T2" fmla="*/ 286 w 519"/>
                    <a:gd name="T3" fmla="*/ 35 h 374"/>
                    <a:gd name="T4" fmla="*/ 274 w 519"/>
                    <a:gd name="T5" fmla="*/ 57 h 374"/>
                    <a:gd name="T6" fmla="*/ 260 w 519"/>
                    <a:gd name="T7" fmla="*/ 62 h 374"/>
                    <a:gd name="T8" fmla="*/ 252 w 519"/>
                    <a:gd name="T9" fmla="*/ 68 h 374"/>
                    <a:gd name="T10" fmla="*/ 228 w 519"/>
                    <a:gd name="T11" fmla="*/ 64 h 374"/>
                    <a:gd name="T12" fmla="*/ 209 w 519"/>
                    <a:gd name="T13" fmla="*/ 50 h 374"/>
                    <a:gd name="T14" fmla="*/ 167 w 519"/>
                    <a:gd name="T15" fmla="*/ 59 h 374"/>
                    <a:gd name="T16" fmla="*/ 150 w 519"/>
                    <a:gd name="T17" fmla="*/ 65 h 374"/>
                    <a:gd name="T18" fmla="*/ 135 w 519"/>
                    <a:gd name="T19" fmla="*/ 70 h 374"/>
                    <a:gd name="T20" fmla="*/ 87 w 519"/>
                    <a:gd name="T21" fmla="*/ 67 h 374"/>
                    <a:gd name="T22" fmla="*/ 69 w 519"/>
                    <a:gd name="T23" fmla="*/ 68 h 374"/>
                    <a:gd name="T24" fmla="*/ 55 w 519"/>
                    <a:gd name="T25" fmla="*/ 96 h 374"/>
                    <a:gd name="T26" fmla="*/ 57 w 519"/>
                    <a:gd name="T27" fmla="*/ 116 h 374"/>
                    <a:gd name="T28" fmla="*/ 38 w 519"/>
                    <a:gd name="T29" fmla="*/ 144 h 374"/>
                    <a:gd name="T30" fmla="*/ 25 w 519"/>
                    <a:gd name="T31" fmla="*/ 151 h 374"/>
                    <a:gd name="T32" fmla="*/ 1 w 519"/>
                    <a:gd name="T33" fmla="*/ 176 h 374"/>
                    <a:gd name="T34" fmla="*/ 20 w 519"/>
                    <a:gd name="T35" fmla="*/ 206 h 374"/>
                    <a:gd name="T36" fmla="*/ 24 w 519"/>
                    <a:gd name="T37" fmla="*/ 207 h 374"/>
                    <a:gd name="T38" fmla="*/ 45 w 519"/>
                    <a:gd name="T39" fmla="*/ 228 h 374"/>
                    <a:gd name="T40" fmla="*/ 87 w 519"/>
                    <a:gd name="T41" fmla="*/ 253 h 374"/>
                    <a:gd name="T42" fmla="*/ 94 w 519"/>
                    <a:gd name="T43" fmla="*/ 272 h 374"/>
                    <a:gd name="T44" fmla="*/ 115 w 519"/>
                    <a:gd name="T45" fmla="*/ 269 h 374"/>
                    <a:gd name="T46" fmla="*/ 145 w 519"/>
                    <a:gd name="T47" fmla="*/ 251 h 374"/>
                    <a:gd name="T48" fmla="*/ 163 w 519"/>
                    <a:gd name="T49" fmla="*/ 260 h 374"/>
                    <a:gd name="T50" fmla="*/ 181 w 519"/>
                    <a:gd name="T51" fmla="*/ 263 h 374"/>
                    <a:gd name="T52" fmla="*/ 196 w 519"/>
                    <a:gd name="T53" fmla="*/ 268 h 374"/>
                    <a:gd name="T54" fmla="*/ 240 w 519"/>
                    <a:gd name="T55" fmla="*/ 262 h 374"/>
                    <a:gd name="T56" fmla="*/ 273 w 519"/>
                    <a:gd name="T57" fmla="*/ 280 h 374"/>
                    <a:gd name="T58" fmla="*/ 267 w 519"/>
                    <a:gd name="T59" fmla="*/ 300 h 374"/>
                    <a:gd name="T60" fmla="*/ 271 w 519"/>
                    <a:gd name="T61" fmla="*/ 318 h 374"/>
                    <a:gd name="T62" fmla="*/ 276 w 519"/>
                    <a:gd name="T63" fmla="*/ 331 h 374"/>
                    <a:gd name="T64" fmla="*/ 272 w 519"/>
                    <a:gd name="T65" fmla="*/ 338 h 374"/>
                    <a:gd name="T66" fmla="*/ 289 w 519"/>
                    <a:gd name="T67" fmla="*/ 350 h 374"/>
                    <a:gd name="T68" fmla="*/ 284 w 519"/>
                    <a:gd name="T69" fmla="*/ 366 h 374"/>
                    <a:gd name="T70" fmla="*/ 298 w 519"/>
                    <a:gd name="T71" fmla="*/ 373 h 374"/>
                    <a:gd name="T72" fmla="*/ 309 w 519"/>
                    <a:gd name="T73" fmla="*/ 370 h 374"/>
                    <a:gd name="T74" fmla="*/ 319 w 519"/>
                    <a:gd name="T75" fmla="*/ 356 h 374"/>
                    <a:gd name="T76" fmla="*/ 348 w 519"/>
                    <a:gd name="T77" fmla="*/ 350 h 374"/>
                    <a:gd name="T78" fmla="*/ 349 w 519"/>
                    <a:gd name="T79" fmla="*/ 331 h 374"/>
                    <a:gd name="T80" fmla="*/ 347 w 519"/>
                    <a:gd name="T81" fmla="*/ 306 h 374"/>
                    <a:gd name="T82" fmla="*/ 350 w 519"/>
                    <a:gd name="T83" fmla="*/ 290 h 374"/>
                    <a:gd name="T84" fmla="*/ 352 w 519"/>
                    <a:gd name="T85" fmla="*/ 254 h 374"/>
                    <a:gd name="T86" fmla="*/ 368 w 519"/>
                    <a:gd name="T87" fmla="*/ 240 h 374"/>
                    <a:gd name="T88" fmla="*/ 397 w 519"/>
                    <a:gd name="T89" fmla="*/ 241 h 374"/>
                    <a:gd name="T90" fmla="*/ 413 w 519"/>
                    <a:gd name="T91" fmla="*/ 230 h 374"/>
                    <a:gd name="T92" fmla="*/ 414 w 519"/>
                    <a:gd name="T93" fmla="*/ 220 h 374"/>
                    <a:gd name="T94" fmla="*/ 437 w 519"/>
                    <a:gd name="T95" fmla="*/ 213 h 374"/>
                    <a:gd name="T96" fmla="*/ 466 w 519"/>
                    <a:gd name="T97" fmla="*/ 193 h 374"/>
                    <a:gd name="T98" fmla="*/ 473 w 519"/>
                    <a:gd name="T99" fmla="*/ 182 h 374"/>
                    <a:gd name="T100" fmla="*/ 510 w 519"/>
                    <a:gd name="T101" fmla="*/ 199 h 374"/>
                    <a:gd name="T102" fmla="*/ 519 w 519"/>
                    <a:gd name="T103" fmla="*/ 188 h 374"/>
                    <a:gd name="T104" fmla="*/ 472 w 519"/>
                    <a:gd name="T105" fmla="*/ 109 h 374"/>
                    <a:gd name="T106" fmla="*/ 429 w 519"/>
                    <a:gd name="T107" fmla="*/ 58 h 374"/>
                    <a:gd name="T108" fmla="*/ 328 w 519"/>
                    <a:gd name="T109" fmla="*/ 3 h 374"/>
                    <a:gd name="T110" fmla="*/ 321 w 519"/>
                    <a:gd name="T111" fmla="*/ 3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9" h="374">
                      <a:moveTo>
                        <a:pt x="321" y="12"/>
                      </a:moveTo>
                      <a:cubicBezTo>
                        <a:pt x="320" y="14"/>
                        <a:pt x="319" y="15"/>
                        <a:pt x="318" y="15"/>
                      </a:cubicBezTo>
                      <a:cubicBezTo>
                        <a:pt x="318" y="17"/>
                        <a:pt x="318" y="18"/>
                        <a:pt x="317" y="20"/>
                      </a:cubicBezTo>
                      <a:cubicBezTo>
                        <a:pt x="315" y="25"/>
                        <a:pt x="310" y="29"/>
                        <a:pt x="300" y="27"/>
                      </a:cubicBezTo>
                      <a:cubicBezTo>
                        <a:pt x="298" y="26"/>
                        <a:pt x="296" y="26"/>
                        <a:pt x="296" y="26"/>
                      </a:cubicBezTo>
                      <a:cubicBezTo>
                        <a:pt x="296" y="27"/>
                        <a:pt x="296" y="27"/>
                        <a:pt x="296" y="27"/>
                      </a:cubicBezTo>
                      <a:cubicBezTo>
                        <a:pt x="295" y="28"/>
                        <a:pt x="294" y="29"/>
                        <a:pt x="293" y="31"/>
                      </a:cubicBezTo>
                      <a:cubicBezTo>
                        <a:pt x="291" y="33"/>
                        <a:pt x="288" y="35"/>
                        <a:pt x="286" y="35"/>
                      </a:cubicBezTo>
                      <a:cubicBezTo>
                        <a:pt x="285" y="36"/>
                        <a:pt x="284" y="36"/>
                        <a:pt x="284" y="36"/>
                      </a:cubicBezTo>
                      <a:cubicBezTo>
                        <a:pt x="283" y="36"/>
                        <a:pt x="283" y="38"/>
                        <a:pt x="282" y="38"/>
                      </a:cubicBezTo>
                      <a:cubicBezTo>
                        <a:pt x="280" y="43"/>
                        <a:pt x="278" y="47"/>
                        <a:pt x="278" y="51"/>
                      </a:cubicBezTo>
                      <a:cubicBezTo>
                        <a:pt x="278" y="54"/>
                        <a:pt x="276" y="56"/>
                        <a:pt x="274" y="57"/>
                      </a:cubicBezTo>
                      <a:cubicBezTo>
                        <a:pt x="273" y="58"/>
                        <a:pt x="272" y="58"/>
                        <a:pt x="270" y="58"/>
                      </a:cubicBezTo>
                      <a:cubicBezTo>
                        <a:pt x="270" y="58"/>
                        <a:pt x="270" y="58"/>
                        <a:pt x="270" y="58"/>
                      </a:cubicBezTo>
                      <a:cubicBezTo>
                        <a:pt x="269" y="59"/>
                        <a:pt x="268" y="59"/>
                        <a:pt x="267" y="60"/>
                      </a:cubicBezTo>
                      <a:cubicBezTo>
                        <a:pt x="265" y="61"/>
                        <a:pt x="262" y="62"/>
                        <a:pt x="260" y="62"/>
                      </a:cubicBezTo>
                      <a:cubicBezTo>
                        <a:pt x="259" y="62"/>
                        <a:pt x="258" y="62"/>
                        <a:pt x="258" y="62"/>
                      </a:cubicBezTo>
                      <a:cubicBezTo>
                        <a:pt x="258" y="64"/>
                        <a:pt x="256" y="66"/>
                        <a:pt x="254" y="67"/>
                      </a:cubicBezTo>
                      <a:cubicBezTo>
                        <a:pt x="253" y="67"/>
                        <a:pt x="253" y="67"/>
                        <a:pt x="252" y="67"/>
                      </a:cubicBezTo>
                      <a:cubicBezTo>
                        <a:pt x="252" y="68"/>
                        <a:pt x="252" y="68"/>
                        <a:pt x="252" y="68"/>
                      </a:cubicBezTo>
                      <a:cubicBezTo>
                        <a:pt x="251" y="67"/>
                        <a:pt x="251" y="67"/>
                        <a:pt x="251" y="67"/>
                      </a:cubicBezTo>
                      <a:cubicBezTo>
                        <a:pt x="251" y="67"/>
                        <a:pt x="251" y="67"/>
                        <a:pt x="250" y="67"/>
                      </a:cubicBezTo>
                      <a:cubicBezTo>
                        <a:pt x="249" y="69"/>
                        <a:pt x="247" y="70"/>
                        <a:pt x="245" y="70"/>
                      </a:cubicBezTo>
                      <a:cubicBezTo>
                        <a:pt x="239" y="70"/>
                        <a:pt x="233" y="68"/>
                        <a:pt x="228" y="64"/>
                      </a:cubicBezTo>
                      <a:cubicBezTo>
                        <a:pt x="226" y="65"/>
                        <a:pt x="224" y="65"/>
                        <a:pt x="222" y="65"/>
                      </a:cubicBezTo>
                      <a:cubicBezTo>
                        <a:pt x="218" y="64"/>
                        <a:pt x="215" y="62"/>
                        <a:pt x="213" y="59"/>
                      </a:cubicBezTo>
                      <a:cubicBezTo>
                        <a:pt x="212" y="57"/>
                        <a:pt x="211" y="55"/>
                        <a:pt x="210" y="53"/>
                      </a:cubicBezTo>
                      <a:cubicBezTo>
                        <a:pt x="210" y="52"/>
                        <a:pt x="210" y="51"/>
                        <a:pt x="209" y="50"/>
                      </a:cubicBezTo>
                      <a:cubicBezTo>
                        <a:pt x="209" y="49"/>
                        <a:pt x="207" y="47"/>
                        <a:pt x="203" y="46"/>
                      </a:cubicBezTo>
                      <a:cubicBezTo>
                        <a:pt x="197" y="44"/>
                        <a:pt x="190" y="43"/>
                        <a:pt x="183" y="43"/>
                      </a:cubicBezTo>
                      <a:cubicBezTo>
                        <a:pt x="183" y="45"/>
                        <a:pt x="183" y="48"/>
                        <a:pt x="182" y="50"/>
                      </a:cubicBezTo>
                      <a:cubicBezTo>
                        <a:pt x="180" y="55"/>
                        <a:pt x="174" y="61"/>
                        <a:pt x="167" y="59"/>
                      </a:cubicBezTo>
                      <a:cubicBezTo>
                        <a:pt x="164" y="58"/>
                        <a:pt x="162" y="57"/>
                        <a:pt x="160" y="56"/>
                      </a:cubicBezTo>
                      <a:cubicBezTo>
                        <a:pt x="160" y="57"/>
                        <a:pt x="159" y="59"/>
                        <a:pt x="158" y="61"/>
                      </a:cubicBezTo>
                      <a:cubicBezTo>
                        <a:pt x="155" y="63"/>
                        <a:pt x="153" y="64"/>
                        <a:pt x="151" y="64"/>
                      </a:cubicBezTo>
                      <a:cubicBezTo>
                        <a:pt x="151" y="65"/>
                        <a:pt x="150" y="65"/>
                        <a:pt x="150" y="65"/>
                      </a:cubicBezTo>
                      <a:cubicBezTo>
                        <a:pt x="149" y="65"/>
                        <a:pt x="148" y="66"/>
                        <a:pt x="147" y="66"/>
                      </a:cubicBezTo>
                      <a:cubicBezTo>
                        <a:pt x="145" y="68"/>
                        <a:pt x="142" y="69"/>
                        <a:pt x="139" y="70"/>
                      </a:cubicBezTo>
                      <a:cubicBezTo>
                        <a:pt x="138" y="70"/>
                        <a:pt x="137" y="70"/>
                        <a:pt x="136" y="70"/>
                      </a:cubicBezTo>
                      <a:cubicBezTo>
                        <a:pt x="136" y="70"/>
                        <a:pt x="135" y="70"/>
                        <a:pt x="135" y="70"/>
                      </a:cubicBezTo>
                      <a:cubicBezTo>
                        <a:pt x="130" y="70"/>
                        <a:pt x="126" y="67"/>
                        <a:pt x="122" y="65"/>
                      </a:cubicBezTo>
                      <a:cubicBezTo>
                        <a:pt x="119" y="63"/>
                        <a:pt x="117" y="62"/>
                        <a:pt x="114" y="62"/>
                      </a:cubicBezTo>
                      <a:cubicBezTo>
                        <a:pt x="112" y="61"/>
                        <a:pt x="108" y="63"/>
                        <a:pt x="105" y="64"/>
                      </a:cubicBezTo>
                      <a:cubicBezTo>
                        <a:pt x="100" y="66"/>
                        <a:pt x="94" y="69"/>
                        <a:pt x="87" y="67"/>
                      </a:cubicBezTo>
                      <a:cubicBezTo>
                        <a:pt x="84" y="69"/>
                        <a:pt x="80" y="69"/>
                        <a:pt x="77" y="69"/>
                      </a:cubicBezTo>
                      <a:cubicBezTo>
                        <a:pt x="75" y="69"/>
                        <a:pt x="74" y="68"/>
                        <a:pt x="72" y="68"/>
                      </a:cubicBezTo>
                      <a:cubicBezTo>
                        <a:pt x="71" y="68"/>
                        <a:pt x="70" y="68"/>
                        <a:pt x="69" y="68"/>
                      </a:cubicBezTo>
                      <a:cubicBezTo>
                        <a:pt x="69" y="68"/>
                        <a:pt x="69" y="68"/>
                        <a:pt x="69" y="68"/>
                      </a:cubicBezTo>
                      <a:cubicBezTo>
                        <a:pt x="66" y="68"/>
                        <a:pt x="63" y="71"/>
                        <a:pt x="62" y="74"/>
                      </a:cubicBezTo>
                      <a:cubicBezTo>
                        <a:pt x="61" y="78"/>
                        <a:pt x="61" y="84"/>
                        <a:pt x="62" y="89"/>
                      </a:cubicBezTo>
                      <a:cubicBezTo>
                        <a:pt x="62" y="91"/>
                        <a:pt x="61" y="93"/>
                        <a:pt x="60" y="94"/>
                      </a:cubicBezTo>
                      <a:cubicBezTo>
                        <a:pt x="59" y="96"/>
                        <a:pt x="57" y="96"/>
                        <a:pt x="55" y="96"/>
                      </a:cubicBezTo>
                      <a:cubicBezTo>
                        <a:pt x="55" y="96"/>
                        <a:pt x="55" y="96"/>
                        <a:pt x="55" y="96"/>
                      </a:cubicBezTo>
                      <a:cubicBezTo>
                        <a:pt x="54" y="96"/>
                        <a:pt x="53" y="96"/>
                        <a:pt x="52" y="96"/>
                      </a:cubicBezTo>
                      <a:cubicBezTo>
                        <a:pt x="53" y="97"/>
                        <a:pt x="53" y="97"/>
                        <a:pt x="53" y="97"/>
                      </a:cubicBezTo>
                      <a:cubicBezTo>
                        <a:pt x="59" y="103"/>
                        <a:pt x="58" y="112"/>
                        <a:pt x="57" y="116"/>
                      </a:cubicBezTo>
                      <a:cubicBezTo>
                        <a:pt x="54" y="138"/>
                        <a:pt x="54" y="138"/>
                        <a:pt x="54" y="138"/>
                      </a:cubicBezTo>
                      <a:cubicBezTo>
                        <a:pt x="53" y="142"/>
                        <a:pt x="51" y="144"/>
                        <a:pt x="48" y="146"/>
                      </a:cubicBezTo>
                      <a:cubicBezTo>
                        <a:pt x="44" y="148"/>
                        <a:pt x="40" y="145"/>
                        <a:pt x="38" y="144"/>
                      </a:cubicBezTo>
                      <a:cubicBezTo>
                        <a:pt x="38" y="144"/>
                        <a:pt x="38" y="144"/>
                        <a:pt x="38" y="144"/>
                      </a:cubicBezTo>
                      <a:cubicBezTo>
                        <a:pt x="38" y="144"/>
                        <a:pt x="38" y="145"/>
                        <a:pt x="38" y="145"/>
                      </a:cubicBezTo>
                      <a:cubicBezTo>
                        <a:pt x="37" y="147"/>
                        <a:pt x="36" y="151"/>
                        <a:pt x="28" y="151"/>
                      </a:cubicBezTo>
                      <a:cubicBezTo>
                        <a:pt x="28" y="151"/>
                        <a:pt x="28" y="151"/>
                        <a:pt x="28" y="151"/>
                      </a:cubicBezTo>
                      <a:cubicBezTo>
                        <a:pt x="27" y="151"/>
                        <a:pt x="26" y="151"/>
                        <a:pt x="25" y="151"/>
                      </a:cubicBezTo>
                      <a:cubicBezTo>
                        <a:pt x="24" y="151"/>
                        <a:pt x="23" y="151"/>
                        <a:pt x="22" y="151"/>
                      </a:cubicBezTo>
                      <a:cubicBezTo>
                        <a:pt x="21" y="155"/>
                        <a:pt x="18" y="159"/>
                        <a:pt x="15" y="162"/>
                      </a:cubicBezTo>
                      <a:cubicBezTo>
                        <a:pt x="13" y="164"/>
                        <a:pt x="11" y="166"/>
                        <a:pt x="9" y="168"/>
                      </a:cubicBezTo>
                      <a:cubicBezTo>
                        <a:pt x="6" y="171"/>
                        <a:pt x="3" y="173"/>
                        <a:pt x="1" y="176"/>
                      </a:cubicBezTo>
                      <a:cubicBezTo>
                        <a:pt x="0" y="177"/>
                        <a:pt x="0" y="177"/>
                        <a:pt x="0" y="177"/>
                      </a:cubicBezTo>
                      <a:cubicBezTo>
                        <a:pt x="0" y="178"/>
                        <a:pt x="0" y="179"/>
                        <a:pt x="2" y="181"/>
                      </a:cubicBezTo>
                      <a:cubicBezTo>
                        <a:pt x="8" y="187"/>
                        <a:pt x="13" y="192"/>
                        <a:pt x="19" y="198"/>
                      </a:cubicBezTo>
                      <a:cubicBezTo>
                        <a:pt x="21" y="200"/>
                        <a:pt x="22" y="203"/>
                        <a:pt x="20" y="206"/>
                      </a:cubicBezTo>
                      <a:cubicBezTo>
                        <a:pt x="20" y="206"/>
                        <a:pt x="20" y="206"/>
                        <a:pt x="20" y="206"/>
                      </a:cubicBezTo>
                      <a:cubicBezTo>
                        <a:pt x="21" y="207"/>
                        <a:pt x="22" y="207"/>
                        <a:pt x="22" y="207"/>
                      </a:cubicBezTo>
                      <a:cubicBezTo>
                        <a:pt x="23" y="207"/>
                        <a:pt x="23" y="207"/>
                        <a:pt x="23" y="207"/>
                      </a:cubicBezTo>
                      <a:cubicBezTo>
                        <a:pt x="23" y="207"/>
                        <a:pt x="24" y="207"/>
                        <a:pt x="24" y="207"/>
                      </a:cubicBezTo>
                      <a:cubicBezTo>
                        <a:pt x="31" y="207"/>
                        <a:pt x="37" y="210"/>
                        <a:pt x="40" y="215"/>
                      </a:cubicBezTo>
                      <a:cubicBezTo>
                        <a:pt x="43" y="220"/>
                        <a:pt x="42" y="224"/>
                        <a:pt x="41" y="226"/>
                      </a:cubicBezTo>
                      <a:cubicBezTo>
                        <a:pt x="41" y="226"/>
                        <a:pt x="42" y="226"/>
                        <a:pt x="42" y="226"/>
                      </a:cubicBezTo>
                      <a:cubicBezTo>
                        <a:pt x="43" y="227"/>
                        <a:pt x="44" y="227"/>
                        <a:pt x="45" y="228"/>
                      </a:cubicBezTo>
                      <a:cubicBezTo>
                        <a:pt x="72" y="239"/>
                        <a:pt x="72" y="239"/>
                        <a:pt x="72" y="239"/>
                      </a:cubicBezTo>
                      <a:cubicBezTo>
                        <a:pt x="74" y="240"/>
                        <a:pt x="75" y="241"/>
                        <a:pt x="76" y="243"/>
                      </a:cubicBezTo>
                      <a:cubicBezTo>
                        <a:pt x="80" y="251"/>
                        <a:pt x="80" y="251"/>
                        <a:pt x="80" y="251"/>
                      </a:cubicBezTo>
                      <a:cubicBezTo>
                        <a:pt x="82" y="251"/>
                        <a:pt x="85" y="252"/>
                        <a:pt x="87" y="253"/>
                      </a:cubicBezTo>
                      <a:cubicBezTo>
                        <a:pt x="92" y="256"/>
                        <a:pt x="94" y="261"/>
                        <a:pt x="94" y="266"/>
                      </a:cubicBezTo>
                      <a:cubicBezTo>
                        <a:pt x="94" y="268"/>
                        <a:pt x="93" y="269"/>
                        <a:pt x="93" y="269"/>
                      </a:cubicBezTo>
                      <a:cubicBezTo>
                        <a:pt x="93" y="270"/>
                        <a:pt x="93" y="270"/>
                        <a:pt x="93" y="271"/>
                      </a:cubicBezTo>
                      <a:cubicBezTo>
                        <a:pt x="93" y="271"/>
                        <a:pt x="93" y="271"/>
                        <a:pt x="94" y="272"/>
                      </a:cubicBezTo>
                      <a:cubicBezTo>
                        <a:pt x="96" y="277"/>
                        <a:pt x="98" y="281"/>
                        <a:pt x="101" y="285"/>
                      </a:cubicBezTo>
                      <a:cubicBezTo>
                        <a:pt x="103" y="283"/>
                        <a:pt x="106" y="280"/>
                        <a:pt x="110" y="279"/>
                      </a:cubicBezTo>
                      <a:cubicBezTo>
                        <a:pt x="111" y="275"/>
                        <a:pt x="113" y="273"/>
                        <a:pt x="114" y="271"/>
                      </a:cubicBezTo>
                      <a:cubicBezTo>
                        <a:pt x="115" y="270"/>
                        <a:pt x="115" y="269"/>
                        <a:pt x="115" y="269"/>
                      </a:cubicBezTo>
                      <a:cubicBezTo>
                        <a:pt x="115" y="268"/>
                        <a:pt x="115" y="268"/>
                        <a:pt x="115" y="267"/>
                      </a:cubicBezTo>
                      <a:cubicBezTo>
                        <a:pt x="114" y="265"/>
                        <a:pt x="114" y="264"/>
                        <a:pt x="114" y="261"/>
                      </a:cubicBezTo>
                      <a:cubicBezTo>
                        <a:pt x="113" y="253"/>
                        <a:pt x="121" y="247"/>
                        <a:pt x="130" y="246"/>
                      </a:cubicBezTo>
                      <a:cubicBezTo>
                        <a:pt x="136" y="245"/>
                        <a:pt x="142" y="247"/>
                        <a:pt x="145" y="251"/>
                      </a:cubicBezTo>
                      <a:cubicBezTo>
                        <a:pt x="146" y="252"/>
                        <a:pt x="147" y="253"/>
                        <a:pt x="147" y="254"/>
                      </a:cubicBezTo>
                      <a:cubicBezTo>
                        <a:pt x="152" y="253"/>
                        <a:pt x="157" y="254"/>
                        <a:pt x="161" y="258"/>
                      </a:cubicBezTo>
                      <a:cubicBezTo>
                        <a:pt x="161" y="259"/>
                        <a:pt x="162" y="259"/>
                        <a:pt x="162" y="260"/>
                      </a:cubicBezTo>
                      <a:cubicBezTo>
                        <a:pt x="162" y="260"/>
                        <a:pt x="162" y="260"/>
                        <a:pt x="163" y="260"/>
                      </a:cubicBezTo>
                      <a:cubicBezTo>
                        <a:pt x="163" y="260"/>
                        <a:pt x="164" y="260"/>
                        <a:pt x="166" y="260"/>
                      </a:cubicBezTo>
                      <a:cubicBezTo>
                        <a:pt x="168" y="260"/>
                        <a:pt x="170" y="261"/>
                        <a:pt x="171" y="262"/>
                      </a:cubicBezTo>
                      <a:cubicBezTo>
                        <a:pt x="172" y="263"/>
                        <a:pt x="172" y="264"/>
                        <a:pt x="173" y="265"/>
                      </a:cubicBezTo>
                      <a:cubicBezTo>
                        <a:pt x="174" y="264"/>
                        <a:pt x="177" y="262"/>
                        <a:pt x="181" y="263"/>
                      </a:cubicBezTo>
                      <a:cubicBezTo>
                        <a:pt x="183" y="264"/>
                        <a:pt x="184" y="265"/>
                        <a:pt x="185" y="266"/>
                      </a:cubicBezTo>
                      <a:cubicBezTo>
                        <a:pt x="185" y="266"/>
                        <a:pt x="186" y="266"/>
                        <a:pt x="189" y="265"/>
                      </a:cubicBezTo>
                      <a:cubicBezTo>
                        <a:pt x="190" y="264"/>
                        <a:pt x="192" y="265"/>
                        <a:pt x="194" y="265"/>
                      </a:cubicBezTo>
                      <a:cubicBezTo>
                        <a:pt x="195" y="266"/>
                        <a:pt x="196" y="267"/>
                        <a:pt x="196" y="268"/>
                      </a:cubicBezTo>
                      <a:cubicBezTo>
                        <a:pt x="197" y="268"/>
                        <a:pt x="198" y="268"/>
                        <a:pt x="200" y="268"/>
                      </a:cubicBezTo>
                      <a:cubicBezTo>
                        <a:pt x="213" y="266"/>
                        <a:pt x="213" y="266"/>
                        <a:pt x="213" y="266"/>
                      </a:cubicBezTo>
                      <a:cubicBezTo>
                        <a:pt x="218" y="265"/>
                        <a:pt x="227" y="264"/>
                        <a:pt x="234" y="268"/>
                      </a:cubicBezTo>
                      <a:cubicBezTo>
                        <a:pt x="235" y="266"/>
                        <a:pt x="236" y="264"/>
                        <a:pt x="240" y="262"/>
                      </a:cubicBezTo>
                      <a:cubicBezTo>
                        <a:pt x="247" y="259"/>
                        <a:pt x="255" y="257"/>
                        <a:pt x="264" y="258"/>
                      </a:cubicBezTo>
                      <a:cubicBezTo>
                        <a:pt x="265" y="259"/>
                        <a:pt x="267" y="259"/>
                        <a:pt x="269" y="260"/>
                      </a:cubicBezTo>
                      <a:cubicBezTo>
                        <a:pt x="274" y="263"/>
                        <a:pt x="276" y="270"/>
                        <a:pt x="275" y="275"/>
                      </a:cubicBezTo>
                      <a:cubicBezTo>
                        <a:pt x="274" y="277"/>
                        <a:pt x="274" y="279"/>
                        <a:pt x="273" y="280"/>
                      </a:cubicBezTo>
                      <a:cubicBezTo>
                        <a:pt x="273" y="282"/>
                        <a:pt x="272" y="283"/>
                        <a:pt x="272" y="284"/>
                      </a:cubicBezTo>
                      <a:cubicBezTo>
                        <a:pt x="272" y="285"/>
                        <a:pt x="272" y="286"/>
                        <a:pt x="272" y="287"/>
                      </a:cubicBezTo>
                      <a:cubicBezTo>
                        <a:pt x="272" y="289"/>
                        <a:pt x="272" y="292"/>
                        <a:pt x="271" y="294"/>
                      </a:cubicBezTo>
                      <a:cubicBezTo>
                        <a:pt x="270" y="296"/>
                        <a:pt x="269" y="298"/>
                        <a:pt x="267" y="300"/>
                      </a:cubicBezTo>
                      <a:cubicBezTo>
                        <a:pt x="267" y="300"/>
                        <a:pt x="267" y="301"/>
                        <a:pt x="267" y="301"/>
                      </a:cubicBezTo>
                      <a:cubicBezTo>
                        <a:pt x="268" y="301"/>
                        <a:pt x="268" y="301"/>
                        <a:pt x="268" y="301"/>
                      </a:cubicBezTo>
                      <a:cubicBezTo>
                        <a:pt x="270" y="302"/>
                        <a:pt x="272" y="304"/>
                        <a:pt x="272" y="307"/>
                      </a:cubicBezTo>
                      <a:cubicBezTo>
                        <a:pt x="273" y="311"/>
                        <a:pt x="272" y="314"/>
                        <a:pt x="271" y="318"/>
                      </a:cubicBezTo>
                      <a:cubicBezTo>
                        <a:pt x="271" y="320"/>
                        <a:pt x="270" y="322"/>
                        <a:pt x="270" y="323"/>
                      </a:cubicBezTo>
                      <a:cubicBezTo>
                        <a:pt x="271" y="324"/>
                        <a:pt x="271" y="325"/>
                        <a:pt x="272" y="325"/>
                      </a:cubicBezTo>
                      <a:cubicBezTo>
                        <a:pt x="274" y="326"/>
                        <a:pt x="276" y="328"/>
                        <a:pt x="276" y="330"/>
                      </a:cubicBezTo>
                      <a:cubicBezTo>
                        <a:pt x="276" y="330"/>
                        <a:pt x="276" y="330"/>
                        <a:pt x="276" y="331"/>
                      </a:cubicBezTo>
                      <a:cubicBezTo>
                        <a:pt x="278" y="332"/>
                        <a:pt x="278" y="332"/>
                        <a:pt x="278" y="332"/>
                      </a:cubicBezTo>
                      <a:cubicBezTo>
                        <a:pt x="276" y="333"/>
                        <a:pt x="276" y="333"/>
                        <a:pt x="276" y="333"/>
                      </a:cubicBezTo>
                      <a:cubicBezTo>
                        <a:pt x="276" y="334"/>
                        <a:pt x="276" y="335"/>
                        <a:pt x="275" y="335"/>
                      </a:cubicBezTo>
                      <a:cubicBezTo>
                        <a:pt x="274" y="337"/>
                        <a:pt x="273" y="337"/>
                        <a:pt x="272" y="338"/>
                      </a:cubicBezTo>
                      <a:cubicBezTo>
                        <a:pt x="273" y="339"/>
                        <a:pt x="274" y="341"/>
                        <a:pt x="274" y="342"/>
                      </a:cubicBezTo>
                      <a:cubicBezTo>
                        <a:pt x="274" y="342"/>
                        <a:pt x="274" y="342"/>
                        <a:pt x="274" y="342"/>
                      </a:cubicBezTo>
                      <a:cubicBezTo>
                        <a:pt x="275" y="344"/>
                        <a:pt x="278" y="345"/>
                        <a:pt x="282" y="347"/>
                      </a:cubicBezTo>
                      <a:cubicBezTo>
                        <a:pt x="284" y="347"/>
                        <a:pt x="287" y="348"/>
                        <a:pt x="289" y="350"/>
                      </a:cubicBezTo>
                      <a:cubicBezTo>
                        <a:pt x="290" y="350"/>
                        <a:pt x="292" y="351"/>
                        <a:pt x="294" y="354"/>
                      </a:cubicBezTo>
                      <a:cubicBezTo>
                        <a:pt x="295" y="356"/>
                        <a:pt x="295" y="359"/>
                        <a:pt x="293" y="361"/>
                      </a:cubicBezTo>
                      <a:cubicBezTo>
                        <a:pt x="291" y="364"/>
                        <a:pt x="288" y="366"/>
                        <a:pt x="285" y="366"/>
                      </a:cubicBezTo>
                      <a:cubicBezTo>
                        <a:pt x="284" y="366"/>
                        <a:pt x="284" y="366"/>
                        <a:pt x="284" y="366"/>
                      </a:cubicBezTo>
                      <a:cubicBezTo>
                        <a:pt x="284" y="368"/>
                        <a:pt x="283" y="370"/>
                        <a:pt x="283" y="371"/>
                      </a:cubicBezTo>
                      <a:cubicBezTo>
                        <a:pt x="283" y="372"/>
                        <a:pt x="282" y="373"/>
                        <a:pt x="282" y="374"/>
                      </a:cubicBezTo>
                      <a:cubicBezTo>
                        <a:pt x="284" y="373"/>
                        <a:pt x="286" y="372"/>
                        <a:pt x="289" y="372"/>
                      </a:cubicBezTo>
                      <a:cubicBezTo>
                        <a:pt x="292" y="372"/>
                        <a:pt x="295" y="372"/>
                        <a:pt x="298" y="373"/>
                      </a:cubicBezTo>
                      <a:cubicBezTo>
                        <a:pt x="300" y="374"/>
                        <a:pt x="303" y="374"/>
                        <a:pt x="305" y="373"/>
                      </a:cubicBezTo>
                      <a:cubicBezTo>
                        <a:pt x="305" y="373"/>
                        <a:pt x="305" y="373"/>
                        <a:pt x="306" y="373"/>
                      </a:cubicBezTo>
                      <a:cubicBezTo>
                        <a:pt x="307" y="372"/>
                        <a:pt x="308" y="371"/>
                        <a:pt x="309" y="371"/>
                      </a:cubicBezTo>
                      <a:cubicBezTo>
                        <a:pt x="309" y="370"/>
                        <a:pt x="309" y="370"/>
                        <a:pt x="309" y="370"/>
                      </a:cubicBezTo>
                      <a:cubicBezTo>
                        <a:pt x="308" y="368"/>
                        <a:pt x="309" y="366"/>
                        <a:pt x="310" y="365"/>
                      </a:cubicBezTo>
                      <a:cubicBezTo>
                        <a:pt x="317" y="355"/>
                        <a:pt x="317" y="355"/>
                        <a:pt x="317" y="355"/>
                      </a:cubicBezTo>
                      <a:cubicBezTo>
                        <a:pt x="317" y="355"/>
                        <a:pt x="317" y="355"/>
                        <a:pt x="318" y="355"/>
                      </a:cubicBezTo>
                      <a:cubicBezTo>
                        <a:pt x="318" y="355"/>
                        <a:pt x="319" y="355"/>
                        <a:pt x="319" y="356"/>
                      </a:cubicBezTo>
                      <a:cubicBezTo>
                        <a:pt x="319" y="357"/>
                        <a:pt x="319" y="358"/>
                        <a:pt x="320" y="358"/>
                      </a:cubicBezTo>
                      <a:cubicBezTo>
                        <a:pt x="323" y="360"/>
                        <a:pt x="326" y="360"/>
                        <a:pt x="329" y="360"/>
                      </a:cubicBezTo>
                      <a:cubicBezTo>
                        <a:pt x="337" y="359"/>
                        <a:pt x="345" y="356"/>
                        <a:pt x="353" y="352"/>
                      </a:cubicBezTo>
                      <a:cubicBezTo>
                        <a:pt x="352" y="351"/>
                        <a:pt x="350" y="350"/>
                        <a:pt x="348" y="350"/>
                      </a:cubicBezTo>
                      <a:cubicBezTo>
                        <a:pt x="345" y="349"/>
                        <a:pt x="342" y="349"/>
                        <a:pt x="340" y="346"/>
                      </a:cubicBezTo>
                      <a:cubicBezTo>
                        <a:pt x="338" y="343"/>
                        <a:pt x="341" y="339"/>
                        <a:pt x="344" y="337"/>
                      </a:cubicBezTo>
                      <a:cubicBezTo>
                        <a:pt x="345" y="336"/>
                        <a:pt x="345" y="336"/>
                        <a:pt x="345" y="336"/>
                      </a:cubicBezTo>
                      <a:cubicBezTo>
                        <a:pt x="347" y="335"/>
                        <a:pt x="349" y="333"/>
                        <a:pt x="349" y="331"/>
                      </a:cubicBezTo>
                      <a:cubicBezTo>
                        <a:pt x="349" y="330"/>
                        <a:pt x="349" y="329"/>
                        <a:pt x="349" y="328"/>
                      </a:cubicBezTo>
                      <a:cubicBezTo>
                        <a:pt x="349" y="328"/>
                        <a:pt x="349" y="327"/>
                        <a:pt x="349" y="327"/>
                      </a:cubicBezTo>
                      <a:cubicBezTo>
                        <a:pt x="348" y="323"/>
                        <a:pt x="350" y="318"/>
                        <a:pt x="352" y="315"/>
                      </a:cubicBezTo>
                      <a:cubicBezTo>
                        <a:pt x="350" y="312"/>
                        <a:pt x="348" y="310"/>
                        <a:pt x="347" y="306"/>
                      </a:cubicBezTo>
                      <a:cubicBezTo>
                        <a:pt x="346" y="302"/>
                        <a:pt x="347" y="298"/>
                        <a:pt x="350" y="295"/>
                      </a:cubicBezTo>
                      <a:cubicBezTo>
                        <a:pt x="350" y="295"/>
                        <a:pt x="351" y="295"/>
                        <a:pt x="351" y="295"/>
                      </a:cubicBezTo>
                      <a:cubicBezTo>
                        <a:pt x="352" y="294"/>
                        <a:pt x="353" y="294"/>
                        <a:pt x="353" y="293"/>
                      </a:cubicBezTo>
                      <a:cubicBezTo>
                        <a:pt x="353" y="292"/>
                        <a:pt x="352" y="291"/>
                        <a:pt x="350" y="290"/>
                      </a:cubicBezTo>
                      <a:cubicBezTo>
                        <a:pt x="349" y="289"/>
                        <a:pt x="347" y="288"/>
                        <a:pt x="346" y="286"/>
                      </a:cubicBezTo>
                      <a:cubicBezTo>
                        <a:pt x="346" y="284"/>
                        <a:pt x="347" y="282"/>
                        <a:pt x="347" y="281"/>
                      </a:cubicBezTo>
                      <a:cubicBezTo>
                        <a:pt x="350" y="272"/>
                        <a:pt x="352" y="264"/>
                        <a:pt x="352" y="255"/>
                      </a:cubicBezTo>
                      <a:cubicBezTo>
                        <a:pt x="352" y="254"/>
                        <a:pt x="352" y="254"/>
                        <a:pt x="352" y="254"/>
                      </a:cubicBezTo>
                      <a:cubicBezTo>
                        <a:pt x="352" y="252"/>
                        <a:pt x="352" y="249"/>
                        <a:pt x="354" y="247"/>
                      </a:cubicBezTo>
                      <a:cubicBezTo>
                        <a:pt x="355" y="245"/>
                        <a:pt x="357" y="244"/>
                        <a:pt x="359" y="244"/>
                      </a:cubicBezTo>
                      <a:cubicBezTo>
                        <a:pt x="359" y="244"/>
                        <a:pt x="360" y="244"/>
                        <a:pt x="361" y="244"/>
                      </a:cubicBezTo>
                      <a:cubicBezTo>
                        <a:pt x="362" y="242"/>
                        <a:pt x="365" y="240"/>
                        <a:pt x="368" y="240"/>
                      </a:cubicBezTo>
                      <a:cubicBezTo>
                        <a:pt x="390" y="235"/>
                        <a:pt x="390" y="235"/>
                        <a:pt x="390" y="235"/>
                      </a:cubicBezTo>
                      <a:cubicBezTo>
                        <a:pt x="391" y="235"/>
                        <a:pt x="393" y="235"/>
                        <a:pt x="394" y="236"/>
                      </a:cubicBezTo>
                      <a:cubicBezTo>
                        <a:pt x="396" y="236"/>
                        <a:pt x="397" y="238"/>
                        <a:pt x="397" y="240"/>
                      </a:cubicBezTo>
                      <a:cubicBezTo>
                        <a:pt x="397" y="240"/>
                        <a:pt x="397" y="241"/>
                        <a:pt x="397" y="241"/>
                      </a:cubicBezTo>
                      <a:cubicBezTo>
                        <a:pt x="398" y="243"/>
                        <a:pt x="400" y="245"/>
                        <a:pt x="403" y="245"/>
                      </a:cubicBezTo>
                      <a:cubicBezTo>
                        <a:pt x="405" y="246"/>
                        <a:pt x="407" y="245"/>
                        <a:pt x="409" y="244"/>
                      </a:cubicBezTo>
                      <a:cubicBezTo>
                        <a:pt x="407" y="240"/>
                        <a:pt x="408" y="233"/>
                        <a:pt x="412" y="230"/>
                      </a:cubicBezTo>
                      <a:cubicBezTo>
                        <a:pt x="413" y="230"/>
                        <a:pt x="413" y="230"/>
                        <a:pt x="413" y="230"/>
                      </a:cubicBezTo>
                      <a:cubicBezTo>
                        <a:pt x="414" y="229"/>
                        <a:pt x="415" y="229"/>
                        <a:pt x="415" y="228"/>
                      </a:cubicBezTo>
                      <a:cubicBezTo>
                        <a:pt x="415" y="227"/>
                        <a:pt x="414" y="226"/>
                        <a:pt x="414" y="225"/>
                      </a:cubicBezTo>
                      <a:cubicBezTo>
                        <a:pt x="413" y="224"/>
                        <a:pt x="412" y="222"/>
                        <a:pt x="413" y="221"/>
                      </a:cubicBezTo>
                      <a:cubicBezTo>
                        <a:pt x="413" y="220"/>
                        <a:pt x="414" y="220"/>
                        <a:pt x="414" y="220"/>
                      </a:cubicBezTo>
                      <a:cubicBezTo>
                        <a:pt x="419" y="221"/>
                        <a:pt x="425" y="219"/>
                        <a:pt x="428" y="215"/>
                      </a:cubicBezTo>
                      <a:cubicBezTo>
                        <a:pt x="429" y="215"/>
                        <a:pt x="429" y="215"/>
                        <a:pt x="429" y="215"/>
                      </a:cubicBezTo>
                      <a:cubicBezTo>
                        <a:pt x="430" y="213"/>
                        <a:pt x="431" y="212"/>
                        <a:pt x="433" y="212"/>
                      </a:cubicBezTo>
                      <a:cubicBezTo>
                        <a:pt x="435" y="212"/>
                        <a:pt x="436" y="212"/>
                        <a:pt x="437" y="213"/>
                      </a:cubicBezTo>
                      <a:cubicBezTo>
                        <a:pt x="437" y="213"/>
                        <a:pt x="438" y="213"/>
                        <a:pt x="438" y="214"/>
                      </a:cubicBezTo>
                      <a:cubicBezTo>
                        <a:pt x="441" y="215"/>
                        <a:pt x="445" y="213"/>
                        <a:pt x="448" y="211"/>
                      </a:cubicBezTo>
                      <a:cubicBezTo>
                        <a:pt x="460" y="202"/>
                        <a:pt x="460" y="202"/>
                        <a:pt x="460" y="202"/>
                      </a:cubicBezTo>
                      <a:cubicBezTo>
                        <a:pt x="464" y="200"/>
                        <a:pt x="467" y="196"/>
                        <a:pt x="466" y="193"/>
                      </a:cubicBezTo>
                      <a:cubicBezTo>
                        <a:pt x="466" y="193"/>
                        <a:pt x="465" y="192"/>
                        <a:pt x="465" y="192"/>
                      </a:cubicBezTo>
                      <a:cubicBezTo>
                        <a:pt x="465" y="191"/>
                        <a:pt x="464" y="190"/>
                        <a:pt x="464" y="189"/>
                      </a:cubicBezTo>
                      <a:cubicBezTo>
                        <a:pt x="464" y="187"/>
                        <a:pt x="464" y="186"/>
                        <a:pt x="466" y="184"/>
                      </a:cubicBezTo>
                      <a:cubicBezTo>
                        <a:pt x="467" y="182"/>
                        <a:pt x="471" y="182"/>
                        <a:pt x="473" y="182"/>
                      </a:cubicBezTo>
                      <a:cubicBezTo>
                        <a:pt x="476" y="183"/>
                        <a:pt x="478" y="185"/>
                        <a:pt x="481" y="187"/>
                      </a:cubicBezTo>
                      <a:cubicBezTo>
                        <a:pt x="481" y="188"/>
                        <a:pt x="482" y="188"/>
                        <a:pt x="483" y="189"/>
                      </a:cubicBezTo>
                      <a:cubicBezTo>
                        <a:pt x="489" y="194"/>
                        <a:pt x="497" y="196"/>
                        <a:pt x="504" y="197"/>
                      </a:cubicBezTo>
                      <a:cubicBezTo>
                        <a:pt x="510" y="199"/>
                        <a:pt x="510" y="199"/>
                        <a:pt x="510" y="199"/>
                      </a:cubicBezTo>
                      <a:cubicBezTo>
                        <a:pt x="510" y="199"/>
                        <a:pt x="511" y="199"/>
                        <a:pt x="512" y="199"/>
                      </a:cubicBezTo>
                      <a:cubicBezTo>
                        <a:pt x="513" y="198"/>
                        <a:pt x="514" y="196"/>
                        <a:pt x="514" y="194"/>
                      </a:cubicBezTo>
                      <a:cubicBezTo>
                        <a:pt x="514" y="194"/>
                        <a:pt x="514" y="194"/>
                        <a:pt x="514" y="194"/>
                      </a:cubicBezTo>
                      <a:cubicBezTo>
                        <a:pt x="514" y="192"/>
                        <a:pt x="517" y="189"/>
                        <a:pt x="519" y="188"/>
                      </a:cubicBezTo>
                      <a:cubicBezTo>
                        <a:pt x="512" y="183"/>
                        <a:pt x="507" y="174"/>
                        <a:pt x="510" y="167"/>
                      </a:cubicBezTo>
                      <a:cubicBezTo>
                        <a:pt x="503" y="167"/>
                        <a:pt x="496" y="163"/>
                        <a:pt x="492" y="158"/>
                      </a:cubicBezTo>
                      <a:cubicBezTo>
                        <a:pt x="487" y="152"/>
                        <a:pt x="485" y="146"/>
                        <a:pt x="482" y="139"/>
                      </a:cubicBezTo>
                      <a:cubicBezTo>
                        <a:pt x="479" y="129"/>
                        <a:pt x="475" y="119"/>
                        <a:pt x="472" y="109"/>
                      </a:cubicBezTo>
                      <a:cubicBezTo>
                        <a:pt x="470" y="101"/>
                        <a:pt x="466" y="92"/>
                        <a:pt x="458" y="91"/>
                      </a:cubicBezTo>
                      <a:cubicBezTo>
                        <a:pt x="461" y="86"/>
                        <a:pt x="459" y="80"/>
                        <a:pt x="456" y="76"/>
                      </a:cubicBezTo>
                      <a:cubicBezTo>
                        <a:pt x="452" y="72"/>
                        <a:pt x="448" y="69"/>
                        <a:pt x="443" y="66"/>
                      </a:cubicBezTo>
                      <a:cubicBezTo>
                        <a:pt x="438" y="63"/>
                        <a:pt x="434" y="60"/>
                        <a:pt x="429" y="58"/>
                      </a:cubicBezTo>
                      <a:cubicBezTo>
                        <a:pt x="424" y="54"/>
                        <a:pt x="418" y="50"/>
                        <a:pt x="417" y="44"/>
                      </a:cubicBezTo>
                      <a:cubicBezTo>
                        <a:pt x="411" y="47"/>
                        <a:pt x="405" y="40"/>
                        <a:pt x="401" y="36"/>
                      </a:cubicBezTo>
                      <a:cubicBezTo>
                        <a:pt x="396" y="30"/>
                        <a:pt x="388" y="27"/>
                        <a:pt x="381" y="24"/>
                      </a:cubicBezTo>
                      <a:cubicBezTo>
                        <a:pt x="363" y="17"/>
                        <a:pt x="344" y="14"/>
                        <a:pt x="328" y="3"/>
                      </a:cubicBezTo>
                      <a:cubicBezTo>
                        <a:pt x="327" y="2"/>
                        <a:pt x="325" y="1"/>
                        <a:pt x="324" y="0"/>
                      </a:cubicBezTo>
                      <a:cubicBezTo>
                        <a:pt x="323" y="2"/>
                        <a:pt x="322" y="3"/>
                        <a:pt x="321" y="3"/>
                      </a:cubicBezTo>
                      <a:cubicBezTo>
                        <a:pt x="321" y="3"/>
                        <a:pt x="321" y="3"/>
                        <a:pt x="321" y="3"/>
                      </a:cubicBezTo>
                      <a:cubicBezTo>
                        <a:pt x="321" y="3"/>
                        <a:pt x="321" y="3"/>
                        <a:pt x="321" y="3"/>
                      </a:cubicBezTo>
                      <a:cubicBezTo>
                        <a:pt x="322" y="5"/>
                        <a:pt x="323" y="9"/>
                        <a:pt x="32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2" name="Freeform 73">
                  <a:extLst>
                    <a:ext uri="{FF2B5EF4-FFF2-40B4-BE49-F238E27FC236}">
                      <a16:creationId xmlns:a16="http://schemas.microsoft.com/office/drawing/2014/main" id="{AC5D488F-B41F-4B8C-A340-183F9D10966F}"/>
                    </a:ext>
                  </a:extLst>
                </p:cNvPr>
                <p:cNvSpPr>
                  <a:spLocks/>
                </p:cNvSpPr>
                <p:nvPr/>
              </p:nvSpPr>
              <p:spPr bwMode="auto">
                <a:xfrm>
                  <a:off x="7278767" y="2787671"/>
                  <a:ext cx="728671" cy="600080"/>
                </a:xfrm>
                <a:custGeom>
                  <a:avLst/>
                  <a:gdLst>
                    <a:gd name="T0" fmla="*/ 205 w 281"/>
                    <a:gd name="T1" fmla="*/ 11 h 231"/>
                    <a:gd name="T2" fmla="*/ 198 w 281"/>
                    <a:gd name="T3" fmla="*/ 17 h 231"/>
                    <a:gd name="T4" fmla="*/ 170 w 281"/>
                    <a:gd name="T5" fmla="*/ 7 h 231"/>
                    <a:gd name="T6" fmla="*/ 161 w 281"/>
                    <a:gd name="T7" fmla="*/ 1 h 231"/>
                    <a:gd name="T8" fmla="*/ 155 w 281"/>
                    <a:gd name="T9" fmla="*/ 5 h 231"/>
                    <a:gd name="T10" fmla="*/ 157 w 281"/>
                    <a:gd name="T11" fmla="*/ 8 h 231"/>
                    <a:gd name="T12" fmla="*/ 138 w 281"/>
                    <a:gd name="T13" fmla="*/ 28 h 231"/>
                    <a:gd name="T14" fmla="*/ 125 w 281"/>
                    <a:gd name="T15" fmla="*/ 31 h 231"/>
                    <a:gd name="T16" fmla="*/ 119 w 281"/>
                    <a:gd name="T17" fmla="*/ 32 h 231"/>
                    <a:gd name="T18" fmla="*/ 104 w 281"/>
                    <a:gd name="T19" fmla="*/ 39 h 231"/>
                    <a:gd name="T20" fmla="*/ 106 w 281"/>
                    <a:gd name="T21" fmla="*/ 44 h 231"/>
                    <a:gd name="T22" fmla="*/ 103 w 281"/>
                    <a:gd name="T23" fmla="*/ 48 h 231"/>
                    <a:gd name="T24" fmla="*/ 100 w 281"/>
                    <a:gd name="T25" fmla="*/ 62 h 231"/>
                    <a:gd name="T26" fmla="*/ 84 w 281"/>
                    <a:gd name="T27" fmla="*/ 58 h 231"/>
                    <a:gd name="T28" fmla="*/ 82 w 281"/>
                    <a:gd name="T29" fmla="*/ 54 h 231"/>
                    <a:gd name="T30" fmla="*/ 57 w 281"/>
                    <a:gd name="T31" fmla="*/ 58 h 231"/>
                    <a:gd name="T32" fmla="*/ 51 w 281"/>
                    <a:gd name="T33" fmla="*/ 63 h 231"/>
                    <a:gd name="T34" fmla="*/ 48 w 281"/>
                    <a:gd name="T35" fmla="*/ 62 h 231"/>
                    <a:gd name="T36" fmla="*/ 44 w 281"/>
                    <a:gd name="T37" fmla="*/ 71 h 231"/>
                    <a:gd name="T38" fmla="*/ 38 w 281"/>
                    <a:gd name="T39" fmla="*/ 98 h 231"/>
                    <a:gd name="T40" fmla="*/ 41 w 281"/>
                    <a:gd name="T41" fmla="*/ 104 h 231"/>
                    <a:gd name="T42" fmla="*/ 41 w 281"/>
                    <a:gd name="T43" fmla="*/ 113 h 231"/>
                    <a:gd name="T44" fmla="*/ 38 w 281"/>
                    <a:gd name="T45" fmla="*/ 122 h 231"/>
                    <a:gd name="T46" fmla="*/ 44 w 281"/>
                    <a:gd name="T47" fmla="*/ 130 h 231"/>
                    <a:gd name="T48" fmla="*/ 40 w 281"/>
                    <a:gd name="T49" fmla="*/ 143 h 231"/>
                    <a:gd name="T50" fmla="*/ 41 w 281"/>
                    <a:gd name="T51" fmla="*/ 147 h 231"/>
                    <a:gd name="T52" fmla="*/ 34 w 281"/>
                    <a:gd name="T53" fmla="*/ 155 h 231"/>
                    <a:gd name="T54" fmla="*/ 37 w 281"/>
                    <a:gd name="T55" fmla="*/ 164 h 231"/>
                    <a:gd name="T56" fmla="*/ 44 w 281"/>
                    <a:gd name="T57" fmla="*/ 169 h 231"/>
                    <a:gd name="T58" fmla="*/ 8 w 281"/>
                    <a:gd name="T59" fmla="*/ 176 h 231"/>
                    <a:gd name="T60" fmla="*/ 1 w 281"/>
                    <a:gd name="T61" fmla="*/ 182 h 231"/>
                    <a:gd name="T62" fmla="*/ 0 w 281"/>
                    <a:gd name="T63" fmla="*/ 186 h 231"/>
                    <a:gd name="T64" fmla="*/ 2 w 281"/>
                    <a:gd name="T65" fmla="*/ 186 h 231"/>
                    <a:gd name="T66" fmla="*/ 8 w 281"/>
                    <a:gd name="T67" fmla="*/ 187 h 231"/>
                    <a:gd name="T68" fmla="*/ 11 w 281"/>
                    <a:gd name="T69" fmla="*/ 187 h 231"/>
                    <a:gd name="T70" fmla="*/ 48 w 281"/>
                    <a:gd name="T71" fmla="*/ 192 h 231"/>
                    <a:gd name="T72" fmla="*/ 55 w 281"/>
                    <a:gd name="T73" fmla="*/ 195 h 231"/>
                    <a:gd name="T74" fmla="*/ 68 w 281"/>
                    <a:gd name="T75" fmla="*/ 185 h 231"/>
                    <a:gd name="T76" fmla="*/ 83 w 281"/>
                    <a:gd name="T77" fmla="*/ 174 h 231"/>
                    <a:gd name="T78" fmla="*/ 82 w 281"/>
                    <a:gd name="T79" fmla="*/ 180 h 231"/>
                    <a:gd name="T80" fmla="*/ 92 w 281"/>
                    <a:gd name="T81" fmla="*/ 167 h 231"/>
                    <a:gd name="T82" fmla="*/ 105 w 281"/>
                    <a:gd name="T83" fmla="*/ 163 h 231"/>
                    <a:gd name="T84" fmla="*/ 124 w 281"/>
                    <a:gd name="T85" fmla="*/ 170 h 231"/>
                    <a:gd name="T86" fmla="*/ 172 w 281"/>
                    <a:gd name="T87" fmla="*/ 165 h 231"/>
                    <a:gd name="T88" fmla="*/ 194 w 281"/>
                    <a:gd name="T89" fmla="*/ 168 h 231"/>
                    <a:gd name="T90" fmla="*/ 200 w 281"/>
                    <a:gd name="T91" fmla="*/ 176 h 231"/>
                    <a:gd name="T92" fmla="*/ 230 w 281"/>
                    <a:gd name="T93" fmla="*/ 206 h 231"/>
                    <a:gd name="T94" fmla="*/ 247 w 281"/>
                    <a:gd name="T95" fmla="*/ 205 h 231"/>
                    <a:gd name="T96" fmla="*/ 276 w 281"/>
                    <a:gd name="T97" fmla="*/ 221 h 231"/>
                    <a:gd name="T98" fmla="*/ 281 w 281"/>
                    <a:gd name="T99" fmla="*/ 218 h 231"/>
                    <a:gd name="T100" fmla="*/ 253 w 281"/>
                    <a:gd name="T101" fmla="*/ 157 h 231"/>
                    <a:gd name="T102" fmla="*/ 235 w 281"/>
                    <a:gd name="T103" fmla="*/ 127 h 231"/>
                    <a:gd name="T104" fmla="*/ 208 w 281"/>
                    <a:gd name="T105" fmla="*/ 64 h 231"/>
                    <a:gd name="T106" fmla="*/ 220 w 281"/>
                    <a:gd name="T107" fmla="*/ 32 h 231"/>
                    <a:gd name="T108" fmla="*/ 239 w 281"/>
                    <a:gd name="T109" fmla="*/ 26 h 231"/>
                    <a:gd name="T110" fmla="*/ 212 w 281"/>
                    <a:gd name="T111" fmla="*/ 7 h 231"/>
                    <a:gd name="T112" fmla="*/ 210 w 281"/>
                    <a:gd name="T113" fmla="*/ 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1" h="231">
                      <a:moveTo>
                        <a:pt x="205" y="10"/>
                      </a:moveTo>
                      <a:cubicBezTo>
                        <a:pt x="205" y="11"/>
                        <a:pt x="205" y="11"/>
                        <a:pt x="205" y="11"/>
                      </a:cubicBezTo>
                      <a:cubicBezTo>
                        <a:pt x="205" y="13"/>
                        <a:pt x="204" y="16"/>
                        <a:pt x="201" y="17"/>
                      </a:cubicBezTo>
                      <a:cubicBezTo>
                        <a:pt x="200" y="17"/>
                        <a:pt x="199" y="17"/>
                        <a:pt x="198" y="17"/>
                      </a:cubicBezTo>
                      <a:cubicBezTo>
                        <a:pt x="193" y="16"/>
                        <a:pt x="193" y="16"/>
                        <a:pt x="193" y="16"/>
                      </a:cubicBezTo>
                      <a:cubicBezTo>
                        <a:pt x="185" y="14"/>
                        <a:pt x="177" y="12"/>
                        <a:pt x="170" y="7"/>
                      </a:cubicBezTo>
                      <a:cubicBezTo>
                        <a:pt x="169" y="6"/>
                        <a:pt x="169" y="5"/>
                        <a:pt x="168" y="5"/>
                      </a:cubicBezTo>
                      <a:cubicBezTo>
                        <a:pt x="166" y="3"/>
                        <a:pt x="164" y="1"/>
                        <a:pt x="161" y="1"/>
                      </a:cubicBezTo>
                      <a:cubicBezTo>
                        <a:pt x="160" y="0"/>
                        <a:pt x="157" y="1"/>
                        <a:pt x="156" y="2"/>
                      </a:cubicBezTo>
                      <a:cubicBezTo>
                        <a:pt x="156" y="2"/>
                        <a:pt x="155" y="3"/>
                        <a:pt x="155" y="5"/>
                      </a:cubicBezTo>
                      <a:cubicBezTo>
                        <a:pt x="155" y="5"/>
                        <a:pt x="156" y="6"/>
                        <a:pt x="156" y="6"/>
                      </a:cubicBezTo>
                      <a:cubicBezTo>
                        <a:pt x="157" y="7"/>
                        <a:pt x="157" y="8"/>
                        <a:pt x="157" y="8"/>
                      </a:cubicBezTo>
                      <a:cubicBezTo>
                        <a:pt x="158" y="11"/>
                        <a:pt x="158" y="15"/>
                        <a:pt x="151" y="20"/>
                      </a:cubicBezTo>
                      <a:cubicBezTo>
                        <a:pt x="138" y="28"/>
                        <a:pt x="138" y="28"/>
                        <a:pt x="138" y="28"/>
                      </a:cubicBezTo>
                      <a:cubicBezTo>
                        <a:pt x="135" y="31"/>
                        <a:pt x="130" y="33"/>
                        <a:pt x="126" y="32"/>
                      </a:cubicBezTo>
                      <a:cubicBezTo>
                        <a:pt x="126" y="32"/>
                        <a:pt x="125" y="31"/>
                        <a:pt x="125" y="31"/>
                      </a:cubicBezTo>
                      <a:cubicBezTo>
                        <a:pt x="124" y="30"/>
                        <a:pt x="123" y="30"/>
                        <a:pt x="122" y="30"/>
                      </a:cubicBezTo>
                      <a:cubicBezTo>
                        <a:pt x="121" y="30"/>
                        <a:pt x="120" y="31"/>
                        <a:pt x="119" y="32"/>
                      </a:cubicBezTo>
                      <a:cubicBezTo>
                        <a:pt x="119" y="33"/>
                        <a:pt x="119" y="33"/>
                        <a:pt x="119" y="33"/>
                      </a:cubicBezTo>
                      <a:cubicBezTo>
                        <a:pt x="115" y="37"/>
                        <a:pt x="109" y="39"/>
                        <a:pt x="104" y="39"/>
                      </a:cubicBezTo>
                      <a:cubicBezTo>
                        <a:pt x="104" y="39"/>
                        <a:pt x="104" y="39"/>
                        <a:pt x="105" y="40"/>
                      </a:cubicBezTo>
                      <a:cubicBezTo>
                        <a:pt x="105" y="41"/>
                        <a:pt x="106" y="43"/>
                        <a:pt x="106" y="44"/>
                      </a:cubicBezTo>
                      <a:cubicBezTo>
                        <a:pt x="106" y="46"/>
                        <a:pt x="104" y="47"/>
                        <a:pt x="103" y="48"/>
                      </a:cubicBezTo>
                      <a:cubicBezTo>
                        <a:pt x="103" y="48"/>
                        <a:pt x="103" y="48"/>
                        <a:pt x="103" y="48"/>
                      </a:cubicBezTo>
                      <a:cubicBezTo>
                        <a:pt x="99" y="51"/>
                        <a:pt x="98" y="56"/>
                        <a:pt x="101" y="60"/>
                      </a:cubicBezTo>
                      <a:cubicBezTo>
                        <a:pt x="101" y="61"/>
                        <a:pt x="101" y="61"/>
                        <a:pt x="100" y="62"/>
                      </a:cubicBezTo>
                      <a:cubicBezTo>
                        <a:pt x="98" y="64"/>
                        <a:pt x="95" y="64"/>
                        <a:pt x="91" y="63"/>
                      </a:cubicBezTo>
                      <a:cubicBezTo>
                        <a:pt x="88" y="63"/>
                        <a:pt x="85" y="61"/>
                        <a:pt x="84" y="58"/>
                      </a:cubicBezTo>
                      <a:cubicBezTo>
                        <a:pt x="84" y="57"/>
                        <a:pt x="84" y="57"/>
                        <a:pt x="84" y="57"/>
                      </a:cubicBezTo>
                      <a:cubicBezTo>
                        <a:pt x="83" y="55"/>
                        <a:pt x="83" y="54"/>
                        <a:pt x="82" y="54"/>
                      </a:cubicBezTo>
                      <a:cubicBezTo>
                        <a:pt x="81" y="53"/>
                        <a:pt x="81" y="54"/>
                        <a:pt x="80" y="54"/>
                      </a:cubicBezTo>
                      <a:cubicBezTo>
                        <a:pt x="57" y="58"/>
                        <a:pt x="57" y="58"/>
                        <a:pt x="57" y="58"/>
                      </a:cubicBezTo>
                      <a:cubicBezTo>
                        <a:pt x="55" y="59"/>
                        <a:pt x="51" y="60"/>
                        <a:pt x="52" y="62"/>
                      </a:cubicBezTo>
                      <a:cubicBezTo>
                        <a:pt x="52" y="63"/>
                        <a:pt x="52" y="63"/>
                        <a:pt x="51" y="63"/>
                      </a:cubicBezTo>
                      <a:cubicBezTo>
                        <a:pt x="51" y="64"/>
                        <a:pt x="50" y="63"/>
                        <a:pt x="50" y="63"/>
                      </a:cubicBezTo>
                      <a:cubicBezTo>
                        <a:pt x="49" y="62"/>
                        <a:pt x="48" y="62"/>
                        <a:pt x="48" y="62"/>
                      </a:cubicBezTo>
                      <a:cubicBezTo>
                        <a:pt x="47" y="62"/>
                        <a:pt x="46" y="63"/>
                        <a:pt x="45" y="64"/>
                      </a:cubicBezTo>
                      <a:cubicBezTo>
                        <a:pt x="44" y="66"/>
                        <a:pt x="44" y="68"/>
                        <a:pt x="44" y="71"/>
                      </a:cubicBezTo>
                      <a:cubicBezTo>
                        <a:pt x="44" y="71"/>
                        <a:pt x="44" y="71"/>
                        <a:pt x="44" y="71"/>
                      </a:cubicBezTo>
                      <a:cubicBezTo>
                        <a:pt x="43" y="80"/>
                        <a:pt x="42" y="89"/>
                        <a:pt x="38" y="98"/>
                      </a:cubicBezTo>
                      <a:cubicBezTo>
                        <a:pt x="38" y="99"/>
                        <a:pt x="37" y="100"/>
                        <a:pt x="38" y="101"/>
                      </a:cubicBezTo>
                      <a:cubicBezTo>
                        <a:pt x="38" y="102"/>
                        <a:pt x="39" y="103"/>
                        <a:pt x="41" y="104"/>
                      </a:cubicBezTo>
                      <a:cubicBezTo>
                        <a:pt x="43" y="105"/>
                        <a:pt x="45" y="107"/>
                        <a:pt x="44" y="110"/>
                      </a:cubicBezTo>
                      <a:cubicBezTo>
                        <a:pt x="44" y="111"/>
                        <a:pt x="42" y="112"/>
                        <a:pt x="41" y="113"/>
                      </a:cubicBezTo>
                      <a:cubicBezTo>
                        <a:pt x="41" y="113"/>
                        <a:pt x="41" y="113"/>
                        <a:pt x="40" y="113"/>
                      </a:cubicBezTo>
                      <a:cubicBezTo>
                        <a:pt x="38" y="115"/>
                        <a:pt x="37" y="119"/>
                        <a:pt x="38" y="122"/>
                      </a:cubicBezTo>
                      <a:cubicBezTo>
                        <a:pt x="39" y="124"/>
                        <a:pt x="41" y="127"/>
                        <a:pt x="44" y="130"/>
                      </a:cubicBezTo>
                      <a:cubicBezTo>
                        <a:pt x="44" y="130"/>
                        <a:pt x="44" y="130"/>
                        <a:pt x="44" y="130"/>
                      </a:cubicBezTo>
                      <a:cubicBezTo>
                        <a:pt x="44" y="131"/>
                        <a:pt x="44" y="131"/>
                        <a:pt x="44" y="131"/>
                      </a:cubicBezTo>
                      <a:cubicBezTo>
                        <a:pt x="41" y="134"/>
                        <a:pt x="40" y="139"/>
                        <a:pt x="40" y="143"/>
                      </a:cubicBezTo>
                      <a:cubicBezTo>
                        <a:pt x="40" y="143"/>
                        <a:pt x="40" y="143"/>
                        <a:pt x="40" y="144"/>
                      </a:cubicBezTo>
                      <a:cubicBezTo>
                        <a:pt x="41" y="145"/>
                        <a:pt x="41" y="146"/>
                        <a:pt x="41" y="147"/>
                      </a:cubicBezTo>
                      <a:cubicBezTo>
                        <a:pt x="40" y="150"/>
                        <a:pt x="38" y="152"/>
                        <a:pt x="35" y="154"/>
                      </a:cubicBezTo>
                      <a:cubicBezTo>
                        <a:pt x="34" y="155"/>
                        <a:pt x="34" y="155"/>
                        <a:pt x="34" y="155"/>
                      </a:cubicBezTo>
                      <a:cubicBezTo>
                        <a:pt x="32" y="156"/>
                        <a:pt x="30" y="159"/>
                        <a:pt x="31" y="161"/>
                      </a:cubicBezTo>
                      <a:cubicBezTo>
                        <a:pt x="32" y="163"/>
                        <a:pt x="35" y="163"/>
                        <a:pt x="37" y="164"/>
                      </a:cubicBezTo>
                      <a:cubicBezTo>
                        <a:pt x="40" y="164"/>
                        <a:pt x="44" y="165"/>
                        <a:pt x="44" y="168"/>
                      </a:cubicBezTo>
                      <a:cubicBezTo>
                        <a:pt x="44" y="169"/>
                        <a:pt x="44" y="169"/>
                        <a:pt x="44" y="169"/>
                      </a:cubicBezTo>
                      <a:cubicBezTo>
                        <a:pt x="36" y="174"/>
                        <a:pt x="27" y="177"/>
                        <a:pt x="18" y="178"/>
                      </a:cubicBezTo>
                      <a:cubicBezTo>
                        <a:pt x="15" y="179"/>
                        <a:pt x="11" y="178"/>
                        <a:pt x="8" y="176"/>
                      </a:cubicBezTo>
                      <a:cubicBezTo>
                        <a:pt x="7" y="176"/>
                        <a:pt x="7" y="175"/>
                        <a:pt x="6" y="175"/>
                      </a:cubicBezTo>
                      <a:cubicBezTo>
                        <a:pt x="1" y="182"/>
                        <a:pt x="1" y="182"/>
                        <a:pt x="1" y="182"/>
                      </a:cubicBezTo>
                      <a:cubicBezTo>
                        <a:pt x="0" y="183"/>
                        <a:pt x="0" y="185"/>
                        <a:pt x="0" y="185"/>
                      </a:cubicBezTo>
                      <a:cubicBezTo>
                        <a:pt x="0" y="185"/>
                        <a:pt x="0" y="186"/>
                        <a:pt x="0" y="186"/>
                      </a:cubicBezTo>
                      <a:cubicBezTo>
                        <a:pt x="1" y="186"/>
                        <a:pt x="1" y="186"/>
                        <a:pt x="1" y="186"/>
                      </a:cubicBezTo>
                      <a:cubicBezTo>
                        <a:pt x="1" y="186"/>
                        <a:pt x="2" y="186"/>
                        <a:pt x="2" y="186"/>
                      </a:cubicBezTo>
                      <a:cubicBezTo>
                        <a:pt x="5" y="186"/>
                        <a:pt x="7" y="187"/>
                        <a:pt x="8" y="187"/>
                      </a:cubicBezTo>
                      <a:cubicBezTo>
                        <a:pt x="8" y="187"/>
                        <a:pt x="8" y="187"/>
                        <a:pt x="8" y="187"/>
                      </a:cubicBezTo>
                      <a:cubicBezTo>
                        <a:pt x="9" y="187"/>
                        <a:pt x="10" y="187"/>
                        <a:pt x="10" y="187"/>
                      </a:cubicBezTo>
                      <a:cubicBezTo>
                        <a:pt x="11" y="187"/>
                        <a:pt x="11" y="187"/>
                        <a:pt x="11" y="187"/>
                      </a:cubicBezTo>
                      <a:cubicBezTo>
                        <a:pt x="18" y="184"/>
                        <a:pt x="27" y="184"/>
                        <a:pt x="35" y="186"/>
                      </a:cubicBezTo>
                      <a:cubicBezTo>
                        <a:pt x="40" y="187"/>
                        <a:pt x="44" y="190"/>
                        <a:pt x="48" y="192"/>
                      </a:cubicBezTo>
                      <a:cubicBezTo>
                        <a:pt x="50" y="193"/>
                        <a:pt x="52" y="194"/>
                        <a:pt x="54" y="195"/>
                      </a:cubicBezTo>
                      <a:cubicBezTo>
                        <a:pt x="55" y="195"/>
                        <a:pt x="55" y="195"/>
                        <a:pt x="55" y="195"/>
                      </a:cubicBezTo>
                      <a:cubicBezTo>
                        <a:pt x="56" y="195"/>
                        <a:pt x="56" y="194"/>
                        <a:pt x="57" y="194"/>
                      </a:cubicBezTo>
                      <a:cubicBezTo>
                        <a:pt x="61" y="192"/>
                        <a:pt x="65" y="188"/>
                        <a:pt x="68" y="185"/>
                      </a:cubicBezTo>
                      <a:cubicBezTo>
                        <a:pt x="70" y="183"/>
                        <a:pt x="72" y="183"/>
                        <a:pt x="74" y="183"/>
                      </a:cubicBezTo>
                      <a:cubicBezTo>
                        <a:pt x="83" y="174"/>
                        <a:pt x="83" y="174"/>
                        <a:pt x="83" y="174"/>
                      </a:cubicBezTo>
                      <a:cubicBezTo>
                        <a:pt x="81" y="180"/>
                        <a:pt x="81" y="180"/>
                        <a:pt x="81" y="180"/>
                      </a:cubicBezTo>
                      <a:cubicBezTo>
                        <a:pt x="81" y="180"/>
                        <a:pt x="82" y="180"/>
                        <a:pt x="82" y="180"/>
                      </a:cubicBezTo>
                      <a:cubicBezTo>
                        <a:pt x="84" y="179"/>
                        <a:pt x="86" y="175"/>
                        <a:pt x="87" y="173"/>
                      </a:cubicBezTo>
                      <a:cubicBezTo>
                        <a:pt x="89" y="171"/>
                        <a:pt x="90" y="168"/>
                        <a:pt x="92" y="167"/>
                      </a:cubicBezTo>
                      <a:cubicBezTo>
                        <a:pt x="94" y="164"/>
                        <a:pt x="98" y="164"/>
                        <a:pt x="100" y="165"/>
                      </a:cubicBezTo>
                      <a:cubicBezTo>
                        <a:pt x="102" y="164"/>
                        <a:pt x="103" y="163"/>
                        <a:pt x="105" y="163"/>
                      </a:cubicBezTo>
                      <a:cubicBezTo>
                        <a:pt x="110" y="161"/>
                        <a:pt x="116" y="163"/>
                        <a:pt x="120" y="166"/>
                      </a:cubicBezTo>
                      <a:cubicBezTo>
                        <a:pt x="121" y="168"/>
                        <a:pt x="122" y="169"/>
                        <a:pt x="124" y="170"/>
                      </a:cubicBezTo>
                      <a:cubicBezTo>
                        <a:pt x="125" y="170"/>
                        <a:pt x="126" y="170"/>
                        <a:pt x="127" y="170"/>
                      </a:cubicBezTo>
                      <a:cubicBezTo>
                        <a:pt x="142" y="171"/>
                        <a:pt x="157" y="170"/>
                        <a:pt x="172" y="165"/>
                      </a:cubicBezTo>
                      <a:cubicBezTo>
                        <a:pt x="176" y="164"/>
                        <a:pt x="180" y="162"/>
                        <a:pt x="184" y="162"/>
                      </a:cubicBezTo>
                      <a:cubicBezTo>
                        <a:pt x="188" y="162"/>
                        <a:pt x="193" y="165"/>
                        <a:pt x="194" y="168"/>
                      </a:cubicBezTo>
                      <a:cubicBezTo>
                        <a:pt x="195" y="170"/>
                        <a:pt x="195" y="172"/>
                        <a:pt x="196" y="173"/>
                      </a:cubicBezTo>
                      <a:cubicBezTo>
                        <a:pt x="196" y="175"/>
                        <a:pt x="198" y="175"/>
                        <a:pt x="200" y="176"/>
                      </a:cubicBezTo>
                      <a:cubicBezTo>
                        <a:pt x="207" y="180"/>
                        <a:pt x="209" y="190"/>
                        <a:pt x="214" y="196"/>
                      </a:cubicBezTo>
                      <a:cubicBezTo>
                        <a:pt x="218" y="201"/>
                        <a:pt x="224" y="204"/>
                        <a:pt x="230" y="206"/>
                      </a:cubicBezTo>
                      <a:cubicBezTo>
                        <a:pt x="233" y="207"/>
                        <a:pt x="235" y="208"/>
                        <a:pt x="238" y="208"/>
                      </a:cubicBezTo>
                      <a:cubicBezTo>
                        <a:pt x="241" y="208"/>
                        <a:pt x="244" y="206"/>
                        <a:pt x="247" y="205"/>
                      </a:cubicBezTo>
                      <a:cubicBezTo>
                        <a:pt x="253" y="202"/>
                        <a:pt x="261" y="201"/>
                        <a:pt x="268" y="203"/>
                      </a:cubicBezTo>
                      <a:cubicBezTo>
                        <a:pt x="275" y="206"/>
                        <a:pt x="279" y="215"/>
                        <a:pt x="276" y="221"/>
                      </a:cubicBezTo>
                      <a:cubicBezTo>
                        <a:pt x="274" y="224"/>
                        <a:pt x="270" y="227"/>
                        <a:pt x="269" y="231"/>
                      </a:cubicBezTo>
                      <a:cubicBezTo>
                        <a:pt x="276" y="231"/>
                        <a:pt x="280" y="224"/>
                        <a:pt x="281" y="218"/>
                      </a:cubicBezTo>
                      <a:cubicBezTo>
                        <a:pt x="281" y="208"/>
                        <a:pt x="278" y="200"/>
                        <a:pt x="273" y="191"/>
                      </a:cubicBezTo>
                      <a:cubicBezTo>
                        <a:pt x="267" y="179"/>
                        <a:pt x="261" y="168"/>
                        <a:pt x="253" y="157"/>
                      </a:cubicBezTo>
                      <a:cubicBezTo>
                        <a:pt x="250" y="152"/>
                        <a:pt x="246" y="147"/>
                        <a:pt x="243" y="142"/>
                      </a:cubicBezTo>
                      <a:cubicBezTo>
                        <a:pt x="240" y="137"/>
                        <a:pt x="238" y="132"/>
                        <a:pt x="235" y="127"/>
                      </a:cubicBezTo>
                      <a:cubicBezTo>
                        <a:pt x="229" y="114"/>
                        <a:pt x="222" y="101"/>
                        <a:pt x="216" y="88"/>
                      </a:cubicBezTo>
                      <a:cubicBezTo>
                        <a:pt x="212" y="80"/>
                        <a:pt x="208" y="72"/>
                        <a:pt x="208" y="64"/>
                      </a:cubicBezTo>
                      <a:cubicBezTo>
                        <a:pt x="208" y="54"/>
                        <a:pt x="212" y="44"/>
                        <a:pt x="217" y="36"/>
                      </a:cubicBezTo>
                      <a:cubicBezTo>
                        <a:pt x="218" y="35"/>
                        <a:pt x="219" y="33"/>
                        <a:pt x="220" y="32"/>
                      </a:cubicBezTo>
                      <a:cubicBezTo>
                        <a:pt x="224" y="31"/>
                        <a:pt x="227" y="31"/>
                        <a:pt x="231" y="31"/>
                      </a:cubicBezTo>
                      <a:cubicBezTo>
                        <a:pt x="235" y="32"/>
                        <a:pt x="239" y="30"/>
                        <a:pt x="239" y="26"/>
                      </a:cubicBezTo>
                      <a:cubicBezTo>
                        <a:pt x="239" y="25"/>
                        <a:pt x="238" y="23"/>
                        <a:pt x="237" y="22"/>
                      </a:cubicBezTo>
                      <a:cubicBezTo>
                        <a:pt x="231" y="14"/>
                        <a:pt x="221" y="11"/>
                        <a:pt x="212" y="7"/>
                      </a:cubicBezTo>
                      <a:cubicBezTo>
                        <a:pt x="212" y="6"/>
                        <a:pt x="211" y="6"/>
                        <a:pt x="211" y="5"/>
                      </a:cubicBezTo>
                      <a:cubicBezTo>
                        <a:pt x="210" y="5"/>
                        <a:pt x="210" y="6"/>
                        <a:pt x="210" y="6"/>
                      </a:cubicBezTo>
                      <a:cubicBezTo>
                        <a:pt x="208" y="7"/>
                        <a:pt x="206" y="9"/>
                        <a:pt x="20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sp>
            <p:nvSpPr>
              <p:cNvPr id="264" name="Freeform 88">
                <a:extLst>
                  <a:ext uri="{FF2B5EF4-FFF2-40B4-BE49-F238E27FC236}">
                    <a16:creationId xmlns:a16="http://schemas.microsoft.com/office/drawing/2014/main" id="{055D3438-A85F-40A9-AB6E-AE95ED3109BF}"/>
                  </a:ext>
                </a:extLst>
              </p:cNvPr>
              <p:cNvSpPr>
                <a:spLocks/>
              </p:cNvSpPr>
              <p:nvPr/>
            </p:nvSpPr>
            <p:spPr bwMode="auto">
              <a:xfrm>
                <a:off x="747886" y="5636607"/>
                <a:ext cx="8335" cy="3572"/>
              </a:xfrm>
              <a:custGeom>
                <a:avLst/>
                <a:gdLst>
                  <a:gd name="T0" fmla="*/ 1 w 4"/>
                  <a:gd name="T1" fmla="*/ 2 h 2"/>
                  <a:gd name="T2" fmla="*/ 0 w 4"/>
                  <a:gd name="T3" fmla="*/ 2 h 2"/>
                  <a:gd name="T4" fmla="*/ 1 w 4"/>
                  <a:gd name="T5" fmla="*/ 0 h 2"/>
                  <a:gd name="T6" fmla="*/ 3 w 4"/>
                  <a:gd name="T7" fmla="*/ 0 h 2"/>
                  <a:gd name="T8" fmla="*/ 4 w 4"/>
                  <a:gd name="T9" fmla="*/ 1 h 2"/>
                  <a:gd name="T10" fmla="*/ 3 w 4"/>
                  <a:gd name="T11" fmla="*/ 2 h 2"/>
                  <a:gd name="T12" fmla="*/ 1 w 4"/>
                  <a:gd name="T13" fmla="*/ 2 h 2"/>
                  <a:gd name="T14" fmla="*/ 1 w 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1" y="2"/>
                    </a:moveTo>
                    <a:cubicBezTo>
                      <a:pt x="1" y="2"/>
                      <a:pt x="0" y="2"/>
                      <a:pt x="0" y="2"/>
                    </a:cubicBezTo>
                    <a:cubicBezTo>
                      <a:pt x="0" y="1"/>
                      <a:pt x="0" y="0"/>
                      <a:pt x="1" y="0"/>
                    </a:cubicBezTo>
                    <a:cubicBezTo>
                      <a:pt x="2" y="0"/>
                      <a:pt x="2" y="0"/>
                      <a:pt x="3" y="0"/>
                    </a:cubicBezTo>
                    <a:cubicBezTo>
                      <a:pt x="4" y="0"/>
                      <a:pt x="4" y="1"/>
                      <a:pt x="4" y="1"/>
                    </a:cubicBezTo>
                    <a:cubicBezTo>
                      <a:pt x="4" y="2"/>
                      <a:pt x="4" y="2"/>
                      <a:pt x="3" y="2"/>
                    </a:cubicBezTo>
                    <a:cubicBezTo>
                      <a:pt x="1" y="2"/>
                      <a:pt x="1" y="2"/>
                      <a:pt x="1" y="2"/>
                    </a:cubicBezTo>
                    <a:cubicBezTo>
                      <a:pt x="1" y="2"/>
                      <a:pt x="1" y="2"/>
                      <a:pt x="1" y="2"/>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5" name="Freeform 127">
                <a:extLst>
                  <a:ext uri="{FF2B5EF4-FFF2-40B4-BE49-F238E27FC236}">
                    <a16:creationId xmlns:a16="http://schemas.microsoft.com/office/drawing/2014/main" id="{03602B14-9CE8-4ABB-BC07-41D553D58443}"/>
                  </a:ext>
                </a:extLst>
              </p:cNvPr>
              <p:cNvSpPr>
                <a:spLocks/>
              </p:cNvSpPr>
              <p:nvPr/>
            </p:nvSpPr>
            <p:spPr bwMode="auto">
              <a:xfrm>
                <a:off x="730026" y="4532889"/>
                <a:ext cx="14287" cy="14287"/>
              </a:xfrm>
              <a:custGeom>
                <a:avLst/>
                <a:gdLst>
                  <a:gd name="T0" fmla="*/ 1 w 7"/>
                  <a:gd name="T1" fmla="*/ 1 h 7"/>
                  <a:gd name="T2" fmla="*/ 0 w 7"/>
                  <a:gd name="T3" fmla="*/ 2 h 7"/>
                  <a:gd name="T4" fmla="*/ 0 w 7"/>
                  <a:gd name="T5" fmla="*/ 3 h 7"/>
                  <a:gd name="T6" fmla="*/ 0 w 7"/>
                  <a:gd name="T7" fmla="*/ 5 h 7"/>
                  <a:gd name="T8" fmla="*/ 7 w 7"/>
                  <a:gd name="T9" fmla="*/ 4 h 7"/>
                  <a:gd name="T10" fmla="*/ 1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1" y="1"/>
                    </a:moveTo>
                    <a:cubicBezTo>
                      <a:pt x="0" y="1"/>
                      <a:pt x="0" y="1"/>
                      <a:pt x="0" y="2"/>
                    </a:cubicBezTo>
                    <a:cubicBezTo>
                      <a:pt x="0" y="2"/>
                      <a:pt x="0" y="2"/>
                      <a:pt x="0" y="3"/>
                    </a:cubicBezTo>
                    <a:cubicBezTo>
                      <a:pt x="0" y="3"/>
                      <a:pt x="0" y="4"/>
                      <a:pt x="0" y="5"/>
                    </a:cubicBezTo>
                    <a:cubicBezTo>
                      <a:pt x="2" y="7"/>
                      <a:pt x="6" y="7"/>
                      <a:pt x="7" y="4"/>
                    </a:cubicBezTo>
                    <a:cubicBezTo>
                      <a:pt x="7" y="1"/>
                      <a:pt x="3" y="0"/>
                      <a:pt x="1" y="1"/>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6" name="Freeform 130">
                <a:extLst>
                  <a:ext uri="{FF2B5EF4-FFF2-40B4-BE49-F238E27FC236}">
                    <a16:creationId xmlns:a16="http://schemas.microsoft.com/office/drawing/2014/main" id="{8049138E-CC63-4F6D-885F-461646B5E86B}"/>
                  </a:ext>
                </a:extLst>
              </p:cNvPr>
              <p:cNvSpPr>
                <a:spLocks/>
              </p:cNvSpPr>
              <p:nvPr/>
            </p:nvSpPr>
            <p:spPr bwMode="auto">
              <a:xfrm>
                <a:off x="996729" y="4612662"/>
                <a:ext cx="10716" cy="14287"/>
              </a:xfrm>
              <a:custGeom>
                <a:avLst/>
                <a:gdLst>
                  <a:gd name="T0" fmla="*/ 1 w 5"/>
                  <a:gd name="T1" fmla="*/ 1 h 7"/>
                  <a:gd name="T2" fmla="*/ 1 w 5"/>
                  <a:gd name="T3" fmla="*/ 0 h 7"/>
                  <a:gd name="T4" fmla="*/ 1 w 5"/>
                  <a:gd name="T5" fmla="*/ 0 h 7"/>
                  <a:gd name="T6" fmla="*/ 0 w 5"/>
                  <a:gd name="T7" fmla="*/ 2 h 7"/>
                  <a:gd name="T8" fmla="*/ 0 w 5"/>
                  <a:gd name="T9" fmla="*/ 6 h 7"/>
                  <a:gd name="T10" fmla="*/ 1 w 5"/>
                  <a:gd name="T11" fmla="*/ 7 h 7"/>
                  <a:gd name="T12" fmla="*/ 2 w 5"/>
                  <a:gd name="T13" fmla="*/ 7 h 7"/>
                  <a:gd name="T14" fmla="*/ 5 w 5"/>
                  <a:gd name="T15" fmla="*/ 4 h 7"/>
                  <a:gd name="T16" fmla="*/ 1 w 5"/>
                  <a:gd name="T17"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1" y="1"/>
                    </a:moveTo>
                    <a:cubicBezTo>
                      <a:pt x="1" y="0"/>
                      <a:pt x="1" y="0"/>
                      <a:pt x="1" y="0"/>
                    </a:cubicBezTo>
                    <a:cubicBezTo>
                      <a:pt x="1" y="0"/>
                      <a:pt x="1" y="0"/>
                      <a:pt x="1" y="0"/>
                    </a:cubicBezTo>
                    <a:cubicBezTo>
                      <a:pt x="1" y="1"/>
                      <a:pt x="0" y="1"/>
                      <a:pt x="0" y="2"/>
                    </a:cubicBezTo>
                    <a:cubicBezTo>
                      <a:pt x="0" y="3"/>
                      <a:pt x="0" y="5"/>
                      <a:pt x="0" y="6"/>
                    </a:cubicBezTo>
                    <a:cubicBezTo>
                      <a:pt x="0" y="7"/>
                      <a:pt x="1" y="7"/>
                      <a:pt x="1" y="7"/>
                    </a:cubicBezTo>
                    <a:cubicBezTo>
                      <a:pt x="2" y="7"/>
                      <a:pt x="2" y="7"/>
                      <a:pt x="2" y="7"/>
                    </a:cubicBezTo>
                    <a:cubicBezTo>
                      <a:pt x="4" y="7"/>
                      <a:pt x="5" y="5"/>
                      <a:pt x="5" y="4"/>
                    </a:cubicBezTo>
                    <a:cubicBezTo>
                      <a:pt x="5" y="2"/>
                      <a:pt x="3" y="1"/>
                      <a:pt x="1" y="1"/>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7" name="Freeform 134">
                <a:extLst>
                  <a:ext uri="{FF2B5EF4-FFF2-40B4-BE49-F238E27FC236}">
                    <a16:creationId xmlns:a16="http://schemas.microsoft.com/office/drawing/2014/main" id="{9F9DB8C4-9A32-4343-91BF-8E12F0540E0F}"/>
                  </a:ext>
                </a:extLst>
              </p:cNvPr>
              <p:cNvSpPr>
                <a:spLocks/>
              </p:cNvSpPr>
              <p:nvPr/>
            </p:nvSpPr>
            <p:spPr bwMode="auto">
              <a:xfrm>
                <a:off x="730026" y="4447164"/>
                <a:ext cx="10716" cy="15478"/>
              </a:xfrm>
              <a:custGeom>
                <a:avLst/>
                <a:gdLst>
                  <a:gd name="T0" fmla="*/ 1 w 5"/>
                  <a:gd name="T1" fmla="*/ 4 h 8"/>
                  <a:gd name="T2" fmla="*/ 0 w 5"/>
                  <a:gd name="T3" fmla="*/ 5 h 8"/>
                  <a:gd name="T4" fmla="*/ 1 w 5"/>
                  <a:gd name="T5" fmla="*/ 7 h 8"/>
                  <a:gd name="T6" fmla="*/ 3 w 5"/>
                  <a:gd name="T7" fmla="*/ 8 h 8"/>
                  <a:gd name="T8" fmla="*/ 4 w 5"/>
                  <a:gd name="T9" fmla="*/ 8 h 8"/>
                  <a:gd name="T10" fmla="*/ 4 w 5"/>
                  <a:gd name="T11" fmla="*/ 7 h 8"/>
                  <a:gd name="T12" fmla="*/ 4 w 5"/>
                  <a:gd name="T13" fmla="*/ 7 h 8"/>
                  <a:gd name="T14" fmla="*/ 4 w 5"/>
                  <a:gd name="T15" fmla="*/ 6 h 8"/>
                  <a:gd name="T16" fmla="*/ 4 w 5"/>
                  <a:gd name="T17" fmla="*/ 2 h 8"/>
                  <a:gd name="T18" fmla="*/ 2 w 5"/>
                  <a:gd name="T19" fmla="*/ 2 h 8"/>
                  <a:gd name="T20" fmla="*/ 1 w 5"/>
                  <a:gd name="T21" fmla="*/ 4 h 8"/>
                  <a:gd name="T22" fmla="*/ 1 w 5"/>
                  <a:gd name="T2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1" y="4"/>
                    </a:moveTo>
                    <a:cubicBezTo>
                      <a:pt x="0" y="4"/>
                      <a:pt x="0" y="5"/>
                      <a:pt x="0" y="5"/>
                    </a:cubicBezTo>
                    <a:cubicBezTo>
                      <a:pt x="0" y="6"/>
                      <a:pt x="0" y="7"/>
                      <a:pt x="1" y="7"/>
                    </a:cubicBezTo>
                    <a:cubicBezTo>
                      <a:pt x="1" y="8"/>
                      <a:pt x="2" y="8"/>
                      <a:pt x="3" y="8"/>
                    </a:cubicBezTo>
                    <a:cubicBezTo>
                      <a:pt x="3" y="8"/>
                      <a:pt x="3" y="8"/>
                      <a:pt x="4" y="8"/>
                    </a:cubicBezTo>
                    <a:cubicBezTo>
                      <a:pt x="4" y="8"/>
                      <a:pt x="4" y="8"/>
                      <a:pt x="4" y="7"/>
                    </a:cubicBezTo>
                    <a:cubicBezTo>
                      <a:pt x="4" y="7"/>
                      <a:pt x="4" y="7"/>
                      <a:pt x="4" y="7"/>
                    </a:cubicBezTo>
                    <a:cubicBezTo>
                      <a:pt x="4" y="7"/>
                      <a:pt x="4" y="7"/>
                      <a:pt x="4" y="6"/>
                    </a:cubicBezTo>
                    <a:cubicBezTo>
                      <a:pt x="4" y="5"/>
                      <a:pt x="5" y="3"/>
                      <a:pt x="4" y="2"/>
                    </a:cubicBezTo>
                    <a:cubicBezTo>
                      <a:pt x="4" y="0"/>
                      <a:pt x="2" y="0"/>
                      <a:pt x="2" y="2"/>
                    </a:cubicBezTo>
                    <a:cubicBezTo>
                      <a:pt x="1" y="2"/>
                      <a:pt x="2" y="3"/>
                      <a:pt x="1" y="4"/>
                    </a:cubicBezTo>
                    <a:cubicBezTo>
                      <a:pt x="1" y="4"/>
                      <a:pt x="1" y="4"/>
                      <a:pt x="1" y="4"/>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8" name="Freeform 135">
                <a:extLst>
                  <a:ext uri="{FF2B5EF4-FFF2-40B4-BE49-F238E27FC236}">
                    <a16:creationId xmlns:a16="http://schemas.microsoft.com/office/drawing/2014/main" id="{03AD6997-84D8-4D06-8F0B-B23D1B29815B}"/>
                  </a:ext>
                </a:extLst>
              </p:cNvPr>
              <p:cNvSpPr>
                <a:spLocks/>
              </p:cNvSpPr>
              <p:nvPr/>
            </p:nvSpPr>
            <p:spPr bwMode="auto">
              <a:xfrm>
                <a:off x="1731353" y="3542282"/>
                <a:ext cx="17860" cy="11906"/>
              </a:xfrm>
              <a:custGeom>
                <a:avLst/>
                <a:gdLst>
                  <a:gd name="T0" fmla="*/ 3 w 9"/>
                  <a:gd name="T1" fmla="*/ 6 h 6"/>
                  <a:gd name="T2" fmla="*/ 4 w 9"/>
                  <a:gd name="T3" fmla="*/ 5 h 6"/>
                  <a:gd name="T4" fmla="*/ 9 w 9"/>
                  <a:gd name="T5" fmla="*/ 3 h 6"/>
                  <a:gd name="T6" fmla="*/ 4 w 9"/>
                  <a:gd name="T7" fmla="*/ 0 h 6"/>
                  <a:gd name="T8" fmla="*/ 2 w 9"/>
                  <a:gd name="T9" fmla="*/ 0 h 6"/>
                  <a:gd name="T10" fmla="*/ 0 w 9"/>
                  <a:gd name="T11" fmla="*/ 2 h 6"/>
                  <a:gd name="T12" fmla="*/ 2 w 9"/>
                  <a:gd name="T13" fmla="*/ 5 h 6"/>
                  <a:gd name="T14" fmla="*/ 3 w 9"/>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6"/>
                    </a:moveTo>
                    <a:cubicBezTo>
                      <a:pt x="3" y="6"/>
                      <a:pt x="4" y="5"/>
                      <a:pt x="4" y="5"/>
                    </a:cubicBezTo>
                    <a:cubicBezTo>
                      <a:pt x="6" y="4"/>
                      <a:pt x="8" y="3"/>
                      <a:pt x="9" y="3"/>
                    </a:cubicBezTo>
                    <a:cubicBezTo>
                      <a:pt x="7" y="2"/>
                      <a:pt x="6" y="1"/>
                      <a:pt x="4" y="0"/>
                    </a:cubicBezTo>
                    <a:cubicBezTo>
                      <a:pt x="3" y="0"/>
                      <a:pt x="3" y="0"/>
                      <a:pt x="2" y="0"/>
                    </a:cubicBezTo>
                    <a:cubicBezTo>
                      <a:pt x="2" y="1"/>
                      <a:pt x="1" y="1"/>
                      <a:pt x="0" y="2"/>
                    </a:cubicBezTo>
                    <a:cubicBezTo>
                      <a:pt x="1" y="3"/>
                      <a:pt x="1" y="4"/>
                      <a:pt x="2" y="5"/>
                    </a:cubicBezTo>
                    <a:cubicBezTo>
                      <a:pt x="2" y="5"/>
                      <a:pt x="3" y="6"/>
                      <a:pt x="3" y="6"/>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69" name="Freeform 139">
                <a:extLst>
                  <a:ext uri="{FF2B5EF4-FFF2-40B4-BE49-F238E27FC236}">
                    <a16:creationId xmlns:a16="http://schemas.microsoft.com/office/drawing/2014/main" id="{7EC8A685-D589-46C0-AA96-BF342E1C9163}"/>
                  </a:ext>
                </a:extLst>
              </p:cNvPr>
              <p:cNvSpPr>
                <a:spLocks/>
              </p:cNvSpPr>
              <p:nvPr/>
            </p:nvSpPr>
            <p:spPr bwMode="auto">
              <a:xfrm>
                <a:off x="2317148" y="1669415"/>
                <a:ext cx="3572" cy="2381"/>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1" y="1"/>
                      <a:pt x="1" y="1"/>
                      <a:pt x="2" y="1"/>
                    </a:cubicBezTo>
                    <a:cubicBezTo>
                      <a:pt x="1" y="1"/>
                      <a:pt x="1" y="0"/>
                      <a:pt x="0" y="0"/>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270" name="Freeform 141">
                <a:extLst>
                  <a:ext uri="{FF2B5EF4-FFF2-40B4-BE49-F238E27FC236}">
                    <a16:creationId xmlns:a16="http://schemas.microsoft.com/office/drawing/2014/main" id="{00367912-D083-45D1-B237-E6D2AABFCD2C}"/>
                  </a:ext>
                </a:extLst>
              </p:cNvPr>
              <p:cNvSpPr>
                <a:spLocks/>
              </p:cNvSpPr>
              <p:nvPr/>
            </p:nvSpPr>
            <p:spPr bwMode="auto">
              <a:xfrm>
                <a:off x="999110" y="3851847"/>
                <a:ext cx="11906" cy="15478"/>
              </a:xfrm>
              <a:custGeom>
                <a:avLst/>
                <a:gdLst>
                  <a:gd name="T0" fmla="*/ 6 w 6"/>
                  <a:gd name="T1" fmla="*/ 3 h 8"/>
                  <a:gd name="T2" fmla="*/ 5 w 6"/>
                  <a:gd name="T3" fmla="*/ 0 h 8"/>
                  <a:gd name="T4" fmla="*/ 4 w 6"/>
                  <a:gd name="T5" fmla="*/ 0 h 8"/>
                  <a:gd name="T6" fmla="*/ 1 w 6"/>
                  <a:gd name="T7" fmla="*/ 6 h 8"/>
                  <a:gd name="T8" fmla="*/ 6 w 6"/>
                  <a:gd name="T9" fmla="*/ 3 h 8"/>
                </a:gdLst>
                <a:ahLst/>
                <a:cxnLst>
                  <a:cxn ang="0">
                    <a:pos x="T0" y="T1"/>
                  </a:cxn>
                  <a:cxn ang="0">
                    <a:pos x="T2" y="T3"/>
                  </a:cxn>
                  <a:cxn ang="0">
                    <a:pos x="T4" y="T5"/>
                  </a:cxn>
                  <a:cxn ang="0">
                    <a:pos x="T6" y="T7"/>
                  </a:cxn>
                  <a:cxn ang="0">
                    <a:pos x="T8" y="T9"/>
                  </a:cxn>
                </a:cxnLst>
                <a:rect l="0" t="0" r="r" b="b"/>
                <a:pathLst>
                  <a:path w="6" h="8">
                    <a:moveTo>
                      <a:pt x="6" y="3"/>
                    </a:moveTo>
                    <a:cubicBezTo>
                      <a:pt x="6" y="2"/>
                      <a:pt x="6" y="1"/>
                      <a:pt x="5" y="0"/>
                    </a:cubicBezTo>
                    <a:cubicBezTo>
                      <a:pt x="5" y="0"/>
                      <a:pt x="5" y="0"/>
                      <a:pt x="4" y="0"/>
                    </a:cubicBezTo>
                    <a:cubicBezTo>
                      <a:pt x="3" y="1"/>
                      <a:pt x="0" y="4"/>
                      <a:pt x="1" y="6"/>
                    </a:cubicBezTo>
                    <a:cubicBezTo>
                      <a:pt x="2" y="8"/>
                      <a:pt x="5" y="4"/>
                      <a:pt x="6" y="3"/>
                    </a:cubicBezTo>
                    <a:close/>
                  </a:path>
                </a:pathLst>
              </a:custGeom>
              <a:solidFill>
                <a:srgbClr val="92D050"/>
              </a:solidFill>
              <a:ln>
                <a:noFill/>
              </a:ln>
            </p:spPr>
            <p:txBody>
              <a:bodyPr vert="horz" wrap="square" lIns="68580" tIns="34290" rIns="68580" bIns="34290" numCol="1" anchor="t" anchorCtr="0" compatLnSpc="1">
                <a:prstTxWarp prst="textNoShape">
                  <a:avLst/>
                </a:prstTxWarp>
              </a:bodyPr>
              <a:lstStyle/>
              <a:p>
                <a:pPr marL="0" marR="0" lvl="0" indent="0" algn="l" defTabSz="685810" rtl="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srgbClr val="000000"/>
                  </a:solidFill>
                  <a:effectLst/>
                  <a:uLnTx/>
                  <a:uFillTx/>
                  <a:latin typeface="Calibri" panose="020F0502020204030204"/>
                  <a:ea typeface="+mn-ea"/>
                  <a:cs typeface="+mn-cs"/>
                </a:endParaRPr>
              </a:p>
            </p:txBody>
          </p:sp>
        </p:grpSp>
      </p:grpSp>
      <p:sp>
        <p:nvSpPr>
          <p:cNvPr id="313" name="Teardrop 312">
            <a:extLst>
              <a:ext uri="{FF2B5EF4-FFF2-40B4-BE49-F238E27FC236}">
                <a16:creationId xmlns:a16="http://schemas.microsoft.com/office/drawing/2014/main" id="{8B375C05-4F6C-406F-8424-9222E273E0F2}"/>
              </a:ext>
            </a:extLst>
          </p:cNvPr>
          <p:cNvSpPr/>
          <p:nvPr/>
        </p:nvSpPr>
        <p:spPr>
          <a:xfrm rot="8100000">
            <a:off x="9498824" y="3276365"/>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14" name="Teardrop 313">
            <a:extLst>
              <a:ext uri="{FF2B5EF4-FFF2-40B4-BE49-F238E27FC236}">
                <a16:creationId xmlns:a16="http://schemas.microsoft.com/office/drawing/2014/main" id="{E8AE3653-7126-4567-9E2E-496B46600A12}"/>
              </a:ext>
            </a:extLst>
          </p:cNvPr>
          <p:cNvSpPr/>
          <p:nvPr/>
        </p:nvSpPr>
        <p:spPr>
          <a:xfrm rot="8100000">
            <a:off x="8898468" y="4229015"/>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15" name="Teardrop 314">
            <a:extLst>
              <a:ext uri="{FF2B5EF4-FFF2-40B4-BE49-F238E27FC236}">
                <a16:creationId xmlns:a16="http://schemas.microsoft.com/office/drawing/2014/main" id="{22A81872-91DB-4EEE-A593-BFF1ECABCD61}"/>
              </a:ext>
            </a:extLst>
          </p:cNvPr>
          <p:cNvSpPr/>
          <p:nvPr/>
        </p:nvSpPr>
        <p:spPr>
          <a:xfrm rot="8100000">
            <a:off x="9631732" y="4257500"/>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16" name="Teardrop 315">
            <a:extLst>
              <a:ext uri="{FF2B5EF4-FFF2-40B4-BE49-F238E27FC236}">
                <a16:creationId xmlns:a16="http://schemas.microsoft.com/office/drawing/2014/main" id="{4342FEA7-C9FF-4C9E-B183-706075D917CF}"/>
              </a:ext>
            </a:extLst>
          </p:cNvPr>
          <p:cNvSpPr/>
          <p:nvPr/>
        </p:nvSpPr>
        <p:spPr>
          <a:xfrm rot="8100000">
            <a:off x="10413518" y="4599576"/>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17" name="Teardrop 316">
            <a:extLst>
              <a:ext uri="{FF2B5EF4-FFF2-40B4-BE49-F238E27FC236}">
                <a16:creationId xmlns:a16="http://schemas.microsoft.com/office/drawing/2014/main" id="{05E49FED-639A-4D32-A801-E1B95802C2E6}"/>
              </a:ext>
            </a:extLst>
          </p:cNvPr>
          <p:cNvSpPr/>
          <p:nvPr/>
        </p:nvSpPr>
        <p:spPr>
          <a:xfrm rot="8100000">
            <a:off x="9279556" y="4029118"/>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18" name="Teardrop 317">
            <a:extLst>
              <a:ext uri="{FF2B5EF4-FFF2-40B4-BE49-F238E27FC236}">
                <a16:creationId xmlns:a16="http://schemas.microsoft.com/office/drawing/2014/main" id="{B900BB6B-9874-4CBB-A8DF-3EA22DB73883}"/>
              </a:ext>
            </a:extLst>
          </p:cNvPr>
          <p:cNvSpPr/>
          <p:nvPr/>
        </p:nvSpPr>
        <p:spPr>
          <a:xfrm rot="8100000">
            <a:off x="9120156" y="4124332"/>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19" name="Teardrop 318">
            <a:extLst>
              <a:ext uri="{FF2B5EF4-FFF2-40B4-BE49-F238E27FC236}">
                <a16:creationId xmlns:a16="http://schemas.microsoft.com/office/drawing/2014/main" id="{D069D3AD-566C-41CC-B247-D1D3FB1A3434}"/>
              </a:ext>
            </a:extLst>
          </p:cNvPr>
          <p:cNvSpPr/>
          <p:nvPr/>
        </p:nvSpPr>
        <p:spPr>
          <a:xfrm rot="8100000">
            <a:off x="10192638" y="4199207"/>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20" name="Teardrop 319">
            <a:extLst>
              <a:ext uri="{FF2B5EF4-FFF2-40B4-BE49-F238E27FC236}">
                <a16:creationId xmlns:a16="http://schemas.microsoft.com/office/drawing/2014/main" id="{4C9EB43B-23B3-4B59-97C5-E0D39931C2B3}"/>
              </a:ext>
            </a:extLst>
          </p:cNvPr>
          <p:cNvSpPr/>
          <p:nvPr/>
        </p:nvSpPr>
        <p:spPr>
          <a:xfrm rot="8100000">
            <a:off x="9357142" y="3408878"/>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21" name="Teardrop 320">
            <a:extLst>
              <a:ext uri="{FF2B5EF4-FFF2-40B4-BE49-F238E27FC236}">
                <a16:creationId xmlns:a16="http://schemas.microsoft.com/office/drawing/2014/main" id="{C3A65961-5287-41C9-A20A-BB7C08B8D3B6}"/>
              </a:ext>
            </a:extLst>
          </p:cNvPr>
          <p:cNvSpPr/>
          <p:nvPr/>
        </p:nvSpPr>
        <p:spPr>
          <a:xfrm rot="8100000">
            <a:off x="9413907" y="4914663"/>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pic>
        <p:nvPicPr>
          <p:cNvPr id="330" name="Picture 329">
            <a:extLst>
              <a:ext uri="{FF2B5EF4-FFF2-40B4-BE49-F238E27FC236}">
                <a16:creationId xmlns:a16="http://schemas.microsoft.com/office/drawing/2014/main" id="{B169A9D7-6D01-4734-9CD4-FAAE5117993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06132" y="3351250"/>
            <a:ext cx="1794644" cy="1980711"/>
          </a:xfrm>
          <a:prstGeom prst="rect">
            <a:avLst/>
          </a:prstGeom>
        </p:spPr>
      </p:pic>
      <p:pic>
        <p:nvPicPr>
          <p:cNvPr id="332" name="Picture 331">
            <a:extLst>
              <a:ext uri="{FF2B5EF4-FFF2-40B4-BE49-F238E27FC236}">
                <a16:creationId xmlns:a16="http://schemas.microsoft.com/office/drawing/2014/main" id="{8B583CD6-9110-45EC-B2FF-02EE3ADD73F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59515" y="2226469"/>
            <a:ext cx="440401" cy="447393"/>
          </a:xfrm>
          <a:prstGeom prst="rect">
            <a:avLst/>
          </a:prstGeom>
        </p:spPr>
      </p:pic>
      <p:pic>
        <p:nvPicPr>
          <p:cNvPr id="333" name="Picture 332">
            <a:extLst>
              <a:ext uri="{FF2B5EF4-FFF2-40B4-BE49-F238E27FC236}">
                <a16:creationId xmlns:a16="http://schemas.microsoft.com/office/drawing/2014/main" id="{D116B398-1D9E-4501-80F3-02288199F65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959515" y="2616560"/>
            <a:ext cx="438374" cy="431524"/>
          </a:xfrm>
          <a:prstGeom prst="rect">
            <a:avLst/>
          </a:prstGeom>
        </p:spPr>
      </p:pic>
      <p:sp>
        <p:nvSpPr>
          <p:cNvPr id="7" name="Text Placeholder 6">
            <a:extLst>
              <a:ext uri="{FF2B5EF4-FFF2-40B4-BE49-F238E27FC236}">
                <a16:creationId xmlns:a16="http://schemas.microsoft.com/office/drawing/2014/main" id="{B62FD9A0-228C-4D63-AC6B-5D07F6534DDF}"/>
              </a:ext>
            </a:extLst>
          </p:cNvPr>
          <p:cNvSpPr>
            <a:spLocks noGrp="1"/>
          </p:cNvSpPr>
          <p:nvPr>
            <p:ph type="body" sz="quarter" idx="20"/>
          </p:nvPr>
        </p:nvSpPr>
        <p:spPr>
          <a:xfrm>
            <a:off x="7274402" y="2155693"/>
            <a:ext cx="1211678" cy="852171"/>
          </a:xfrm>
        </p:spPr>
        <p:txBody>
          <a:bodyPr/>
          <a:lstStyle/>
          <a:p>
            <a:pPr>
              <a:lnSpc>
                <a:spcPct val="200000"/>
              </a:lnSpc>
              <a:spcBef>
                <a:spcPts val="0"/>
              </a:spcBef>
            </a:pPr>
            <a:r>
              <a:rPr lang="en-GB"/>
              <a:t>Drug service</a:t>
            </a:r>
          </a:p>
          <a:p>
            <a:pPr>
              <a:lnSpc>
                <a:spcPct val="200000"/>
              </a:lnSpc>
              <a:spcBef>
                <a:spcPts val="0"/>
              </a:spcBef>
            </a:pPr>
            <a:r>
              <a:rPr lang="en-GB"/>
              <a:t>Prison</a:t>
            </a:r>
          </a:p>
        </p:txBody>
      </p:sp>
      <p:pic>
        <p:nvPicPr>
          <p:cNvPr id="10" name="Picture 9">
            <a:extLst>
              <a:ext uri="{FF2B5EF4-FFF2-40B4-BE49-F238E27FC236}">
                <a16:creationId xmlns:a16="http://schemas.microsoft.com/office/drawing/2014/main" id="{009C9FA7-C997-49B0-80E7-2B7F716A4CC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80875" y="1921899"/>
            <a:ext cx="3640726" cy="1178957"/>
          </a:xfrm>
          <a:prstGeom prst="rect">
            <a:avLst/>
          </a:prstGeom>
        </p:spPr>
      </p:pic>
      <p:pic>
        <p:nvPicPr>
          <p:cNvPr id="11" name="Picture 10">
            <a:extLst>
              <a:ext uri="{FF2B5EF4-FFF2-40B4-BE49-F238E27FC236}">
                <a16:creationId xmlns:a16="http://schemas.microsoft.com/office/drawing/2014/main" id="{7603860B-F277-4B0B-BD55-9F8D782E714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52600" y="3901629"/>
            <a:ext cx="3640726" cy="1171864"/>
          </a:xfrm>
          <a:prstGeom prst="rect">
            <a:avLst/>
          </a:prstGeom>
        </p:spPr>
      </p:pic>
      <p:sp>
        <p:nvSpPr>
          <p:cNvPr id="119" name="TextBox 118">
            <a:extLst>
              <a:ext uri="{FF2B5EF4-FFF2-40B4-BE49-F238E27FC236}">
                <a16:creationId xmlns:a16="http://schemas.microsoft.com/office/drawing/2014/main" id="{9E71773F-FB1E-474E-B14F-2FBB9B55FADB}"/>
              </a:ext>
            </a:extLst>
          </p:cNvPr>
          <p:cNvSpPr txBox="1"/>
          <p:nvPr/>
        </p:nvSpPr>
        <p:spPr>
          <a:xfrm>
            <a:off x="1566043" y="3059171"/>
            <a:ext cx="1890587" cy="652294"/>
          </a:xfrm>
          <a:prstGeom prst="rect">
            <a:avLst/>
          </a:prstGeom>
          <a:noFill/>
        </p:spPr>
        <p:txBody>
          <a:bodyPr wrap="square" rtlCol="0">
            <a:sp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213" b="0" i="0" u="none" strike="noStrike" kern="0" cap="none" spc="0" normalizeH="0" baseline="0" noProof="0">
                <a:ln>
                  <a:noFill/>
                </a:ln>
                <a:solidFill>
                  <a:prstClr val="black">
                    <a:lumMod val="65000"/>
                    <a:lumOff val="35000"/>
                  </a:prstClr>
                </a:solidFill>
                <a:effectLst/>
                <a:uLnTx/>
                <a:uFillTx/>
                <a:latin typeface="Arial Bold"/>
                <a:ea typeface="+mn-ea"/>
                <a:cs typeface="+mn-cs"/>
              </a:rPr>
              <a:t>of clients in structured treatment are </a:t>
            </a:r>
            <a:r>
              <a:rPr kumimoji="0" lang="en-GB" sz="1213" b="1" i="0" u="sng" strike="noStrike" kern="0" cap="none" spc="0" normalizeH="0" baseline="0" noProof="0">
                <a:ln>
                  <a:noFill/>
                </a:ln>
                <a:solidFill>
                  <a:prstClr val="black">
                    <a:lumMod val="65000"/>
                    <a:lumOff val="35000"/>
                  </a:prstClr>
                </a:solidFill>
                <a:effectLst/>
                <a:uLnTx/>
                <a:uFillTx/>
                <a:latin typeface="Arial Bold"/>
                <a:ea typeface="+mn-ea"/>
                <a:cs typeface="+mn-cs"/>
              </a:rPr>
              <a:t>offered</a:t>
            </a:r>
            <a:r>
              <a:rPr kumimoji="0" lang="en-GB" sz="1213" b="0" i="0" u="none" strike="noStrike" kern="0" cap="none" spc="0" normalizeH="0" baseline="0" noProof="0">
                <a:ln>
                  <a:noFill/>
                </a:ln>
                <a:solidFill>
                  <a:prstClr val="black">
                    <a:lumMod val="65000"/>
                    <a:lumOff val="35000"/>
                  </a:prstClr>
                </a:solidFill>
                <a:effectLst/>
                <a:uLnTx/>
                <a:uFillTx/>
                <a:latin typeface="Arial Bold"/>
                <a:ea typeface="+mn-ea"/>
                <a:cs typeface="+mn-cs"/>
              </a:rPr>
              <a:t> a Hep C test</a:t>
            </a:r>
          </a:p>
        </p:txBody>
      </p:sp>
      <p:sp>
        <p:nvSpPr>
          <p:cNvPr id="120" name="TextBox 119">
            <a:extLst>
              <a:ext uri="{FF2B5EF4-FFF2-40B4-BE49-F238E27FC236}">
                <a16:creationId xmlns:a16="http://schemas.microsoft.com/office/drawing/2014/main" id="{9D806FC6-72E5-4E6F-9AD7-B959926EE7F5}"/>
              </a:ext>
            </a:extLst>
          </p:cNvPr>
          <p:cNvSpPr txBox="1"/>
          <p:nvPr/>
        </p:nvSpPr>
        <p:spPr>
          <a:xfrm>
            <a:off x="3569301" y="3073645"/>
            <a:ext cx="1796991" cy="652294"/>
          </a:xfrm>
          <a:prstGeom prst="rect">
            <a:avLst/>
          </a:prstGeom>
          <a:noFill/>
        </p:spPr>
        <p:txBody>
          <a:bodyPr wrap="square" rtlCol="0">
            <a:sp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213" b="0" i="0" u="none" strike="noStrike" kern="0" cap="none" spc="0" normalizeH="0" baseline="0" noProof="0">
                <a:ln>
                  <a:noFill/>
                </a:ln>
                <a:solidFill>
                  <a:prstClr val="black">
                    <a:lumMod val="65000"/>
                    <a:lumOff val="35000"/>
                  </a:prstClr>
                </a:solidFill>
                <a:effectLst/>
                <a:uLnTx/>
                <a:uFillTx/>
                <a:latin typeface="Arial Bold"/>
                <a:ea typeface="+mn-ea"/>
                <a:cs typeface="+mn-cs"/>
              </a:rPr>
              <a:t>of those with a history of injecting have been </a:t>
            </a:r>
            <a:r>
              <a:rPr kumimoji="0" lang="en-GB" sz="1213" b="0" i="0" u="sng" strike="noStrike" kern="0" cap="none" spc="0" normalizeH="0" baseline="0" noProof="0">
                <a:ln>
                  <a:noFill/>
                </a:ln>
                <a:solidFill>
                  <a:prstClr val="black">
                    <a:lumMod val="65000"/>
                    <a:lumOff val="35000"/>
                  </a:prstClr>
                </a:solidFill>
                <a:effectLst/>
                <a:uLnTx/>
                <a:uFillTx/>
                <a:latin typeface="Arial Bold"/>
                <a:ea typeface="+mn-ea"/>
                <a:cs typeface="+mn-cs"/>
              </a:rPr>
              <a:t>tested ever</a:t>
            </a:r>
          </a:p>
        </p:txBody>
      </p:sp>
      <p:sp>
        <p:nvSpPr>
          <p:cNvPr id="121" name="TextBox 120">
            <a:extLst>
              <a:ext uri="{FF2B5EF4-FFF2-40B4-BE49-F238E27FC236}">
                <a16:creationId xmlns:a16="http://schemas.microsoft.com/office/drawing/2014/main" id="{E70CB1AE-B873-44DA-99A1-9D2FF8B4293A}"/>
              </a:ext>
            </a:extLst>
          </p:cNvPr>
          <p:cNvSpPr txBox="1"/>
          <p:nvPr/>
        </p:nvSpPr>
        <p:spPr>
          <a:xfrm>
            <a:off x="1590981" y="5058845"/>
            <a:ext cx="1834984" cy="838948"/>
          </a:xfrm>
          <a:prstGeom prst="rect">
            <a:avLst/>
          </a:prstGeom>
          <a:noFill/>
        </p:spPr>
        <p:txBody>
          <a:bodyPr wrap="square" rtlCol="0">
            <a:sp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213" b="0" i="0" u="none" strike="noStrike" kern="0" cap="none" spc="0" normalizeH="0" baseline="0" noProof="0">
                <a:ln>
                  <a:noFill/>
                </a:ln>
                <a:solidFill>
                  <a:prstClr val="black">
                    <a:lumMod val="65000"/>
                    <a:lumOff val="35000"/>
                  </a:prstClr>
                </a:solidFill>
                <a:effectLst/>
                <a:uLnTx/>
                <a:uFillTx/>
                <a:latin typeface="Arial Bold"/>
                <a:ea typeface="+mn-ea"/>
                <a:cs typeface="+mn-cs"/>
              </a:rPr>
              <a:t>of </a:t>
            </a:r>
            <a:r>
              <a:rPr kumimoji="0" lang="en-GB" sz="1213" b="0" i="0" u="sng" strike="noStrike" kern="0" cap="none" spc="0" normalizeH="0" baseline="0" noProof="0">
                <a:ln>
                  <a:noFill/>
                </a:ln>
                <a:solidFill>
                  <a:prstClr val="black">
                    <a:lumMod val="65000"/>
                    <a:lumOff val="35000"/>
                  </a:prstClr>
                </a:solidFill>
                <a:effectLst/>
                <a:uLnTx/>
                <a:uFillTx/>
                <a:latin typeface="Arial Bold"/>
                <a:ea typeface="+mn-ea"/>
                <a:cs typeface="+mn-cs"/>
              </a:rPr>
              <a:t>current and previous injectors </a:t>
            </a:r>
            <a:r>
              <a:rPr kumimoji="0" lang="en-GB" sz="1213" b="0" i="0" u="none" strike="noStrike" kern="0" cap="none" spc="0" normalizeH="0" baseline="0" noProof="0">
                <a:ln>
                  <a:noFill/>
                </a:ln>
                <a:solidFill>
                  <a:prstClr val="black">
                    <a:lumMod val="65000"/>
                    <a:lumOff val="35000"/>
                  </a:prstClr>
                </a:solidFill>
                <a:effectLst/>
                <a:uLnTx/>
                <a:uFillTx/>
                <a:latin typeface="Arial Bold"/>
                <a:ea typeface="+mn-ea"/>
                <a:cs typeface="+mn-cs"/>
              </a:rPr>
              <a:t>(at risk) tested within the </a:t>
            </a:r>
            <a:r>
              <a:rPr kumimoji="0" lang="en-GB" sz="1213" b="0" i="0" u="sng" strike="noStrike" kern="0" cap="none" spc="0" normalizeH="0" baseline="0" noProof="0">
                <a:ln>
                  <a:noFill/>
                </a:ln>
                <a:solidFill>
                  <a:prstClr val="black">
                    <a:lumMod val="65000"/>
                    <a:lumOff val="35000"/>
                  </a:prstClr>
                </a:solidFill>
                <a:effectLst/>
                <a:uLnTx/>
                <a:uFillTx/>
                <a:latin typeface="Arial Bold"/>
                <a:ea typeface="+mn-ea"/>
                <a:cs typeface="+mn-cs"/>
              </a:rPr>
              <a:t>last 12 months</a:t>
            </a:r>
          </a:p>
        </p:txBody>
      </p:sp>
      <p:sp>
        <p:nvSpPr>
          <p:cNvPr id="122" name="TextBox 121">
            <a:extLst>
              <a:ext uri="{FF2B5EF4-FFF2-40B4-BE49-F238E27FC236}">
                <a16:creationId xmlns:a16="http://schemas.microsoft.com/office/drawing/2014/main" id="{815F479D-3BFA-4B57-ABAB-4C2C33F92C6D}"/>
              </a:ext>
            </a:extLst>
          </p:cNvPr>
          <p:cNvSpPr txBox="1"/>
          <p:nvPr/>
        </p:nvSpPr>
        <p:spPr>
          <a:xfrm>
            <a:off x="3736963" y="5072884"/>
            <a:ext cx="1629329" cy="652294"/>
          </a:xfrm>
          <a:prstGeom prst="rect">
            <a:avLst/>
          </a:prstGeom>
          <a:noFill/>
        </p:spPr>
        <p:txBody>
          <a:bodyPr wrap="square" rtlCol="0">
            <a:sp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213" b="0" i="0" u="none" strike="noStrike" kern="0" cap="none" spc="0" normalizeH="0" baseline="0" noProof="0">
                <a:ln>
                  <a:noFill/>
                </a:ln>
                <a:solidFill>
                  <a:prstClr val="black">
                    <a:lumMod val="65000"/>
                    <a:lumOff val="35000"/>
                  </a:prstClr>
                </a:solidFill>
                <a:effectLst/>
                <a:uLnTx/>
                <a:uFillTx/>
                <a:latin typeface="Arial Bold"/>
                <a:ea typeface="+mn-ea"/>
                <a:cs typeface="+mn-cs"/>
              </a:rPr>
              <a:t>of HCV+ patients have </a:t>
            </a:r>
            <a:r>
              <a:rPr kumimoji="0" lang="en-GB" sz="1213" b="0" i="0" u="sng" strike="noStrike" kern="0" cap="none" spc="0" normalizeH="0" baseline="0" noProof="0">
                <a:ln>
                  <a:noFill/>
                </a:ln>
                <a:solidFill>
                  <a:prstClr val="black">
                    <a:lumMod val="65000"/>
                    <a:lumOff val="35000"/>
                  </a:prstClr>
                </a:solidFill>
                <a:effectLst/>
                <a:uLnTx/>
                <a:uFillTx/>
                <a:latin typeface="Arial Bold"/>
                <a:ea typeface="+mn-ea"/>
                <a:cs typeface="+mn-cs"/>
              </a:rPr>
              <a:t>commenced treatment</a:t>
            </a:r>
            <a:endParaRPr kumimoji="0" lang="en-GB" sz="1213" b="0" i="0" u="none" strike="noStrike" kern="0" cap="none" spc="0" normalizeH="0" baseline="30000" noProof="0">
              <a:ln>
                <a:noFill/>
              </a:ln>
              <a:solidFill>
                <a:prstClr val="black">
                  <a:lumMod val="65000"/>
                  <a:lumOff val="35000"/>
                </a:prstClr>
              </a:solidFill>
              <a:effectLst/>
              <a:uLnTx/>
              <a:uFillTx/>
              <a:latin typeface="Arial Bold"/>
              <a:ea typeface="+mn-ea"/>
              <a:cs typeface="+mn-cs"/>
            </a:endParaRPr>
          </a:p>
        </p:txBody>
      </p:sp>
      <p:sp>
        <p:nvSpPr>
          <p:cNvPr id="123" name="TextBox 122">
            <a:extLst>
              <a:ext uri="{FF2B5EF4-FFF2-40B4-BE49-F238E27FC236}">
                <a16:creationId xmlns:a16="http://schemas.microsoft.com/office/drawing/2014/main" id="{0C95AB3E-08E7-458D-9504-9A15B22D27FD}"/>
              </a:ext>
            </a:extLst>
          </p:cNvPr>
          <p:cNvSpPr txBox="1"/>
          <p:nvPr/>
        </p:nvSpPr>
        <p:spPr>
          <a:xfrm>
            <a:off x="2174396" y="1513303"/>
            <a:ext cx="2653681" cy="353623"/>
          </a:xfrm>
          <a:prstGeom prst="rect">
            <a:avLst/>
          </a:prstGeom>
          <a:noFill/>
        </p:spPr>
        <p:txBody>
          <a:bodyPr wrap="square" rtlCol="0">
            <a:sp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698" b="0" i="0" u="none" strike="noStrike" kern="0" cap="none" spc="0" normalizeH="0" baseline="0" noProof="0">
                <a:ln>
                  <a:noFill/>
                </a:ln>
                <a:solidFill>
                  <a:prstClr val="black">
                    <a:lumMod val="65000"/>
                    <a:lumOff val="35000"/>
                  </a:prstClr>
                </a:solidFill>
                <a:effectLst/>
                <a:uLnTx/>
                <a:uFillTx/>
                <a:latin typeface="Arial Bold"/>
                <a:ea typeface="+mn-ea"/>
                <a:cs typeface="+mn-cs"/>
              </a:rPr>
              <a:t>DTS Elimination criteria</a:t>
            </a:r>
          </a:p>
        </p:txBody>
      </p:sp>
      <p:sp>
        <p:nvSpPr>
          <p:cNvPr id="133" name="TextBox 132">
            <a:extLst>
              <a:ext uri="{FF2B5EF4-FFF2-40B4-BE49-F238E27FC236}">
                <a16:creationId xmlns:a16="http://schemas.microsoft.com/office/drawing/2014/main" id="{233C85EE-28C5-4EB2-9F4E-3926B6520A5B}"/>
              </a:ext>
            </a:extLst>
          </p:cNvPr>
          <p:cNvSpPr txBox="1"/>
          <p:nvPr/>
        </p:nvSpPr>
        <p:spPr>
          <a:xfrm>
            <a:off x="6873643" y="4352809"/>
            <a:ext cx="1572341" cy="540148"/>
          </a:xfrm>
          <a:prstGeom prst="rect">
            <a:avLst/>
          </a:prstGeom>
          <a:noFill/>
        </p:spPr>
        <p:txBody>
          <a:bodyPr wrap="square" rtlCol="0">
            <a:sp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970" b="0" i="0" u="none" strike="noStrike" kern="0" cap="none" spc="0" normalizeH="0" baseline="0" noProof="0">
                <a:ln>
                  <a:noFill/>
                </a:ln>
                <a:solidFill>
                  <a:prstClr val="black">
                    <a:lumMod val="65000"/>
                    <a:lumOff val="35000"/>
                  </a:prstClr>
                </a:solidFill>
                <a:effectLst/>
                <a:uLnTx/>
                <a:uFillTx/>
                <a:latin typeface="Arial"/>
                <a:ea typeface="+mn-ea"/>
                <a:cs typeface="+mn-cs"/>
              </a:rPr>
              <a:t>Elimination status re-evaluated every 6 months</a:t>
            </a:r>
          </a:p>
        </p:txBody>
      </p:sp>
      <p:pic>
        <p:nvPicPr>
          <p:cNvPr id="116" name="Picture 115">
            <a:extLst>
              <a:ext uri="{FF2B5EF4-FFF2-40B4-BE49-F238E27FC236}">
                <a16:creationId xmlns:a16="http://schemas.microsoft.com/office/drawing/2014/main" id="{7994CE2B-3E95-4920-80B7-5D64A8C7E6D5}"/>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781606" y="6183799"/>
            <a:ext cx="1980513" cy="357593"/>
          </a:xfrm>
          <a:prstGeom prst="rect">
            <a:avLst/>
          </a:prstGeom>
        </p:spPr>
      </p:pic>
      <p:sp>
        <p:nvSpPr>
          <p:cNvPr id="2" name="Teardrop 1">
            <a:extLst>
              <a:ext uri="{FF2B5EF4-FFF2-40B4-BE49-F238E27FC236}">
                <a16:creationId xmlns:a16="http://schemas.microsoft.com/office/drawing/2014/main" id="{BC21982A-18C4-13BA-B203-FCBA6A709730}"/>
              </a:ext>
            </a:extLst>
          </p:cNvPr>
          <p:cNvSpPr/>
          <p:nvPr/>
        </p:nvSpPr>
        <p:spPr>
          <a:xfrm rot="8100000">
            <a:off x="9078534" y="4131777"/>
            <a:ext cx="200371" cy="200371"/>
          </a:xfrm>
          <a:prstGeom prst="teardrop">
            <a:avLst>
              <a:gd name="adj" fmla="val 127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1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BF176F"/>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03BF7B0-4100-86C9-D410-83AF46F131EC}"/>
              </a:ext>
            </a:extLst>
          </p:cNvPr>
          <p:cNvSpPr txBox="1"/>
          <p:nvPr/>
        </p:nvSpPr>
        <p:spPr>
          <a:xfrm>
            <a:off x="3501237" y="5987513"/>
            <a:ext cx="1980513" cy="215444"/>
          </a:xfrm>
          <a:prstGeom prst="rect">
            <a:avLst/>
          </a:prstGeom>
          <a:noFill/>
        </p:spPr>
        <p:txBody>
          <a:bodyPr wrap="square">
            <a:spAutoFit/>
          </a:bodyPr>
          <a:lstStyle/>
          <a:p>
            <a:pPr marL="0" marR="0" lvl="0" indent="0" algn="r" defTabSz="914413" rtl="0" eaLnBrk="1" fontAlgn="base"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Arial"/>
                <a:ea typeface="+mn-ea"/>
                <a:cs typeface="+mn-cs"/>
              </a:rPr>
              <a:t>*2% tolerance is permitted</a:t>
            </a:r>
          </a:p>
        </p:txBody>
      </p:sp>
      <p:sp>
        <p:nvSpPr>
          <p:cNvPr id="4" name="TextBox 3">
            <a:extLst>
              <a:ext uri="{FF2B5EF4-FFF2-40B4-BE49-F238E27FC236}">
                <a16:creationId xmlns:a16="http://schemas.microsoft.com/office/drawing/2014/main" id="{1C753D1B-60D5-998D-DDF6-145F50328647}"/>
              </a:ext>
            </a:extLst>
          </p:cNvPr>
          <p:cNvSpPr txBox="1"/>
          <p:nvPr/>
        </p:nvSpPr>
        <p:spPr>
          <a:xfrm>
            <a:off x="781236" y="0"/>
            <a:ext cx="4136994" cy="369332"/>
          </a:xfrm>
          <a:prstGeom prst="rect">
            <a:avLst/>
          </a:prstGeom>
          <a:noFill/>
        </p:spPr>
        <p:txBody>
          <a:bodyPr wrap="square" rtlCol="0">
            <a:spAutoFit/>
          </a:bodyPr>
          <a:lstStyle/>
          <a:p>
            <a:r>
              <a:rPr lang="en-GB" b="1" dirty="0"/>
              <a:t>SLIDE BORROWED FROM GILEAD </a:t>
            </a:r>
          </a:p>
        </p:txBody>
      </p:sp>
    </p:spTree>
    <p:extLst>
      <p:ext uri="{BB962C8B-B14F-4D97-AF65-F5344CB8AC3E}">
        <p14:creationId xmlns:p14="http://schemas.microsoft.com/office/powerpoint/2010/main" val="3087826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497C044-9D2A-6B96-BF95-478D7810FFF5}"/>
              </a:ext>
            </a:extLst>
          </p:cNvPr>
          <p:cNvPicPr>
            <a:picLocks noChangeAspect="1"/>
          </p:cNvPicPr>
          <p:nvPr/>
        </p:nvPicPr>
        <p:blipFill>
          <a:blip r:embed="rId2"/>
          <a:stretch>
            <a:fillRect/>
          </a:stretch>
        </p:blipFill>
        <p:spPr>
          <a:xfrm>
            <a:off x="6809362" y="954175"/>
            <a:ext cx="5038927" cy="5655701"/>
          </a:xfrm>
          <a:prstGeom prst="rect">
            <a:avLst/>
          </a:prstGeom>
        </p:spPr>
      </p:pic>
      <p:sp>
        <p:nvSpPr>
          <p:cNvPr id="4" name="TextBox 3">
            <a:extLst>
              <a:ext uri="{FF2B5EF4-FFF2-40B4-BE49-F238E27FC236}">
                <a16:creationId xmlns:a16="http://schemas.microsoft.com/office/drawing/2014/main" id="{8E057D38-7E7F-C7FA-B67E-C1617CEF4B31}"/>
              </a:ext>
            </a:extLst>
          </p:cNvPr>
          <p:cNvSpPr txBox="1"/>
          <p:nvPr/>
        </p:nvSpPr>
        <p:spPr>
          <a:xfrm>
            <a:off x="350196" y="243191"/>
            <a:ext cx="9542834" cy="523220"/>
          </a:xfrm>
          <a:prstGeom prst="rect">
            <a:avLst/>
          </a:prstGeom>
          <a:noFill/>
        </p:spPr>
        <p:txBody>
          <a:bodyPr wrap="square" rtlCol="0">
            <a:spAutoFit/>
          </a:bodyPr>
          <a:lstStyle/>
          <a:p>
            <a:r>
              <a:rPr lang="en-GB" sz="2800" dirty="0">
                <a:solidFill>
                  <a:schemeClr val="accent1"/>
                </a:solidFill>
              </a:rPr>
              <a:t>Partnership Delivery</a:t>
            </a:r>
          </a:p>
        </p:txBody>
      </p:sp>
      <p:sp>
        <p:nvSpPr>
          <p:cNvPr id="5" name="TextBox 4">
            <a:extLst>
              <a:ext uri="{FF2B5EF4-FFF2-40B4-BE49-F238E27FC236}">
                <a16:creationId xmlns:a16="http://schemas.microsoft.com/office/drawing/2014/main" id="{5F745083-BA20-56C8-090B-EDB30258BB47}"/>
              </a:ext>
            </a:extLst>
          </p:cNvPr>
          <p:cNvSpPr txBox="1"/>
          <p:nvPr/>
        </p:nvSpPr>
        <p:spPr>
          <a:xfrm>
            <a:off x="461639" y="861134"/>
            <a:ext cx="5634361" cy="4893647"/>
          </a:xfrm>
          <a:prstGeom prst="rect">
            <a:avLst/>
          </a:prstGeom>
          <a:noFill/>
        </p:spPr>
        <p:txBody>
          <a:bodyPr wrap="square" rtlCol="0">
            <a:spAutoFit/>
          </a:bodyPr>
          <a:lstStyle/>
          <a:p>
            <a:pPr marL="342900" indent="-342900">
              <a:buFont typeface="Arial" panose="020B0604020202020204" pitchFamily="34" charset="0"/>
              <a:buChar char="•"/>
            </a:pPr>
            <a:r>
              <a:rPr lang="en-GB" sz="2400" dirty="0"/>
              <a:t>Different pharma companies brought different partners</a:t>
            </a:r>
          </a:p>
          <a:p>
            <a:pPr marL="342900" indent="-342900">
              <a:buFont typeface="Arial" panose="020B0604020202020204" pitchFamily="34" charset="0"/>
              <a:buChar char="•"/>
            </a:pPr>
            <a:r>
              <a:rPr lang="en-GB" sz="2400" dirty="0"/>
              <a:t>The partners disproportionately covered the target populations in England; others are in contact / included</a:t>
            </a:r>
          </a:p>
          <a:p>
            <a:pPr marL="342900" indent="-342900">
              <a:buFont typeface="Arial" panose="020B0604020202020204" pitchFamily="34" charset="0"/>
              <a:buChar char="•"/>
            </a:pPr>
            <a:r>
              <a:rPr lang="en-GB" sz="2400" dirty="0"/>
              <a:t>It gave NHS England a legitimate route to the drug treatment providers</a:t>
            </a:r>
          </a:p>
          <a:p>
            <a:pPr marL="342900" indent="-342900">
              <a:buFont typeface="Arial" panose="020B0604020202020204" pitchFamily="34" charset="0"/>
              <a:buChar char="•"/>
            </a:pPr>
            <a:r>
              <a:rPr lang="en-GB" sz="2400" dirty="0"/>
              <a:t>They are aiming to micro-eliminate drug treatment services by the end of 2023</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NHS England are hoping to extend the current deal at the end of 5 years (April 2024) to take the work further</a:t>
            </a:r>
          </a:p>
        </p:txBody>
      </p:sp>
    </p:spTree>
    <p:extLst>
      <p:ext uri="{BB962C8B-B14F-4D97-AF65-F5344CB8AC3E}">
        <p14:creationId xmlns:p14="http://schemas.microsoft.com/office/powerpoint/2010/main" val="2608374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F0271E8-5CA0-0336-FA51-9A63D009D6CF}"/>
              </a:ext>
            </a:extLst>
          </p:cNvPr>
          <p:cNvSpPr txBox="1"/>
          <p:nvPr/>
        </p:nvSpPr>
        <p:spPr>
          <a:xfrm>
            <a:off x="470517" y="284085"/>
            <a:ext cx="9525739" cy="646331"/>
          </a:xfrm>
          <a:prstGeom prst="rect">
            <a:avLst/>
          </a:prstGeom>
          <a:noFill/>
        </p:spPr>
        <p:txBody>
          <a:bodyPr wrap="square" rtlCol="0">
            <a:spAutoFit/>
          </a:bodyPr>
          <a:lstStyle/>
          <a:p>
            <a:r>
              <a:rPr lang="en-GB" sz="3600" dirty="0">
                <a:solidFill>
                  <a:schemeClr val="accent1"/>
                </a:solidFill>
              </a:rPr>
              <a:t>What’s next?</a:t>
            </a:r>
          </a:p>
        </p:txBody>
      </p:sp>
      <p:sp>
        <p:nvSpPr>
          <p:cNvPr id="3" name="TextBox 2">
            <a:extLst>
              <a:ext uri="{FF2B5EF4-FFF2-40B4-BE49-F238E27FC236}">
                <a16:creationId xmlns:a16="http://schemas.microsoft.com/office/drawing/2014/main" id="{E157F478-4B78-B3FA-7D83-6A3BAE71D1BA}"/>
              </a:ext>
            </a:extLst>
          </p:cNvPr>
          <p:cNvSpPr txBox="1"/>
          <p:nvPr/>
        </p:nvSpPr>
        <p:spPr>
          <a:xfrm>
            <a:off x="470517" y="1074198"/>
            <a:ext cx="10999433" cy="4708981"/>
          </a:xfrm>
          <a:prstGeom prst="rect">
            <a:avLst/>
          </a:prstGeom>
          <a:noFill/>
        </p:spPr>
        <p:txBody>
          <a:bodyPr wrap="square" rtlCol="0">
            <a:spAutoFit/>
          </a:bodyPr>
          <a:lstStyle/>
          <a:p>
            <a:pPr marL="342900" indent="-342900">
              <a:buFont typeface="Arial" panose="020B0604020202020204" pitchFamily="34" charset="0"/>
              <a:buChar char="•"/>
            </a:pPr>
            <a:r>
              <a:rPr lang="en-GB" sz="2800" dirty="0"/>
              <a:t>Focus on those not in </a:t>
            </a:r>
            <a:r>
              <a:rPr lang="en-GB" sz="2800" i="1" dirty="0"/>
              <a:t>structured</a:t>
            </a:r>
            <a:r>
              <a:rPr lang="en-GB" sz="2800" dirty="0"/>
              <a:t> treatment</a:t>
            </a:r>
          </a:p>
          <a:p>
            <a:pPr marL="342900" indent="-342900">
              <a:buFont typeface="Arial" panose="020B0604020202020204" pitchFamily="34" charset="0"/>
              <a:buChar char="•"/>
            </a:pPr>
            <a:r>
              <a:rPr lang="en-GB" sz="2800" dirty="0"/>
              <a:t>Focus on those </a:t>
            </a:r>
            <a:r>
              <a:rPr lang="en-GB" sz="2800" i="1" dirty="0"/>
              <a:t>not in contact</a:t>
            </a:r>
          </a:p>
          <a:p>
            <a:pPr marL="342900" indent="-342900">
              <a:buFont typeface="Arial" panose="020B0604020202020204" pitchFamily="34" charset="0"/>
              <a:buChar char="•"/>
            </a:pPr>
            <a:endParaRPr lang="en-GB" sz="1600" dirty="0"/>
          </a:p>
          <a:p>
            <a:pPr marL="342900" indent="-342900">
              <a:buFont typeface="Arial" panose="020B0604020202020204" pitchFamily="34" charset="0"/>
              <a:buChar char="•"/>
            </a:pPr>
            <a:r>
              <a:rPr lang="en-GB" sz="2800" dirty="0"/>
              <a:t>Develop opportunities for Drug Service prescribers to provide treatment directly</a:t>
            </a:r>
          </a:p>
          <a:p>
            <a:pPr marL="342900" indent="-342900">
              <a:buFont typeface="Arial" panose="020B0604020202020204" pitchFamily="34" charset="0"/>
              <a:buChar char="•"/>
            </a:pPr>
            <a:r>
              <a:rPr lang="en-GB" sz="2800" dirty="0"/>
              <a:t>Develop enhanced ‘preparation for treatment’ within drug treatment services</a:t>
            </a:r>
          </a:p>
          <a:p>
            <a:pPr marL="342900" indent="-342900">
              <a:buFont typeface="Arial" panose="020B0604020202020204" pitchFamily="34" charset="0"/>
              <a:buChar char="•"/>
            </a:pPr>
            <a:r>
              <a:rPr lang="en-GB" sz="2800" dirty="0"/>
              <a:t>Improve medicines delivery through drug treatment services</a:t>
            </a:r>
          </a:p>
          <a:p>
            <a:endParaRPr lang="en-GB" sz="1600" dirty="0"/>
          </a:p>
          <a:p>
            <a:pPr marL="342900" indent="-342900">
              <a:buFont typeface="Arial" panose="020B0604020202020204" pitchFamily="34" charset="0"/>
              <a:buChar char="•"/>
            </a:pPr>
            <a:r>
              <a:rPr lang="en-GB" sz="2800" dirty="0"/>
              <a:t>Increase the number of Non Medical Prescribers treating HCV</a:t>
            </a:r>
          </a:p>
          <a:p>
            <a:endParaRPr lang="en-GB" sz="1600" dirty="0"/>
          </a:p>
          <a:p>
            <a:pPr marL="342900" indent="-342900">
              <a:buFont typeface="Arial" panose="020B0604020202020204" pitchFamily="34" charset="0"/>
              <a:buChar char="•"/>
            </a:pPr>
            <a:r>
              <a:rPr lang="en-GB" sz="2800" dirty="0"/>
              <a:t>Push much more treatment down to a local community level</a:t>
            </a:r>
          </a:p>
        </p:txBody>
      </p:sp>
    </p:spTree>
    <p:extLst>
      <p:ext uri="{BB962C8B-B14F-4D97-AF65-F5344CB8AC3E}">
        <p14:creationId xmlns:p14="http://schemas.microsoft.com/office/powerpoint/2010/main" val="2983324392"/>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Custom 2">
      <a:dk1>
        <a:sysClr val="windowText" lastClr="000000"/>
      </a:dk1>
      <a:lt1>
        <a:sysClr val="window" lastClr="FFFFFF"/>
      </a:lt1>
      <a:dk2>
        <a:srgbClr val="493D7F"/>
      </a:dk2>
      <a:lt2>
        <a:srgbClr val="C2D1E4"/>
      </a:lt2>
      <a:accent1>
        <a:srgbClr val="4F81BD"/>
      </a:accent1>
      <a:accent2>
        <a:srgbClr val="B01B4B"/>
      </a:accent2>
      <a:accent3>
        <a:srgbClr val="615D5E"/>
      </a:accent3>
      <a:accent4>
        <a:srgbClr val="B01B4B"/>
      </a:accent4>
      <a:accent5>
        <a:srgbClr val="C41534"/>
      </a:accent5>
      <a:accent6>
        <a:srgbClr val="FFFFFF"/>
      </a:accent6>
      <a:hlink>
        <a:srgbClr val="0000FF"/>
      </a:hlink>
      <a:folHlink>
        <a:srgbClr val="800080"/>
      </a:folHlink>
    </a:clrScheme>
    <a:fontScheme name="Gilead 2023">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9C5B35DD-2CA1-4867-B48A-6C82A4EDDD6A}"/>
</file>

<file path=customXml/itemProps2.xml><?xml version="1.0" encoding="utf-8"?>
<ds:datastoreItem xmlns:ds="http://schemas.openxmlformats.org/officeDocument/2006/customXml" ds:itemID="{0D098CCE-D601-449F-8C46-1C6DABD2BAF2}"/>
</file>

<file path=customXml/itemProps3.xml><?xml version="1.0" encoding="utf-8"?>
<ds:datastoreItem xmlns:ds="http://schemas.openxmlformats.org/officeDocument/2006/customXml" ds:itemID="{DC7A536C-1948-4608-993B-7E6B25C82033}"/>
</file>

<file path=docProps/app.xml><?xml version="1.0" encoding="utf-8"?>
<Properties xmlns="http://schemas.openxmlformats.org/officeDocument/2006/extended-properties" xmlns:vt="http://schemas.openxmlformats.org/officeDocument/2006/docPropsVTypes">
  <TotalTime>330</TotalTime>
  <Words>2221</Words>
  <Application>Microsoft Office PowerPoint</Application>
  <PresentationFormat>Widescreen</PresentationFormat>
  <Paragraphs>123</Paragraphs>
  <Slides>6</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Arial Bold</vt:lpstr>
      <vt:lpstr>Calibri</vt:lpstr>
      <vt:lpstr>2_Office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on the ground Insights from the London Delivery Group</dc:title>
  <dc:creator>Microsoft Office User</dc:creator>
  <cp:lastModifiedBy>Mark Gillyon-Powell</cp:lastModifiedBy>
  <cp:revision>23</cp:revision>
  <dcterms:created xsi:type="dcterms:W3CDTF">2022-06-13T05:18:48Z</dcterms:created>
  <dcterms:modified xsi:type="dcterms:W3CDTF">2023-03-29T22:49:51Z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