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773" r:id="rId3"/>
    <p:sldId id="770" r:id="rId4"/>
    <p:sldId id="772" r:id="rId5"/>
    <p:sldId id="288" r:id="rId6"/>
    <p:sldId id="774" r:id="rId7"/>
    <p:sldId id="755" r:id="rId8"/>
    <p:sldId id="302" r:id="rId9"/>
    <p:sldId id="743" r:id="rId10"/>
    <p:sldId id="744" r:id="rId11"/>
    <p:sldId id="760" r:id="rId12"/>
    <p:sldId id="756" r:id="rId13"/>
    <p:sldId id="482" r:id="rId14"/>
    <p:sldId id="749" r:id="rId15"/>
    <p:sldId id="764" r:id="rId16"/>
    <p:sldId id="769" r:id="rId17"/>
    <p:sldId id="766" r:id="rId18"/>
    <p:sldId id="736" r:id="rId19"/>
    <p:sldId id="751" r:id="rId20"/>
    <p:sldId id="765" r:id="rId21"/>
    <p:sldId id="776" r:id="rId22"/>
    <p:sldId id="767" r:id="rId23"/>
    <p:sldId id="742" r:id="rId24"/>
    <p:sldId id="778" r:id="rId25"/>
    <p:sldId id="724" r:id="rId26"/>
    <p:sldId id="740" r:id="rId27"/>
    <p:sldId id="741" r:id="rId28"/>
    <p:sldId id="758" r:id="rId29"/>
    <p:sldId id="299" r:id="rId30"/>
    <p:sldId id="752" r:id="rId31"/>
    <p:sldId id="753" r:id="rId32"/>
    <p:sldId id="771" r:id="rId33"/>
    <p:sldId id="775" r:id="rId34"/>
    <p:sldId id="77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D2731C-EA5F-40AE-9614-D892D33064BB}" v="294" dt="2024-02-29T14:44:00.6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2236" autoAdjust="0"/>
  </p:normalViewPr>
  <p:slideViewPr>
    <p:cSldViewPr snapToGrid="0">
      <p:cViewPr varScale="1">
        <p:scale>
          <a:sx n="62" d="100"/>
          <a:sy n="62" d="100"/>
        </p:scale>
        <p:origin x="144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44" d="100"/>
        <a:sy n="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Holmes (Staff)" userId="2f167567-0a37-4936-83ea-d2c67ee436e3" providerId="ADAL" clId="{96D2731C-EA5F-40AE-9614-D892D33064BB}"/>
    <pc:docChg chg="undo custSel addSld delSld modSld sldOrd">
      <pc:chgData name="Emily Holmes (Staff)" userId="2f167567-0a37-4936-83ea-d2c67ee436e3" providerId="ADAL" clId="{96D2731C-EA5F-40AE-9614-D892D33064BB}" dt="2024-02-29T14:45:12.631" v="4541" actId="207"/>
      <pc:docMkLst>
        <pc:docMk/>
      </pc:docMkLst>
      <pc:sldChg chg="modSp add mod modNotesTx">
        <pc:chgData name="Emily Holmes (Staff)" userId="2f167567-0a37-4936-83ea-d2c67ee436e3" providerId="ADAL" clId="{96D2731C-EA5F-40AE-9614-D892D33064BB}" dt="2024-02-29T13:25:20.464" v="2357" actId="6549"/>
        <pc:sldMkLst>
          <pc:docMk/>
          <pc:sldMk cId="2948499021" sldId="256"/>
        </pc:sldMkLst>
        <pc:spChg chg="mod">
          <ac:chgData name="Emily Holmes (Staff)" userId="2f167567-0a37-4936-83ea-d2c67ee436e3" providerId="ADAL" clId="{96D2731C-EA5F-40AE-9614-D892D33064BB}" dt="2024-02-29T12:50:29.499" v="1560" actId="6549"/>
          <ac:spMkLst>
            <pc:docMk/>
            <pc:sldMk cId="2948499021" sldId="256"/>
            <ac:spMk id="2" creationId="{00000000-0000-0000-0000-000000000000}"/>
          </ac:spMkLst>
        </pc:spChg>
        <pc:picChg chg="mod">
          <ac:chgData name="Emily Holmes (Staff)" userId="2f167567-0a37-4936-83ea-d2c67ee436e3" providerId="ADAL" clId="{96D2731C-EA5F-40AE-9614-D892D33064BB}" dt="2024-02-29T12:48:29.944" v="1533" actId="1076"/>
          <ac:picMkLst>
            <pc:docMk/>
            <pc:sldMk cId="2948499021" sldId="256"/>
            <ac:picMk id="8" creationId="{00000000-0000-0000-0000-000000000000}"/>
          </ac:picMkLst>
        </pc:picChg>
      </pc:sldChg>
      <pc:sldChg chg="modNotesTx">
        <pc:chgData name="Emily Holmes (Staff)" userId="2f167567-0a37-4936-83ea-d2c67ee436e3" providerId="ADAL" clId="{96D2731C-EA5F-40AE-9614-D892D33064BB}" dt="2024-02-29T13:58:17.111" v="3027" actId="20577"/>
        <pc:sldMkLst>
          <pc:docMk/>
          <pc:sldMk cId="4031568322" sldId="288"/>
        </pc:sldMkLst>
      </pc:sldChg>
      <pc:sldChg chg="del">
        <pc:chgData name="Emily Holmes (Staff)" userId="2f167567-0a37-4936-83ea-d2c67ee436e3" providerId="ADAL" clId="{96D2731C-EA5F-40AE-9614-D892D33064BB}" dt="2024-02-29T13:43:45.121" v="2631" actId="47"/>
        <pc:sldMkLst>
          <pc:docMk/>
          <pc:sldMk cId="2681165009" sldId="289"/>
        </pc:sldMkLst>
      </pc:sldChg>
      <pc:sldChg chg="modSp del mod">
        <pc:chgData name="Emily Holmes (Staff)" userId="2f167567-0a37-4936-83ea-d2c67ee436e3" providerId="ADAL" clId="{96D2731C-EA5F-40AE-9614-D892D33064BB}" dt="2024-02-29T14:28:41.427" v="3758" actId="47"/>
        <pc:sldMkLst>
          <pc:docMk/>
          <pc:sldMk cId="2596173681" sldId="290"/>
        </pc:sldMkLst>
        <pc:spChg chg="mod">
          <ac:chgData name="Emily Holmes (Staff)" userId="2f167567-0a37-4936-83ea-d2c67ee436e3" providerId="ADAL" clId="{96D2731C-EA5F-40AE-9614-D892D33064BB}" dt="2024-02-29T14:26:51.786" v="3713" actId="21"/>
          <ac:spMkLst>
            <pc:docMk/>
            <pc:sldMk cId="2596173681" sldId="290"/>
            <ac:spMk id="3" creationId="{042EE732-3498-7CD2-9174-A4212991C0ED}"/>
          </ac:spMkLst>
        </pc:spChg>
        <pc:spChg chg="mod">
          <ac:chgData name="Emily Holmes (Staff)" userId="2f167567-0a37-4936-83ea-d2c67ee436e3" providerId="ADAL" clId="{96D2731C-EA5F-40AE-9614-D892D33064BB}" dt="2024-02-29T14:27:01.162" v="3717" actId="27636"/>
          <ac:spMkLst>
            <pc:docMk/>
            <pc:sldMk cId="2596173681" sldId="290"/>
            <ac:spMk id="6" creationId="{7223293F-F964-4912-AE45-39D2F432E589}"/>
          </ac:spMkLst>
        </pc:spChg>
      </pc:sldChg>
      <pc:sldChg chg="addSp modSp mod ord modNotesTx">
        <pc:chgData name="Emily Holmes (Staff)" userId="2f167567-0a37-4936-83ea-d2c67ee436e3" providerId="ADAL" clId="{96D2731C-EA5F-40AE-9614-D892D33064BB}" dt="2024-02-29T14:14:58.330" v="3331" actId="20577"/>
        <pc:sldMkLst>
          <pc:docMk/>
          <pc:sldMk cId="1600948519" sldId="482"/>
        </pc:sldMkLst>
        <pc:spChg chg="add mod">
          <ac:chgData name="Emily Holmes (Staff)" userId="2f167567-0a37-4936-83ea-d2c67ee436e3" providerId="ADAL" clId="{96D2731C-EA5F-40AE-9614-D892D33064BB}" dt="2024-02-29T14:14:23.194" v="3193" actId="122"/>
          <ac:spMkLst>
            <pc:docMk/>
            <pc:sldMk cId="1600948519" sldId="482"/>
            <ac:spMk id="5" creationId="{D1B108F7-705E-D426-D74C-90E541E9F55F}"/>
          </ac:spMkLst>
        </pc:spChg>
      </pc:sldChg>
      <pc:sldChg chg="ord">
        <pc:chgData name="Emily Holmes (Staff)" userId="2f167567-0a37-4936-83ea-d2c67ee436e3" providerId="ADAL" clId="{96D2731C-EA5F-40AE-9614-D892D33064BB}" dt="2024-02-29T14:18:03.065" v="3355"/>
        <pc:sldMkLst>
          <pc:docMk/>
          <pc:sldMk cId="2308404901" sldId="724"/>
        </pc:sldMkLst>
      </pc:sldChg>
      <pc:sldChg chg="add del">
        <pc:chgData name="Emily Holmes (Staff)" userId="2f167567-0a37-4936-83ea-d2c67ee436e3" providerId="ADAL" clId="{96D2731C-EA5F-40AE-9614-D892D33064BB}" dt="2024-02-29T14:16:16.737" v="3334" actId="2696"/>
        <pc:sldMkLst>
          <pc:docMk/>
          <pc:sldMk cId="2125368803" sldId="736"/>
        </pc:sldMkLst>
      </pc:sldChg>
      <pc:sldChg chg="add mod ord modShow">
        <pc:chgData name="Emily Holmes (Staff)" userId="2f167567-0a37-4936-83ea-d2c67ee436e3" providerId="ADAL" clId="{96D2731C-EA5F-40AE-9614-D892D33064BB}" dt="2024-02-29T14:29:57.640" v="3761" actId="729"/>
        <pc:sldMkLst>
          <pc:docMk/>
          <pc:sldMk cId="3876755694" sldId="736"/>
        </pc:sldMkLst>
      </pc:sldChg>
      <pc:sldChg chg="modSp add mod ord setBg modShow">
        <pc:chgData name="Emily Holmes (Staff)" userId="2f167567-0a37-4936-83ea-d2c67ee436e3" providerId="ADAL" clId="{96D2731C-EA5F-40AE-9614-D892D33064BB}" dt="2024-02-29T14:30:52.583" v="3781" actId="20577"/>
        <pc:sldMkLst>
          <pc:docMk/>
          <pc:sldMk cId="3423192273" sldId="742"/>
        </pc:sldMkLst>
        <pc:spChg chg="mod">
          <ac:chgData name="Emily Holmes (Staff)" userId="2f167567-0a37-4936-83ea-d2c67ee436e3" providerId="ADAL" clId="{96D2731C-EA5F-40AE-9614-D892D33064BB}" dt="2024-02-29T14:30:52.583" v="3781" actId="20577"/>
          <ac:spMkLst>
            <pc:docMk/>
            <pc:sldMk cId="3423192273" sldId="742"/>
            <ac:spMk id="2" creationId="{D7DE1FD0-A86E-43C8-C220-64EBC7EAA91A}"/>
          </ac:spMkLst>
        </pc:spChg>
      </pc:sldChg>
      <pc:sldChg chg="modSp mod ord">
        <pc:chgData name="Emily Holmes (Staff)" userId="2f167567-0a37-4936-83ea-d2c67ee436e3" providerId="ADAL" clId="{96D2731C-EA5F-40AE-9614-D892D33064BB}" dt="2024-02-29T13:50:09.812" v="2709"/>
        <pc:sldMkLst>
          <pc:docMk/>
          <pc:sldMk cId="3816837240" sldId="743"/>
        </pc:sldMkLst>
        <pc:spChg chg="mod">
          <ac:chgData name="Emily Holmes (Staff)" userId="2f167567-0a37-4936-83ea-d2c67ee436e3" providerId="ADAL" clId="{96D2731C-EA5F-40AE-9614-D892D33064BB}" dt="2024-02-29T13:38:20.794" v="2536" actId="115"/>
          <ac:spMkLst>
            <pc:docMk/>
            <pc:sldMk cId="3816837240" sldId="743"/>
            <ac:spMk id="3" creationId="{098B69DD-2421-AE87-3BA1-A6F1B30A9B4A}"/>
          </ac:spMkLst>
        </pc:spChg>
      </pc:sldChg>
      <pc:sldChg chg="ord modNotesTx">
        <pc:chgData name="Emily Holmes (Staff)" userId="2f167567-0a37-4936-83ea-d2c67ee436e3" providerId="ADAL" clId="{96D2731C-EA5F-40AE-9614-D892D33064BB}" dt="2024-02-29T13:50:09.812" v="2709"/>
        <pc:sldMkLst>
          <pc:docMk/>
          <pc:sldMk cId="3618034336" sldId="744"/>
        </pc:sldMkLst>
      </pc:sldChg>
      <pc:sldChg chg="ord">
        <pc:chgData name="Emily Holmes (Staff)" userId="2f167567-0a37-4936-83ea-d2c67ee436e3" providerId="ADAL" clId="{96D2731C-EA5F-40AE-9614-D892D33064BB}" dt="2024-02-29T13:49:12.838" v="2705"/>
        <pc:sldMkLst>
          <pc:docMk/>
          <pc:sldMk cId="865281093" sldId="749"/>
        </pc:sldMkLst>
      </pc:sldChg>
      <pc:sldChg chg="modSp mod">
        <pc:chgData name="Emily Holmes (Staff)" userId="2f167567-0a37-4936-83ea-d2c67ee436e3" providerId="ADAL" clId="{96D2731C-EA5F-40AE-9614-D892D33064BB}" dt="2024-02-29T14:18:23.780" v="3372" actId="20577"/>
        <pc:sldMkLst>
          <pc:docMk/>
          <pc:sldMk cId="3893527551" sldId="752"/>
        </pc:sldMkLst>
        <pc:spChg chg="mod">
          <ac:chgData name="Emily Holmes (Staff)" userId="2f167567-0a37-4936-83ea-d2c67ee436e3" providerId="ADAL" clId="{96D2731C-EA5F-40AE-9614-D892D33064BB}" dt="2024-02-29T14:18:23.780" v="3372" actId="20577"/>
          <ac:spMkLst>
            <pc:docMk/>
            <pc:sldMk cId="3893527551" sldId="752"/>
            <ac:spMk id="2" creationId="{D6719FD8-85E5-0290-9DA3-B494D75D66EF}"/>
          </ac:spMkLst>
        </pc:spChg>
      </pc:sldChg>
      <pc:sldChg chg="modSp mod ord modNotesTx">
        <pc:chgData name="Emily Holmes (Staff)" userId="2f167567-0a37-4936-83ea-d2c67ee436e3" providerId="ADAL" clId="{96D2731C-EA5F-40AE-9614-D892D33064BB}" dt="2024-02-29T14:23:15.107" v="3638"/>
        <pc:sldMkLst>
          <pc:docMk/>
          <pc:sldMk cId="4057983735" sldId="753"/>
        </pc:sldMkLst>
        <pc:spChg chg="mod">
          <ac:chgData name="Emily Holmes (Staff)" userId="2f167567-0a37-4936-83ea-d2c67ee436e3" providerId="ADAL" clId="{96D2731C-EA5F-40AE-9614-D892D33064BB}" dt="2024-02-29T14:19:28.753" v="3398" actId="20577"/>
          <ac:spMkLst>
            <pc:docMk/>
            <pc:sldMk cId="4057983735" sldId="753"/>
            <ac:spMk id="2" creationId="{64127BBF-63EA-6F0A-77CA-1BB0DB179A09}"/>
          </ac:spMkLst>
        </pc:spChg>
        <pc:spChg chg="mod">
          <ac:chgData name="Emily Holmes (Staff)" userId="2f167567-0a37-4936-83ea-d2c67ee436e3" providerId="ADAL" clId="{96D2731C-EA5F-40AE-9614-D892D33064BB}" dt="2024-02-29T14:19:15.727" v="3388" actId="27636"/>
          <ac:spMkLst>
            <pc:docMk/>
            <pc:sldMk cId="4057983735" sldId="753"/>
            <ac:spMk id="3" creationId="{4FCDC1B8-7189-7573-E461-0BDFC12EFB1F}"/>
          </ac:spMkLst>
        </pc:spChg>
      </pc:sldChg>
      <pc:sldChg chg="delSp modSp add del mod setBg delDesignElem">
        <pc:chgData name="Emily Holmes (Staff)" userId="2f167567-0a37-4936-83ea-d2c67ee436e3" providerId="ADAL" clId="{96D2731C-EA5F-40AE-9614-D892D33064BB}" dt="2024-02-29T14:28:45.713" v="3759" actId="47"/>
        <pc:sldMkLst>
          <pc:docMk/>
          <pc:sldMk cId="3635341886" sldId="754"/>
        </pc:sldMkLst>
        <pc:spChg chg="mod">
          <ac:chgData name="Emily Holmes (Staff)" userId="2f167567-0a37-4936-83ea-d2c67ee436e3" providerId="ADAL" clId="{96D2731C-EA5F-40AE-9614-D892D33064BB}" dt="2024-02-29T13:44:46.720" v="2636" actId="207"/>
          <ac:spMkLst>
            <pc:docMk/>
            <pc:sldMk cId="3635341886" sldId="754"/>
            <ac:spMk id="2" creationId="{C13BBF9D-C1E4-3BE4-ED6C-EC7E236E10B4}"/>
          </ac:spMkLst>
        </pc:spChg>
        <pc:spChg chg="del">
          <ac:chgData name="Emily Holmes (Staff)" userId="2f167567-0a37-4936-83ea-d2c67ee436e3" providerId="ADAL" clId="{96D2731C-EA5F-40AE-9614-D892D33064BB}" dt="2024-02-29T13:33:35.476" v="2533"/>
          <ac:spMkLst>
            <pc:docMk/>
            <pc:sldMk cId="3635341886" sldId="754"/>
            <ac:spMk id="37" creationId="{C5E6CFF1-2F42-4E10-9A97-F116F46F53FE}"/>
          </ac:spMkLst>
        </pc:spChg>
        <pc:spChg chg="mod">
          <ac:chgData name="Emily Holmes (Staff)" userId="2f167567-0a37-4936-83ea-d2c67ee436e3" providerId="ADAL" clId="{96D2731C-EA5F-40AE-9614-D892D33064BB}" dt="2024-02-29T13:44:38.564" v="2635" actId="207"/>
          <ac:spMkLst>
            <pc:docMk/>
            <pc:sldMk cId="3635341886" sldId="754"/>
            <ac:spMk id="40" creationId="{3B7707B7-3316-9475-C4E9-649C6DFEBBE6}"/>
          </ac:spMkLst>
        </pc:spChg>
        <pc:cxnChg chg="del">
          <ac:chgData name="Emily Holmes (Staff)" userId="2f167567-0a37-4936-83ea-d2c67ee436e3" providerId="ADAL" clId="{96D2731C-EA5F-40AE-9614-D892D33064BB}" dt="2024-02-29T13:33:35.476" v="2533"/>
          <ac:cxnSpMkLst>
            <pc:docMk/>
            <pc:sldMk cId="3635341886" sldId="754"/>
            <ac:cxnSpMk id="39" creationId="{96A8629B-8289-498B-939B-1CA0C106182C}"/>
          </ac:cxnSpMkLst>
        </pc:cxnChg>
      </pc:sldChg>
      <pc:sldChg chg="addSp delSp modSp mod modNotesTx">
        <pc:chgData name="Emily Holmes (Staff)" userId="2f167567-0a37-4936-83ea-d2c67ee436e3" providerId="ADAL" clId="{96D2731C-EA5F-40AE-9614-D892D33064BB}" dt="2024-02-29T13:28:47.161" v="2530" actId="20577"/>
        <pc:sldMkLst>
          <pc:docMk/>
          <pc:sldMk cId="4062633011" sldId="755"/>
        </pc:sldMkLst>
        <pc:spChg chg="add del">
          <ac:chgData name="Emily Holmes (Staff)" userId="2f167567-0a37-4936-83ea-d2c67ee436e3" providerId="ADAL" clId="{96D2731C-EA5F-40AE-9614-D892D33064BB}" dt="2024-02-29T13:26:59.885" v="2457" actId="22"/>
          <ac:spMkLst>
            <pc:docMk/>
            <pc:sldMk cId="4062633011" sldId="755"/>
            <ac:spMk id="3" creationId="{C01E23CD-1B1F-1CA6-8AD7-967CE41A1438}"/>
          </ac:spMkLst>
        </pc:spChg>
        <pc:spChg chg="mod">
          <ac:chgData name="Emily Holmes (Staff)" userId="2f167567-0a37-4936-83ea-d2c67ee436e3" providerId="ADAL" clId="{96D2731C-EA5F-40AE-9614-D892D33064BB}" dt="2024-02-29T13:27:21.724" v="2463" actId="20577"/>
          <ac:spMkLst>
            <pc:docMk/>
            <pc:sldMk cId="4062633011" sldId="755"/>
            <ac:spMk id="11" creationId="{9C74D074-60A6-9241-4017-738CD6F55029}"/>
          </ac:spMkLst>
        </pc:spChg>
        <pc:spChg chg="mod">
          <ac:chgData name="Emily Holmes (Staff)" userId="2f167567-0a37-4936-83ea-d2c67ee436e3" providerId="ADAL" clId="{96D2731C-EA5F-40AE-9614-D892D33064BB}" dt="2024-02-29T13:28:47.161" v="2530" actId="20577"/>
          <ac:spMkLst>
            <pc:docMk/>
            <pc:sldMk cId="4062633011" sldId="755"/>
            <ac:spMk id="12" creationId="{0FF9DD88-140D-518E-D3CA-0ADCD7B10042}"/>
          </ac:spMkLst>
        </pc:spChg>
      </pc:sldChg>
      <pc:sldChg chg="addSp delSp modSp mod ord modAnim modNotesTx">
        <pc:chgData name="Emily Holmes (Staff)" userId="2f167567-0a37-4936-83ea-d2c67ee436e3" providerId="ADAL" clId="{96D2731C-EA5F-40AE-9614-D892D33064BB}" dt="2024-02-29T14:13:10.558" v="3177"/>
        <pc:sldMkLst>
          <pc:docMk/>
          <pc:sldMk cId="2157956284" sldId="756"/>
        </pc:sldMkLst>
        <pc:spChg chg="add mod">
          <ac:chgData name="Emily Holmes (Staff)" userId="2f167567-0a37-4936-83ea-d2c67ee436e3" providerId="ADAL" clId="{96D2731C-EA5F-40AE-9614-D892D33064BB}" dt="2024-02-29T14:08:17.365" v="3124" actId="20577"/>
          <ac:spMkLst>
            <pc:docMk/>
            <pc:sldMk cId="2157956284" sldId="756"/>
            <ac:spMk id="2" creationId="{C58443ED-488F-E15F-8B82-454F08D5FF2A}"/>
          </ac:spMkLst>
        </pc:spChg>
        <pc:spChg chg="add del mod">
          <ac:chgData name="Emily Holmes (Staff)" userId="2f167567-0a37-4936-83ea-d2c67ee436e3" providerId="ADAL" clId="{96D2731C-EA5F-40AE-9614-D892D33064BB}" dt="2024-02-29T14:07:13.105" v="3101" actId="478"/>
          <ac:spMkLst>
            <pc:docMk/>
            <pc:sldMk cId="2157956284" sldId="756"/>
            <ac:spMk id="3" creationId="{DD471DBB-DCF3-E563-9E39-36D06AAA5371}"/>
          </ac:spMkLst>
        </pc:spChg>
        <pc:spChg chg="del mod">
          <ac:chgData name="Emily Holmes (Staff)" userId="2f167567-0a37-4936-83ea-d2c67ee436e3" providerId="ADAL" clId="{96D2731C-EA5F-40AE-9614-D892D33064BB}" dt="2024-02-29T14:03:03.527" v="3063" actId="478"/>
          <ac:spMkLst>
            <pc:docMk/>
            <pc:sldMk cId="2157956284" sldId="756"/>
            <ac:spMk id="4" creationId="{280BC8D3-C12B-3F45-11A8-675DE8C1BEDB}"/>
          </ac:spMkLst>
        </pc:spChg>
        <pc:spChg chg="mod">
          <ac:chgData name="Emily Holmes (Staff)" userId="2f167567-0a37-4936-83ea-d2c67ee436e3" providerId="ADAL" clId="{96D2731C-EA5F-40AE-9614-D892D33064BB}" dt="2024-02-29T14:01:03.671" v="3029" actId="27636"/>
          <ac:spMkLst>
            <pc:docMk/>
            <pc:sldMk cId="2157956284" sldId="756"/>
            <ac:spMk id="5" creationId="{7D91EE3F-9551-13BE-FD8D-768B5B79D841}"/>
          </ac:spMkLst>
        </pc:spChg>
        <pc:spChg chg="add del mod">
          <ac:chgData name="Emily Holmes (Staff)" userId="2f167567-0a37-4936-83ea-d2c67ee436e3" providerId="ADAL" clId="{96D2731C-EA5F-40AE-9614-D892D33064BB}" dt="2024-02-29T14:05:45.386" v="3089" actId="478"/>
          <ac:spMkLst>
            <pc:docMk/>
            <pc:sldMk cId="2157956284" sldId="756"/>
            <ac:spMk id="6" creationId="{79CBB864-D62A-A535-F2C2-BB0EDFA4D185}"/>
          </ac:spMkLst>
        </pc:spChg>
        <pc:spChg chg="add mod">
          <ac:chgData name="Emily Holmes (Staff)" userId="2f167567-0a37-4936-83ea-d2c67ee436e3" providerId="ADAL" clId="{96D2731C-EA5F-40AE-9614-D892D33064BB}" dt="2024-02-29T14:13:08.628" v="3176" actId="164"/>
          <ac:spMkLst>
            <pc:docMk/>
            <pc:sldMk cId="2157956284" sldId="756"/>
            <ac:spMk id="7" creationId="{D10F55FD-11E9-908D-3931-B5C1974A231D}"/>
          </ac:spMkLst>
        </pc:spChg>
        <pc:spChg chg="add mod">
          <ac:chgData name="Emily Holmes (Staff)" userId="2f167567-0a37-4936-83ea-d2c67ee436e3" providerId="ADAL" clId="{96D2731C-EA5F-40AE-9614-D892D33064BB}" dt="2024-02-29T14:09:24.041" v="3144" actId="13822"/>
          <ac:spMkLst>
            <pc:docMk/>
            <pc:sldMk cId="2157956284" sldId="756"/>
            <ac:spMk id="8" creationId="{1BAA5D4D-C131-C46D-E737-352773D22F72}"/>
          </ac:spMkLst>
        </pc:spChg>
        <pc:spChg chg="add mod">
          <ac:chgData name="Emily Holmes (Staff)" userId="2f167567-0a37-4936-83ea-d2c67ee436e3" providerId="ADAL" clId="{96D2731C-EA5F-40AE-9614-D892D33064BB}" dt="2024-02-29T14:13:08.628" v="3176" actId="164"/>
          <ac:spMkLst>
            <pc:docMk/>
            <pc:sldMk cId="2157956284" sldId="756"/>
            <ac:spMk id="9" creationId="{1110AD16-D6A3-4770-C1E6-A8521FDE2D40}"/>
          </ac:spMkLst>
        </pc:spChg>
        <pc:spChg chg="add mod">
          <ac:chgData name="Emily Holmes (Staff)" userId="2f167567-0a37-4936-83ea-d2c67ee436e3" providerId="ADAL" clId="{96D2731C-EA5F-40AE-9614-D892D33064BB}" dt="2024-02-29T14:13:08.628" v="3176" actId="164"/>
          <ac:spMkLst>
            <pc:docMk/>
            <pc:sldMk cId="2157956284" sldId="756"/>
            <ac:spMk id="10" creationId="{570C0D1F-BC32-3C7A-E037-1917499A1765}"/>
          </ac:spMkLst>
        </pc:spChg>
        <pc:grpChg chg="add mod">
          <ac:chgData name="Emily Holmes (Staff)" userId="2f167567-0a37-4936-83ea-d2c67ee436e3" providerId="ADAL" clId="{96D2731C-EA5F-40AE-9614-D892D33064BB}" dt="2024-02-29T14:13:08.628" v="3176" actId="164"/>
          <ac:grpSpMkLst>
            <pc:docMk/>
            <pc:sldMk cId="2157956284" sldId="756"/>
            <ac:grpSpMk id="12" creationId="{F619AE8A-888B-3FF0-6BF1-29F938010B5D}"/>
          </ac:grpSpMkLst>
        </pc:grpChg>
        <pc:picChg chg="mod">
          <ac:chgData name="Emily Holmes (Staff)" userId="2f167567-0a37-4936-83ea-d2c67ee436e3" providerId="ADAL" clId="{96D2731C-EA5F-40AE-9614-D892D33064BB}" dt="2024-02-29T14:12:39.474" v="3175" actId="167"/>
          <ac:picMkLst>
            <pc:docMk/>
            <pc:sldMk cId="2157956284" sldId="756"/>
            <ac:picMk id="11" creationId="{00490E81-445D-A94C-A9F8-82B902B58B83}"/>
          </ac:picMkLst>
        </pc:picChg>
      </pc:sldChg>
      <pc:sldChg chg="modSp del mod ord">
        <pc:chgData name="Emily Holmes (Staff)" userId="2f167567-0a37-4936-83ea-d2c67ee436e3" providerId="ADAL" clId="{96D2731C-EA5F-40AE-9614-D892D33064BB}" dt="2024-02-29T12:50:21.074" v="1556" actId="47"/>
        <pc:sldMkLst>
          <pc:docMk/>
          <pc:sldMk cId="2862746849" sldId="759"/>
        </pc:sldMkLst>
        <pc:spChg chg="mod">
          <ac:chgData name="Emily Holmes (Staff)" userId="2f167567-0a37-4936-83ea-d2c67ee436e3" providerId="ADAL" clId="{96D2731C-EA5F-40AE-9614-D892D33064BB}" dt="2024-02-29T12:49:54.435" v="1552" actId="21"/>
          <ac:spMkLst>
            <pc:docMk/>
            <pc:sldMk cId="2862746849" sldId="759"/>
            <ac:spMk id="12" creationId="{A401E2A8-B3EC-692C-7AE5-D1BF107B86B4}"/>
          </ac:spMkLst>
        </pc:spChg>
      </pc:sldChg>
      <pc:sldChg chg="ord">
        <pc:chgData name="Emily Holmes (Staff)" userId="2f167567-0a37-4936-83ea-d2c67ee436e3" providerId="ADAL" clId="{96D2731C-EA5F-40AE-9614-D892D33064BB}" dt="2024-02-29T13:48:40.205" v="2697"/>
        <pc:sldMkLst>
          <pc:docMk/>
          <pc:sldMk cId="1340717059" sldId="760"/>
        </pc:sldMkLst>
      </pc:sldChg>
      <pc:sldChg chg="ord">
        <pc:chgData name="Emily Holmes (Staff)" userId="2f167567-0a37-4936-83ea-d2c67ee436e3" providerId="ADAL" clId="{96D2731C-EA5F-40AE-9614-D892D33064BB}" dt="2024-02-29T13:49:15.320" v="2707"/>
        <pc:sldMkLst>
          <pc:docMk/>
          <pc:sldMk cId="689298512" sldId="764"/>
        </pc:sldMkLst>
      </pc:sldChg>
      <pc:sldChg chg="ord">
        <pc:chgData name="Emily Holmes (Staff)" userId="2f167567-0a37-4936-83ea-d2c67ee436e3" providerId="ADAL" clId="{96D2731C-EA5F-40AE-9614-D892D33064BB}" dt="2024-02-29T14:17:49.379" v="3353"/>
        <pc:sldMkLst>
          <pc:docMk/>
          <pc:sldMk cId="498937576" sldId="767"/>
        </pc:sldMkLst>
      </pc:sldChg>
      <pc:sldChg chg="addSp delSp del mod">
        <pc:chgData name="Emily Holmes (Staff)" userId="2f167567-0a37-4936-83ea-d2c67ee436e3" providerId="ADAL" clId="{96D2731C-EA5F-40AE-9614-D892D33064BB}" dt="2024-02-29T12:48:57.832" v="1541" actId="47"/>
        <pc:sldMkLst>
          <pc:docMk/>
          <pc:sldMk cId="2349340056" sldId="768"/>
        </pc:sldMkLst>
        <pc:spChg chg="add del">
          <ac:chgData name="Emily Holmes (Staff)" userId="2f167567-0a37-4936-83ea-d2c67ee436e3" providerId="ADAL" clId="{96D2731C-EA5F-40AE-9614-D892D33064BB}" dt="2024-02-29T12:43:41.073" v="1413" actId="22"/>
          <ac:spMkLst>
            <pc:docMk/>
            <pc:sldMk cId="2349340056" sldId="768"/>
            <ac:spMk id="7" creationId="{0E35767B-B2C1-84A9-F7C1-96226556B114}"/>
          </ac:spMkLst>
        </pc:spChg>
      </pc:sldChg>
      <pc:sldChg chg="addSp delSp modSp new mod ord modNotesTx">
        <pc:chgData name="Emily Holmes (Staff)" userId="2f167567-0a37-4936-83ea-d2c67ee436e3" providerId="ADAL" clId="{96D2731C-EA5F-40AE-9614-D892D33064BB}" dt="2024-02-29T14:15:56.950" v="3333" actId="6549"/>
        <pc:sldMkLst>
          <pc:docMk/>
          <pc:sldMk cId="1108807123" sldId="769"/>
        </pc:sldMkLst>
        <pc:spChg chg="mod">
          <ac:chgData name="Emily Holmes (Staff)" userId="2f167567-0a37-4936-83ea-d2c67ee436e3" providerId="ADAL" clId="{96D2731C-EA5F-40AE-9614-D892D33064BB}" dt="2024-02-29T12:53:47.732" v="1725" actId="20577"/>
          <ac:spMkLst>
            <pc:docMk/>
            <pc:sldMk cId="1108807123" sldId="769"/>
            <ac:spMk id="2" creationId="{6301F629-8F23-7D7D-33CB-BD868B771ACB}"/>
          </ac:spMkLst>
        </pc:spChg>
        <pc:spChg chg="del mod">
          <ac:chgData name="Emily Holmes (Staff)" userId="2f167567-0a37-4936-83ea-d2c67ee436e3" providerId="ADAL" clId="{96D2731C-EA5F-40AE-9614-D892D33064BB}" dt="2024-02-29T12:52:12.127" v="1563" actId="1032"/>
          <ac:spMkLst>
            <pc:docMk/>
            <pc:sldMk cId="1108807123" sldId="769"/>
            <ac:spMk id="3" creationId="{96F5A3B3-F604-EB84-8DF0-E3DCD97B9D12}"/>
          </ac:spMkLst>
        </pc:spChg>
        <pc:graphicFrameChg chg="add mod modGraphic">
          <ac:chgData name="Emily Holmes (Staff)" userId="2f167567-0a37-4936-83ea-d2c67ee436e3" providerId="ADAL" clId="{96D2731C-EA5F-40AE-9614-D892D33064BB}" dt="2024-02-29T14:15:53.827" v="3332"/>
          <ac:graphicFrameMkLst>
            <pc:docMk/>
            <pc:sldMk cId="1108807123" sldId="769"/>
            <ac:graphicFrameMk id="4" creationId="{B8E64B14-3FD2-6F82-E9D5-5ECB130C63B5}"/>
          </ac:graphicFrameMkLst>
        </pc:graphicFrameChg>
      </pc:sldChg>
      <pc:sldChg chg="modSp new mod modAnim">
        <pc:chgData name="Emily Holmes (Staff)" userId="2f167567-0a37-4936-83ea-d2c67ee436e3" providerId="ADAL" clId="{96D2731C-EA5F-40AE-9614-D892D33064BB}" dt="2024-02-29T13:15:00.572" v="2335"/>
        <pc:sldMkLst>
          <pc:docMk/>
          <pc:sldMk cId="2079404182" sldId="770"/>
        </pc:sldMkLst>
        <pc:spChg chg="mod">
          <ac:chgData name="Emily Holmes (Staff)" userId="2f167567-0a37-4936-83ea-d2c67ee436e3" providerId="ADAL" clId="{96D2731C-EA5F-40AE-9614-D892D33064BB}" dt="2024-02-29T09:44:47.089" v="257" actId="20577"/>
          <ac:spMkLst>
            <pc:docMk/>
            <pc:sldMk cId="2079404182" sldId="770"/>
            <ac:spMk id="2" creationId="{DD1594A5-F258-2E3A-1747-5F78AC969762}"/>
          </ac:spMkLst>
        </pc:spChg>
        <pc:spChg chg="mod">
          <ac:chgData name="Emily Holmes (Staff)" userId="2f167567-0a37-4936-83ea-d2c67ee436e3" providerId="ADAL" clId="{96D2731C-EA5F-40AE-9614-D892D33064BB}" dt="2024-02-29T12:58:05.627" v="1749" actId="20577"/>
          <ac:spMkLst>
            <pc:docMk/>
            <pc:sldMk cId="2079404182" sldId="770"/>
            <ac:spMk id="3" creationId="{2CAAC56A-7550-5810-1FB4-2B7526CB6B9C}"/>
          </ac:spMkLst>
        </pc:spChg>
      </pc:sldChg>
      <pc:sldChg chg="addSp modSp new mod ord">
        <pc:chgData name="Emily Holmes (Staff)" userId="2f167567-0a37-4936-83ea-d2c67ee436e3" providerId="ADAL" clId="{96D2731C-EA5F-40AE-9614-D892D33064BB}" dt="2024-02-29T14:45:12.631" v="4541" actId="207"/>
        <pc:sldMkLst>
          <pc:docMk/>
          <pc:sldMk cId="3194735670" sldId="771"/>
        </pc:sldMkLst>
        <pc:spChg chg="mod">
          <ac:chgData name="Emily Holmes (Staff)" userId="2f167567-0a37-4936-83ea-d2c67ee436e3" providerId="ADAL" clId="{96D2731C-EA5F-40AE-9614-D892D33064BB}" dt="2024-02-29T14:19:56.150" v="3415" actId="20577"/>
          <ac:spMkLst>
            <pc:docMk/>
            <pc:sldMk cId="3194735670" sldId="771"/>
            <ac:spMk id="2" creationId="{1954C826-E741-082E-EB87-61B148A0FFB8}"/>
          </ac:spMkLst>
        </pc:spChg>
        <pc:spChg chg="mod">
          <ac:chgData name="Emily Holmes (Staff)" userId="2f167567-0a37-4936-83ea-d2c67ee436e3" providerId="ADAL" clId="{96D2731C-EA5F-40AE-9614-D892D33064BB}" dt="2024-02-29T14:20:37.002" v="3448" actId="27636"/>
          <ac:spMkLst>
            <pc:docMk/>
            <pc:sldMk cId="3194735670" sldId="771"/>
            <ac:spMk id="3" creationId="{4787D104-0F52-EDFF-0F75-809BD4D5488A}"/>
          </ac:spMkLst>
        </pc:spChg>
        <pc:spChg chg="add mod">
          <ac:chgData name="Emily Holmes (Staff)" userId="2f167567-0a37-4936-83ea-d2c67ee436e3" providerId="ADAL" clId="{96D2731C-EA5F-40AE-9614-D892D33064BB}" dt="2024-02-29T14:45:12.631" v="4541" actId="207"/>
          <ac:spMkLst>
            <pc:docMk/>
            <pc:sldMk cId="3194735670" sldId="771"/>
            <ac:spMk id="4" creationId="{763A7418-A5B1-0955-497E-C3EF74409F68}"/>
          </ac:spMkLst>
        </pc:spChg>
      </pc:sldChg>
      <pc:sldChg chg="modSp new mod ord modNotesTx">
        <pc:chgData name="Emily Holmes (Staff)" userId="2f167567-0a37-4936-83ea-d2c67ee436e3" providerId="ADAL" clId="{96D2731C-EA5F-40AE-9614-D892D33064BB}" dt="2024-02-29T13:56:26.534" v="2808" actId="20577"/>
        <pc:sldMkLst>
          <pc:docMk/>
          <pc:sldMk cId="4096297498" sldId="772"/>
        </pc:sldMkLst>
        <pc:spChg chg="mod">
          <ac:chgData name="Emily Holmes (Staff)" userId="2f167567-0a37-4936-83ea-d2c67ee436e3" providerId="ADAL" clId="{96D2731C-EA5F-40AE-9614-D892D33064BB}" dt="2024-02-29T13:05:43.533" v="1941" actId="20577"/>
          <ac:spMkLst>
            <pc:docMk/>
            <pc:sldMk cId="4096297498" sldId="772"/>
            <ac:spMk id="2" creationId="{E0D1AD3E-C64B-5844-62D7-098D3E44B872}"/>
          </ac:spMkLst>
        </pc:spChg>
        <pc:spChg chg="mod">
          <ac:chgData name="Emily Holmes (Staff)" userId="2f167567-0a37-4936-83ea-d2c67ee436e3" providerId="ADAL" clId="{96D2731C-EA5F-40AE-9614-D892D33064BB}" dt="2024-02-29T13:47:24.705" v="2693"/>
          <ac:spMkLst>
            <pc:docMk/>
            <pc:sldMk cId="4096297498" sldId="772"/>
            <ac:spMk id="3" creationId="{13F91F7E-7B0F-E810-1EA9-785371F4EED3}"/>
          </ac:spMkLst>
        </pc:spChg>
      </pc:sldChg>
      <pc:sldChg chg="modSp new del mod">
        <pc:chgData name="Emily Holmes (Staff)" userId="2f167567-0a37-4936-83ea-d2c67ee436e3" providerId="ADAL" clId="{96D2731C-EA5F-40AE-9614-D892D33064BB}" dt="2024-02-29T13:06:35.813" v="1957" actId="47"/>
        <pc:sldMkLst>
          <pc:docMk/>
          <pc:sldMk cId="2433913452" sldId="773"/>
        </pc:sldMkLst>
        <pc:spChg chg="mod">
          <ac:chgData name="Emily Holmes (Staff)" userId="2f167567-0a37-4936-83ea-d2c67ee436e3" providerId="ADAL" clId="{96D2731C-EA5F-40AE-9614-D892D33064BB}" dt="2024-02-29T11:59:51.148" v="1275" actId="20577"/>
          <ac:spMkLst>
            <pc:docMk/>
            <pc:sldMk cId="2433913452" sldId="773"/>
            <ac:spMk id="2" creationId="{4FF058E4-5732-458D-395B-49388748EF6F}"/>
          </ac:spMkLst>
        </pc:spChg>
        <pc:spChg chg="mod">
          <ac:chgData name="Emily Holmes (Staff)" userId="2f167567-0a37-4936-83ea-d2c67ee436e3" providerId="ADAL" clId="{96D2731C-EA5F-40AE-9614-D892D33064BB}" dt="2024-02-29T12:00:40.694" v="1411" actId="20577"/>
          <ac:spMkLst>
            <pc:docMk/>
            <pc:sldMk cId="2433913452" sldId="773"/>
            <ac:spMk id="3" creationId="{F17885FA-5659-4412-5FF0-1E515DC3CC67}"/>
          </ac:spMkLst>
        </pc:spChg>
      </pc:sldChg>
      <pc:sldChg chg="modSp add mod modNotesTx">
        <pc:chgData name="Emily Holmes (Staff)" userId="2f167567-0a37-4936-83ea-d2c67ee436e3" providerId="ADAL" clId="{96D2731C-EA5F-40AE-9614-D892D33064BB}" dt="2024-02-29T13:25:25.047" v="2358" actId="20577"/>
        <pc:sldMkLst>
          <pc:docMk/>
          <pc:sldMk cId="2704604854" sldId="773"/>
        </pc:sldMkLst>
        <pc:graphicFrameChg chg="mod modGraphic">
          <ac:chgData name="Emily Holmes (Staff)" userId="2f167567-0a37-4936-83ea-d2c67ee436e3" providerId="ADAL" clId="{96D2731C-EA5F-40AE-9614-D892D33064BB}" dt="2024-02-29T13:18:46.548" v="2354"/>
          <ac:graphicFrameMkLst>
            <pc:docMk/>
            <pc:sldMk cId="2704604854" sldId="773"/>
            <ac:graphicFrameMk id="4" creationId="{B8E64B14-3FD2-6F82-E9D5-5ECB130C63B5}"/>
          </ac:graphicFrameMkLst>
        </pc:graphicFrameChg>
      </pc:sldChg>
      <pc:sldChg chg="modSp add modNotesTx">
        <pc:chgData name="Emily Holmes (Staff)" userId="2f167567-0a37-4936-83ea-d2c67ee436e3" providerId="ADAL" clId="{96D2731C-EA5F-40AE-9614-D892D33064BB}" dt="2024-02-29T13:50:23.230" v="2710"/>
        <pc:sldMkLst>
          <pc:docMk/>
          <pc:sldMk cId="2233090826" sldId="774"/>
        </pc:sldMkLst>
        <pc:graphicFrameChg chg="mod">
          <ac:chgData name="Emily Holmes (Staff)" userId="2f167567-0a37-4936-83ea-d2c67ee436e3" providerId="ADAL" clId="{96D2731C-EA5F-40AE-9614-D892D33064BB}" dt="2024-02-29T13:50:23.230" v="2710"/>
          <ac:graphicFrameMkLst>
            <pc:docMk/>
            <pc:sldMk cId="2233090826" sldId="774"/>
            <ac:graphicFrameMk id="4" creationId="{B8E64B14-3FD2-6F82-E9D5-5ECB130C63B5}"/>
          </ac:graphicFrameMkLst>
        </pc:graphicFrameChg>
      </pc:sldChg>
      <pc:sldChg chg="addSp delSp modSp new mod modAnim modNotesTx">
        <pc:chgData name="Emily Holmes (Staff)" userId="2f167567-0a37-4936-83ea-d2c67ee436e3" providerId="ADAL" clId="{96D2731C-EA5F-40AE-9614-D892D33064BB}" dt="2024-02-29T14:26:22.521" v="3683"/>
        <pc:sldMkLst>
          <pc:docMk/>
          <pc:sldMk cId="1300728589" sldId="775"/>
        </pc:sldMkLst>
        <pc:spChg chg="mod">
          <ac:chgData name="Emily Holmes (Staff)" userId="2f167567-0a37-4936-83ea-d2c67ee436e3" providerId="ADAL" clId="{96D2731C-EA5F-40AE-9614-D892D33064BB}" dt="2024-02-29T13:41:07.074" v="2571" actId="5793"/>
          <ac:spMkLst>
            <pc:docMk/>
            <pc:sldMk cId="1300728589" sldId="775"/>
            <ac:spMk id="2" creationId="{4EED8C35-E3B7-5677-3DDB-AAE8E4CA9DDA}"/>
          </ac:spMkLst>
        </pc:spChg>
        <pc:spChg chg="del">
          <ac:chgData name="Emily Holmes (Staff)" userId="2f167567-0a37-4936-83ea-d2c67ee436e3" providerId="ADAL" clId="{96D2731C-EA5F-40AE-9614-D892D33064BB}" dt="2024-02-29T13:41:27.590" v="2572" actId="1032"/>
          <ac:spMkLst>
            <pc:docMk/>
            <pc:sldMk cId="1300728589" sldId="775"/>
            <ac:spMk id="3" creationId="{BF502D5A-9E49-E136-DAD5-665CC912FD19}"/>
          </ac:spMkLst>
        </pc:spChg>
        <pc:spChg chg="add mod">
          <ac:chgData name="Emily Holmes (Staff)" userId="2f167567-0a37-4936-83ea-d2c67ee436e3" providerId="ADAL" clId="{96D2731C-EA5F-40AE-9614-D892D33064BB}" dt="2024-02-29T14:25:56.268" v="3679" actId="1076"/>
          <ac:spMkLst>
            <pc:docMk/>
            <pc:sldMk cId="1300728589" sldId="775"/>
            <ac:spMk id="5" creationId="{5CAE3223-67F3-2620-1726-A525F6C6BB36}"/>
          </ac:spMkLst>
        </pc:spChg>
        <pc:graphicFrameChg chg="add mod modGraphic">
          <ac:chgData name="Emily Holmes (Staff)" userId="2f167567-0a37-4936-83ea-d2c67ee436e3" providerId="ADAL" clId="{96D2731C-EA5F-40AE-9614-D892D33064BB}" dt="2024-02-29T14:26:14.462" v="3682" actId="1076"/>
          <ac:graphicFrameMkLst>
            <pc:docMk/>
            <pc:sldMk cId="1300728589" sldId="775"/>
            <ac:graphicFrameMk id="4" creationId="{A92921D3-185E-5837-6B60-EA6ABF63A274}"/>
          </ac:graphicFrameMkLst>
        </pc:graphicFrameChg>
      </pc:sldChg>
      <pc:sldChg chg="add">
        <pc:chgData name="Emily Holmes (Staff)" userId="2f167567-0a37-4936-83ea-d2c67ee436e3" providerId="ADAL" clId="{96D2731C-EA5F-40AE-9614-D892D33064BB}" dt="2024-02-29T13:50:58.630" v="2711"/>
        <pc:sldMkLst>
          <pc:docMk/>
          <pc:sldMk cId="2798232287" sldId="776"/>
        </pc:sldMkLst>
      </pc:sldChg>
      <pc:sldChg chg="modSp add mod">
        <pc:chgData name="Emily Holmes (Staff)" userId="2f167567-0a37-4936-83ea-d2c67ee436e3" providerId="ADAL" clId="{96D2731C-EA5F-40AE-9614-D892D33064BB}" dt="2024-02-29T14:28:31.311" v="3757" actId="27636"/>
        <pc:sldMkLst>
          <pc:docMk/>
          <pc:sldMk cId="1258761415" sldId="777"/>
        </pc:sldMkLst>
        <pc:spChg chg="mod">
          <ac:chgData name="Emily Holmes (Staff)" userId="2f167567-0a37-4936-83ea-d2c67ee436e3" providerId="ADAL" clId="{96D2731C-EA5F-40AE-9614-D892D33064BB}" dt="2024-02-29T14:26:43.578" v="3712" actId="20577"/>
          <ac:spMkLst>
            <pc:docMk/>
            <pc:sldMk cId="1258761415" sldId="777"/>
            <ac:spMk id="2" creationId="{1954C826-E741-082E-EB87-61B148A0FFB8}"/>
          </ac:spMkLst>
        </pc:spChg>
        <pc:spChg chg="mod">
          <ac:chgData name="Emily Holmes (Staff)" userId="2f167567-0a37-4936-83ea-d2c67ee436e3" providerId="ADAL" clId="{96D2731C-EA5F-40AE-9614-D892D33064BB}" dt="2024-02-29T14:28:31.311" v="3757" actId="27636"/>
          <ac:spMkLst>
            <pc:docMk/>
            <pc:sldMk cId="1258761415" sldId="777"/>
            <ac:spMk id="3" creationId="{4787D104-0F52-EDFF-0F75-809BD4D5488A}"/>
          </ac:spMkLst>
        </pc:spChg>
      </pc:sldChg>
      <pc:sldChg chg="addSp delSp modSp new mod modAnim">
        <pc:chgData name="Emily Holmes (Staff)" userId="2f167567-0a37-4936-83ea-d2c67ee436e3" providerId="ADAL" clId="{96D2731C-EA5F-40AE-9614-D892D33064BB}" dt="2024-02-29T14:44:00.645" v="4518"/>
        <pc:sldMkLst>
          <pc:docMk/>
          <pc:sldMk cId="4290128242" sldId="778"/>
        </pc:sldMkLst>
        <pc:spChg chg="del">
          <ac:chgData name="Emily Holmes (Staff)" userId="2f167567-0a37-4936-83ea-d2c67ee436e3" providerId="ADAL" clId="{96D2731C-EA5F-40AE-9614-D892D33064BB}" dt="2024-02-29T14:31:15.579" v="3810" actId="478"/>
          <ac:spMkLst>
            <pc:docMk/>
            <pc:sldMk cId="4290128242" sldId="778"/>
            <ac:spMk id="2" creationId="{D01633AC-AA58-35DC-7834-8A8A3EF05B71}"/>
          </ac:spMkLst>
        </pc:spChg>
        <pc:spChg chg="del">
          <ac:chgData name="Emily Holmes (Staff)" userId="2f167567-0a37-4936-83ea-d2c67ee436e3" providerId="ADAL" clId="{96D2731C-EA5F-40AE-9614-D892D33064BB}" dt="2024-02-29T14:31:17.881" v="3811" actId="478"/>
          <ac:spMkLst>
            <pc:docMk/>
            <pc:sldMk cId="4290128242" sldId="778"/>
            <ac:spMk id="3" creationId="{C6FAD6A6-5679-D422-82A7-9E6968745D60}"/>
          </ac:spMkLst>
        </pc:spChg>
        <pc:spChg chg="add mod">
          <ac:chgData name="Emily Holmes (Staff)" userId="2f167567-0a37-4936-83ea-d2c67ee436e3" providerId="ADAL" clId="{96D2731C-EA5F-40AE-9614-D892D33064BB}" dt="2024-02-29T14:42:36.718" v="4511" actId="207"/>
          <ac:spMkLst>
            <pc:docMk/>
            <pc:sldMk cId="4290128242" sldId="778"/>
            <ac:spMk id="4" creationId="{007A38A8-4070-3FB4-2593-5BB796D2696E}"/>
          </ac:spMkLst>
        </pc:spChg>
        <pc:spChg chg="add mod">
          <ac:chgData name="Emily Holmes (Staff)" userId="2f167567-0a37-4936-83ea-d2c67ee436e3" providerId="ADAL" clId="{96D2731C-EA5F-40AE-9614-D892D33064BB}" dt="2024-02-29T14:42:54.947" v="4513" actId="1582"/>
          <ac:spMkLst>
            <pc:docMk/>
            <pc:sldMk cId="4290128242" sldId="778"/>
            <ac:spMk id="5" creationId="{6833017B-84BE-13DD-B1E6-DD2C555EDB56}"/>
          </ac:spMkLst>
        </pc:spChg>
        <pc:spChg chg="add mod">
          <ac:chgData name="Emily Holmes (Staff)" userId="2f167567-0a37-4936-83ea-d2c67ee436e3" providerId="ADAL" clId="{96D2731C-EA5F-40AE-9614-D892D33064BB}" dt="2024-02-29T14:42:40.955" v="4512" actId="207"/>
          <ac:spMkLst>
            <pc:docMk/>
            <pc:sldMk cId="4290128242" sldId="778"/>
            <ac:spMk id="6" creationId="{E07CB1C7-4C2E-7C3A-9FC2-6E6B7F4B8271}"/>
          </ac:spMkLst>
        </pc:spChg>
        <pc:spChg chg="add mod">
          <ac:chgData name="Emily Holmes (Staff)" userId="2f167567-0a37-4936-83ea-d2c67ee436e3" providerId="ADAL" clId="{96D2731C-EA5F-40AE-9614-D892D33064BB}" dt="2024-02-29T14:41:03.006" v="4490" actId="1076"/>
          <ac:spMkLst>
            <pc:docMk/>
            <pc:sldMk cId="4290128242" sldId="778"/>
            <ac:spMk id="7" creationId="{5C0445CB-4656-8730-FAE9-3C7C0F2C7296}"/>
          </ac:spMkLst>
        </pc:spChg>
        <pc:spChg chg="add del mod">
          <ac:chgData name="Emily Holmes (Staff)" userId="2f167567-0a37-4936-83ea-d2c67ee436e3" providerId="ADAL" clId="{96D2731C-EA5F-40AE-9614-D892D33064BB}" dt="2024-02-29T14:37:57.675" v="4390" actId="478"/>
          <ac:spMkLst>
            <pc:docMk/>
            <pc:sldMk cId="4290128242" sldId="778"/>
            <ac:spMk id="8" creationId="{21942835-CB86-AB4C-8682-B65D079BD9D4}"/>
          </ac:spMkLst>
        </pc:spChg>
        <pc:spChg chg="add mod">
          <ac:chgData name="Emily Holmes (Staff)" userId="2f167567-0a37-4936-83ea-d2c67ee436e3" providerId="ADAL" clId="{96D2731C-EA5F-40AE-9614-D892D33064BB}" dt="2024-02-29T14:42:15.660" v="4510" actId="13822"/>
          <ac:spMkLst>
            <pc:docMk/>
            <pc:sldMk cId="4290128242" sldId="778"/>
            <ac:spMk id="9" creationId="{35D6A460-3BCF-1025-7A7C-E89CF785D942}"/>
          </ac:spMkLst>
        </pc:spChg>
        <pc:spChg chg="add mod">
          <ac:chgData name="Emily Holmes (Staff)" userId="2f167567-0a37-4936-83ea-d2c67ee436e3" providerId="ADAL" clId="{96D2731C-EA5F-40AE-9614-D892D33064BB}" dt="2024-02-29T14:43:37.238" v="4516" actId="14100"/>
          <ac:spMkLst>
            <pc:docMk/>
            <pc:sldMk cId="4290128242" sldId="778"/>
            <ac:spMk id="10" creationId="{7F91C1AB-B5E6-E620-6F03-425B0DFCEC8B}"/>
          </ac:spMkLst>
        </pc:spChg>
      </pc:sldChg>
    </pc:docChg>
  </pc:docChgLst>
</pc:chgInfo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D0632E-E621-44F1-BCC1-345A18FF3975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7A8DA51F-4974-41AA-BD5D-915BF362A70F}">
      <dgm:prSet phldrT="[Text]"/>
      <dgm:spPr/>
      <dgm:t>
        <a:bodyPr/>
        <a:lstStyle/>
        <a:p>
          <a:r>
            <a: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What is economics?</a:t>
          </a:r>
        </a:p>
      </dgm:t>
    </dgm:pt>
    <dgm:pt modelId="{D2A4E4FC-CEB8-4370-90DA-91CF218FDAD7}" type="parTrans" cxnId="{7498DA7B-265F-40EC-A89E-04DD0CA01070}">
      <dgm:prSet/>
      <dgm:spPr/>
      <dgm:t>
        <a:bodyPr/>
        <a:lstStyle/>
        <a:p>
          <a:endParaRPr lang="en-GB"/>
        </a:p>
      </dgm:t>
    </dgm:pt>
    <dgm:pt modelId="{449070AE-69A4-4B6E-974D-081472DBB122}" type="sibTrans" cxnId="{7498DA7B-265F-40EC-A89E-04DD0CA01070}">
      <dgm:prSet/>
      <dgm:spPr/>
      <dgm:t>
        <a:bodyPr/>
        <a:lstStyle/>
        <a:p>
          <a:endParaRPr lang="en-GB"/>
        </a:p>
      </dgm:t>
    </dgm:pt>
    <dgm:pt modelId="{2D752AAF-E167-4722-BF73-B1D24ED56C37}">
      <dgm:prSet phldrT="[Text]"/>
      <dgm:spPr/>
      <dgm:t>
        <a:bodyPr/>
        <a:lstStyle/>
        <a:p>
          <a:r>
            <a:rPr lang="en-GB" dirty="0"/>
            <a:t>How do we use health economics?</a:t>
          </a:r>
        </a:p>
      </dgm:t>
    </dgm:pt>
    <dgm:pt modelId="{A2FD3A08-EE42-425D-98FB-1E5356B8CB8B}" type="parTrans" cxnId="{44A97825-F40C-42D2-B627-8CF3AA00F35F}">
      <dgm:prSet/>
      <dgm:spPr/>
      <dgm:t>
        <a:bodyPr/>
        <a:lstStyle/>
        <a:p>
          <a:endParaRPr lang="en-GB"/>
        </a:p>
      </dgm:t>
    </dgm:pt>
    <dgm:pt modelId="{7E740374-EC95-4141-9EB8-8AA2535A59DD}" type="sibTrans" cxnId="{44A97825-F40C-42D2-B627-8CF3AA00F35F}">
      <dgm:prSet/>
      <dgm:spPr/>
      <dgm:t>
        <a:bodyPr/>
        <a:lstStyle/>
        <a:p>
          <a:endParaRPr lang="en-GB"/>
        </a:p>
      </dgm:t>
    </dgm:pt>
    <dgm:pt modelId="{57153BDC-CD39-47AF-8A89-FE10DBFCD3D0}">
      <dgm:prSet phldrT="[Text]"/>
      <dgm:spPr/>
      <dgm:t>
        <a:bodyPr/>
        <a:lstStyle/>
        <a:p>
          <a:r>
            <a:rPr lang="en-GB" dirty="0"/>
            <a:t>Challenges when applying health economics to </a:t>
          </a:r>
          <a:r>
            <a:rPr lang="en-GB" dirty="0" err="1"/>
            <a:t>PEoLC</a:t>
          </a:r>
          <a:endParaRPr lang="en-GB" dirty="0"/>
        </a:p>
      </dgm:t>
    </dgm:pt>
    <dgm:pt modelId="{E87FBF9F-078F-42D0-8F83-8F79CAF201D9}" type="parTrans" cxnId="{B983C667-4987-44F5-969E-F5059C58C469}">
      <dgm:prSet/>
      <dgm:spPr/>
      <dgm:t>
        <a:bodyPr/>
        <a:lstStyle/>
        <a:p>
          <a:endParaRPr lang="en-GB"/>
        </a:p>
      </dgm:t>
    </dgm:pt>
    <dgm:pt modelId="{574E3D8F-317D-4606-8EE9-EE30A84D391F}" type="sibTrans" cxnId="{B983C667-4987-44F5-969E-F5059C58C469}">
      <dgm:prSet/>
      <dgm:spPr/>
      <dgm:t>
        <a:bodyPr/>
        <a:lstStyle/>
        <a:p>
          <a:endParaRPr lang="en-GB"/>
        </a:p>
      </dgm:t>
    </dgm:pt>
    <dgm:pt modelId="{3508D18E-50D2-4C81-BBDD-37438D7EE8F5}">
      <dgm:prSet custT="1"/>
      <dgm:spPr/>
      <dgm:t>
        <a:bodyPr/>
        <a:lstStyle/>
        <a:p>
          <a:r>
            <a:rPr lang="en-GB" sz="3200" b="1" dirty="0"/>
            <a:t>Patient-centred solutions</a:t>
          </a:r>
        </a:p>
      </dgm:t>
    </dgm:pt>
    <dgm:pt modelId="{818EBAC9-06A6-470E-A2BE-13CCDC760E10}" type="parTrans" cxnId="{C9E60E77-D29E-479D-AE43-D281445D886A}">
      <dgm:prSet/>
      <dgm:spPr/>
      <dgm:t>
        <a:bodyPr/>
        <a:lstStyle/>
        <a:p>
          <a:endParaRPr lang="en-GB"/>
        </a:p>
      </dgm:t>
    </dgm:pt>
    <dgm:pt modelId="{03A1BC1C-5F57-49EA-9AEE-DFAC961CC060}" type="sibTrans" cxnId="{C9E60E77-D29E-479D-AE43-D281445D886A}">
      <dgm:prSet/>
      <dgm:spPr/>
      <dgm:t>
        <a:bodyPr/>
        <a:lstStyle/>
        <a:p>
          <a:endParaRPr lang="en-GB"/>
        </a:p>
      </dgm:t>
    </dgm:pt>
    <dgm:pt modelId="{25EDDFC9-A37A-445C-9C21-35E9332049D2}" type="pres">
      <dgm:prSet presAssocID="{46D0632E-E621-44F1-BCC1-345A18FF3975}" presName="Name0" presStyleCnt="0">
        <dgm:presLayoutVars>
          <dgm:dir/>
          <dgm:resizeHandles val="exact"/>
        </dgm:presLayoutVars>
      </dgm:prSet>
      <dgm:spPr/>
    </dgm:pt>
    <dgm:pt modelId="{3502329C-3E42-42AE-9F6C-FDF01BDA00B7}" type="pres">
      <dgm:prSet presAssocID="{46D0632E-E621-44F1-BCC1-345A18FF3975}" presName="arrow" presStyleLbl="bgShp" presStyleIdx="0" presStyleCnt="1"/>
      <dgm:spPr/>
    </dgm:pt>
    <dgm:pt modelId="{4F128721-36E0-41B0-8666-CB70EB8B6E9F}" type="pres">
      <dgm:prSet presAssocID="{46D0632E-E621-44F1-BCC1-345A18FF3975}" presName="points" presStyleCnt="0"/>
      <dgm:spPr/>
    </dgm:pt>
    <dgm:pt modelId="{B2ECF188-695A-46F8-9DA3-D9F0FB14958F}" type="pres">
      <dgm:prSet presAssocID="{7A8DA51F-4974-41AA-BD5D-915BF362A70F}" presName="compositeA" presStyleCnt="0"/>
      <dgm:spPr/>
    </dgm:pt>
    <dgm:pt modelId="{A1DFE0D8-9B16-496B-BA7C-5CD0F9379A1A}" type="pres">
      <dgm:prSet presAssocID="{7A8DA51F-4974-41AA-BD5D-915BF362A70F}" presName="textA" presStyleLbl="revTx" presStyleIdx="0" presStyleCnt="4">
        <dgm:presLayoutVars>
          <dgm:bulletEnabled val="1"/>
        </dgm:presLayoutVars>
      </dgm:prSet>
      <dgm:spPr/>
    </dgm:pt>
    <dgm:pt modelId="{89727C86-AD99-4B04-9677-C12C604667AE}" type="pres">
      <dgm:prSet presAssocID="{7A8DA51F-4974-41AA-BD5D-915BF362A70F}" presName="circleA" presStyleLbl="node1" presStyleIdx="0" presStyleCnt="4"/>
      <dgm:spPr>
        <a:solidFill>
          <a:schemeClr val="accent4"/>
        </a:solidFill>
      </dgm:spPr>
    </dgm:pt>
    <dgm:pt modelId="{80FB522D-0428-42C1-806C-4DF1C8C5CD3D}" type="pres">
      <dgm:prSet presAssocID="{7A8DA51F-4974-41AA-BD5D-915BF362A70F}" presName="spaceA" presStyleCnt="0"/>
      <dgm:spPr/>
    </dgm:pt>
    <dgm:pt modelId="{CCB44C3E-7AD0-4A44-9CE6-A6C6391E9819}" type="pres">
      <dgm:prSet presAssocID="{449070AE-69A4-4B6E-974D-081472DBB122}" presName="space" presStyleCnt="0"/>
      <dgm:spPr/>
    </dgm:pt>
    <dgm:pt modelId="{65332CCB-5D29-49B8-ACD0-7ED765140BF2}" type="pres">
      <dgm:prSet presAssocID="{2D752AAF-E167-4722-BF73-B1D24ED56C37}" presName="compositeB" presStyleCnt="0"/>
      <dgm:spPr/>
    </dgm:pt>
    <dgm:pt modelId="{5BB60731-3397-401D-9AE2-3829C2D65ECA}" type="pres">
      <dgm:prSet presAssocID="{2D752AAF-E167-4722-BF73-B1D24ED56C37}" presName="textB" presStyleLbl="revTx" presStyleIdx="1" presStyleCnt="4">
        <dgm:presLayoutVars>
          <dgm:bulletEnabled val="1"/>
        </dgm:presLayoutVars>
      </dgm:prSet>
      <dgm:spPr/>
    </dgm:pt>
    <dgm:pt modelId="{9FAF0948-7566-4B08-8CE4-2A6DED1C8FED}" type="pres">
      <dgm:prSet presAssocID="{2D752AAF-E167-4722-BF73-B1D24ED56C37}" presName="circleB" presStyleLbl="node1" presStyleIdx="1" presStyleCnt="4"/>
      <dgm:spPr/>
    </dgm:pt>
    <dgm:pt modelId="{A52E9D51-1ADD-4925-9A49-700C54748FD6}" type="pres">
      <dgm:prSet presAssocID="{2D752AAF-E167-4722-BF73-B1D24ED56C37}" presName="spaceB" presStyleCnt="0"/>
      <dgm:spPr/>
    </dgm:pt>
    <dgm:pt modelId="{828390B7-8A1C-4FD4-B09E-540B36924701}" type="pres">
      <dgm:prSet presAssocID="{7E740374-EC95-4141-9EB8-8AA2535A59DD}" presName="space" presStyleCnt="0"/>
      <dgm:spPr/>
    </dgm:pt>
    <dgm:pt modelId="{BCA31D9B-28F3-4DA1-BA76-C90C7FBCA2B9}" type="pres">
      <dgm:prSet presAssocID="{57153BDC-CD39-47AF-8A89-FE10DBFCD3D0}" presName="compositeA" presStyleCnt="0"/>
      <dgm:spPr/>
    </dgm:pt>
    <dgm:pt modelId="{11190ED2-06D1-4B0B-BDBA-2327298458D5}" type="pres">
      <dgm:prSet presAssocID="{57153BDC-CD39-47AF-8A89-FE10DBFCD3D0}" presName="textA" presStyleLbl="revTx" presStyleIdx="2" presStyleCnt="4">
        <dgm:presLayoutVars>
          <dgm:bulletEnabled val="1"/>
        </dgm:presLayoutVars>
      </dgm:prSet>
      <dgm:spPr/>
    </dgm:pt>
    <dgm:pt modelId="{9BC82A47-6907-43C0-BDCB-DC9045E6D722}" type="pres">
      <dgm:prSet presAssocID="{57153BDC-CD39-47AF-8A89-FE10DBFCD3D0}" presName="circleA" presStyleLbl="node1" presStyleIdx="2" presStyleCnt="4"/>
      <dgm:spPr>
        <a:solidFill>
          <a:srgbClr val="FF0000"/>
        </a:solidFill>
      </dgm:spPr>
    </dgm:pt>
    <dgm:pt modelId="{831F68AD-211D-473E-A532-A16CC96E9ECE}" type="pres">
      <dgm:prSet presAssocID="{57153BDC-CD39-47AF-8A89-FE10DBFCD3D0}" presName="spaceA" presStyleCnt="0"/>
      <dgm:spPr/>
    </dgm:pt>
    <dgm:pt modelId="{2DF3D887-FFCD-4910-A774-46B3FA541389}" type="pres">
      <dgm:prSet presAssocID="{574E3D8F-317D-4606-8EE9-EE30A84D391F}" presName="space" presStyleCnt="0"/>
      <dgm:spPr/>
    </dgm:pt>
    <dgm:pt modelId="{869785F9-26CF-4125-B3CD-B03C15BAEC67}" type="pres">
      <dgm:prSet presAssocID="{3508D18E-50D2-4C81-BBDD-37438D7EE8F5}" presName="compositeB" presStyleCnt="0"/>
      <dgm:spPr/>
    </dgm:pt>
    <dgm:pt modelId="{0B47B061-479D-48B4-98D6-2315223D916A}" type="pres">
      <dgm:prSet presAssocID="{3508D18E-50D2-4C81-BBDD-37438D7EE8F5}" presName="textB" presStyleLbl="revTx" presStyleIdx="3" presStyleCnt="4">
        <dgm:presLayoutVars>
          <dgm:bulletEnabled val="1"/>
        </dgm:presLayoutVars>
      </dgm:prSet>
      <dgm:spPr/>
    </dgm:pt>
    <dgm:pt modelId="{486E1AE5-C989-448D-BF07-135CD5C05015}" type="pres">
      <dgm:prSet presAssocID="{3508D18E-50D2-4C81-BBDD-37438D7EE8F5}" presName="circleB" presStyleLbl="node1" presStyleIdx="3" presStyleCnt="4" custScaleX="283038" custScaleY="263043"/>
      <dgm:spPr>
        <a:solidFill>
          <a:schemeClr val="accent6"/>
        </a:solidFill>
      </dgm:spPr>
    </dgm:pt>
    <dgm:pt modelId="{6DCE2812-D5D2-496D-80F6-35BD91440822}" type="pres">
      <dgm:prSet presAssocID="{3508D18E-50D2-4C81-BBDD-37438D7EE8F5}" presName="spaceB" presStyleCnt="0"/>
      <dgm:spPr/>
    </dgm:pt>
  </dgm:ptLst>
  <dgm:cxnLst>
    <dgm:cxn modelId="{FA908505-9A8C-44BF-B79C-39FC12B12820}" type="presOf" srcId="{2D752AAF-E167-4722-BF73-B1D24ED56C37}" destId="{5BB60731-3397-401D-9AE2-3829C2D65ECA}" srcOrd="0" destOrd="0" presId="urn:microsoft.com/office/officeart/2005/8/layout/hProcess11"/>
    <dgm:cxn modelId="{44A97825-F40C-42D2-B627-8CF3AA00F35F}" srcId="{46D0632E-E621-44F1-BCC1-345A18FF3975}" destId="{2D752AAF-E167-4722-BF73-B1D24ED56C37}" srcOrd="1" destOrd="0" parTransId="{A2FD3A08-EE42-425D-98FB-1E5356B8CB8B}" sibTransId="{7E740374-EC95-4141-9EB8-8AA2535A59DD}"/>
    <dgm:cxn modelId="{B983C667-4987-44F5-969E-F5059C58C469}" srcId="{46D0632E-E621-44F1-BCC1-345A18FF3975}" destId="{57153BDC-CD39-47AF-8A89-FE10DBFCD3D0}" srcOrd="2" destOrd="0" parTransId="{E87FBF9F-078F-42D0-8F83-8F79CAF201D9}" sibTransId="{574E3D8F-317D-4606-8EE9-EE30A84D391F}"/>
    <dgm:cxn modelId="{2EE7DB70-79D6-4E0F-A155-F9C941D0CC68}" type="presOf" srcId="{3508D18E-50D2-4C81-BBDD-37438D7EE8F5}" destId="{0B47B061-479D-48B4-98D6-2315223D916A}" srcOrd="0" destOrd="0" presId="urn:microsoft.com/office/officeart/2005/8/layout/hProcess11"/>
    <dgm:cxn modelId="{6B9CB555-BF2C-4E7E-8FB6-BCC8926424F0}" type="presOf" srcId="{46D0632E-E621-44F1-BCC1-345A18FF3975}" destId="{25EDDFC9-A37A-445C-9C21-35E9332049D2}" srcOrd="0" destOrd="0" presId="urn:microsoft.com/office/officeart/2005/8/layout/hProcess11"/>
    <dgm:cxn modelId="{C9E60E77-D29E-479D-AE43-D281445D886A}" srcId="{46D0632E-E621-44F1-BCC1-345A18FF3975}" destId="{3508D18E-50D2-4C81-BBDD-37438D7EE8F5}" srcOrd="3" destOrd="0" parTransId="{818EBAC9-06A6-470E-A2BE-13CCDC760E10}" sibTransId="{03A1BC1C-5F57-49EA-9AEE-DFAC961CC060}"/>
    <dgm:cxn modelId="{7498DA7B-265F-40EC-A89E-04DD0CA01070}" srcId="{46D0632E-E621-44F1-BCC1-345A18FF3975}" destId="{7A8DA51F-4974-41AA-BD5D-915BF362A70F}" srcOrd="0" destOrd="0" parTransId="{D2A4E4FC-CEB8-4370-90DA-91CF218FDAD7}" sibTransId="{449070AE-69A4-4B6E-974D-081472DBB122}"/>
    <dgm:cxn modelId="{1F020797-F8AA-438C-8D75-669649B6DED3}" type="presOf" srcId="{57153BDC-CD39-47AF-8A89-FE10DBFCD3D0}" destId="{11190ED2-06D1-4B0B-BDBA-2327298458D5}" srcOrd="0" destOrd="0" presId="urn:microsoft.com/office/officeart/2005/8/layout/hProcess11"/>
    <dgm:cxn modelId="{83A112AD-3E27-4347-9707-3ACC0AB5C85F}" type="presOf" srcId="{7A8DA51F-4974-41AA-BD5D-915BF362A70F}" destId="{A1DFE0D8-9B16-496B-BA7C-5CD0F9379A1A}" srcOrd="0" destOrd="0" presId="urn:microsoft.com/office/officeart/2005/8/layout/hProcess11"/>
    <dgm:cxn modelId="{F4FC047A-8B6F-469D-B4A4-9AA8C52C181A}" type="presParOf" srcId="{25EDDFC9-A37A-445C-9C21-35E9332049D2}" destId="{3502329C-3E42-42AE-9F6C-FDF01BDA00B7}" srcOrd="0" destOrd="0" presId="urn:microsoft.com/office/officeart/2005/8/layout/hProcess11"/>
    <dgm:cxn modelId="{5C1B3360-DF4D-4225-A1CF-691E6323CD76}" type="presParOf" srcId="{25EDDFC9-A37A-445C-9C21-35E9332049D2}" destId="{4F128721-36E0-41B0-8666-CB70EB8B6E9F}" srcOrd="1" destOrd="0" presId="urn:microsoft.com/office/officeart/2005/8/layout/hProcess11"/>
    <dgm:cxn modelId="{5A684932-0894-4F91-B6FF-719C1F7FCC53}" type="presParOf" srcId="{4F128721-36E0-41B0-8666-CB70EB8B6E9F}" destId="{B2ECF188-695A-46F8-9DA3-D9F0FB14958F}" srcOrd="0" destOrd="0" presId="urn:microsoft.com/office/officeart/2005/8/layout/hProcess11"/>
    <dgm:cxn modelId="{FB2F98ED-39BB-4A4B-94D3-437296DECAD7}" type="presParOf" srcId="{B2ECF188-695A-46F8-9DA3-D9F0FB14958F}" destId="{A1DFE0D8-9B16-496B-BA7C-5CD0F9379A1A}" srcOrd="0" destOrd="0" presId="urn:microsoft.com/office/officeart/2005/8/layout/hProcess11"/>
    <dgm:cxn modelId="{DEA0517D-C52D-401F-B0ED-E76EA60813B6}" type="presParOf" srcId="{B2ECF188-695A-46F8-9DA3-D9F0FB14958F}" destId="{89727C86-AD99-4B04-9677-C12C604667AE}" srcOrd="1" destOrd="0" presId="urn:microsoft.com/office/officeart/2005/8/layout/hProcess11"/>
    <dgm:cxn modelId="{FA02EA3A-7BA6-45A5-8C46-DF0B0AEEB7E0}" type="presParOf" srcId="{B2ECF188-695A-46F8-9DA3-D9F0FB14958F}" destId="{80FB522D-0428-42C1-806C-4DF1C8C5CD3D}" srcOrd="2" destOrd="0" presId="urn:microsoft.com/office/officeart/2005/8/layout/hProcess11"/>
    <dgm:cxn modelId="{8A80B3C1-0C32-44B8-95C4-84E9E452C0A5}" type="presParOf" srcId="{4F128721-36E0-41B0-8666-CB70EB8B6E9F}" destId="{CCB44C3E-7AD0-4A44-9CE6-A6C6391E9819}" srcOrd="1" destOrd="0" presId="urn:microsoft.com/office/officeart/2005/8/layout/hProcess11"/>
    <dgm:cxn modelId="{89293937-3991-4577-A97B-C985DC100282}" type="presParOf" srcId="{4F128721-36E0-41B0-8666-CB70EB8B6E9F}" destId="{65332CCB-5D29-49B8-ACD0-7ED765140BF2}" srcOrd="2" destOrd="0" presId="urn:microsoft.com/office/officeart/2005/8/layout/hProcess11"/>
    <dgm:cxn modelId="{7426F1D2-46D9-48D0-8828-D5BF9D860ABE}" type="presParOf" srcId="{65332CCB-5D29-49B8-ACD0-7ED765140BF2}" destId="{5BB60731-3397-401D-9AE2-3829C2D65ECA}" srcOrd="0" destOrd="0" presId="urn:microsoft.com/office/officeart/2005/8/layout/hProcess11"/>
    <dgm:cxn modelId="{93E4A011-9359-4539-B0CA-C5AC0ED39665}" type="presParOf" srcId="{65332CCB-5D29-49B8-ACD0-7ED765140BF2}" destId="{9FAF0948-7566-4B08-8CE4-2A6DED1C8FED}" srcOrd="1" destOrd="0" presId="urn:microsoft.com/office/officeart/2005/8/layout/hProcess11"/>
    <dgm:cxn modelId="{BE302512-37BB-473D-81B6-863F84EB629F}" type="presParOf" srcId="{65332CCB-5D29-49B8-ACD0-7ED765140BF2}" destId="{A52E9D51-1ADD-4925-9A49-700C54748FD6}" srcOrd="2" destOrd="0" presId="urn:microsoft.com/office/officeart/2005/8/layout/hProcess11"/>
    <dgm:cxn modelId="{BD66DE0B-98F6-4D59-B530-DCB14F3C2065}" type="presParOf" srcId="{4F128721-36E0-41B0-8666-CB70EB8B6E9F}" destId="{828390B7-8A1C-4FD4-B09E-540B36924701}" srcOrd="3" destOrd="0" presId="urn:microsoft.com/office/officeart/2005/8/layout/hProcess11"/>
    <dgm:cxn modelId="{1653C0BD-3C66-4B4B-94A1-11CA420C4D97}" type="presParOf" srcId="{4F128721-36E0-41B0-8666-CB70EB8B6E9F}" destId="{BCA31D9B-28F3-4DA1-BA76-C90C7FBCA2B9}" srcOrd="4" destOrd="0" presId="urn:microsoft.com/office/officeart/2005/8/layout/hProcess11"/>
    <dgm:cxn modelId="{A950BE9C-1B33-4BC4-8800-B28B4EE07209}" type="presParOf" srcId="{BCA31D9B-28F3-4DA1-BA76-C90C7FBCA2B9}" destId="{11190ED2-06D1-4B0B-BDBA-2327298458D5}" srcOrd="0" destOrd="0" presId="urn:microsoft.com/office/officeart/2005/8/layout/hProcess11"/>
    <dgm:cxn modelId="{407A19A4-9844-4ACD-B746-7B9B30D8A3B7}" type="presParOf" srcId="{BCA31D9B-28F3-4DA1-BA76-C90C7FBCA2B9}" destId="{9BC82A47-6907-43C0-BDCB-DC9045E6D722}" srcOrd="1" destOrd="0" presId="urn:microsoft.com/office/officeart/2005/8/layout/hProcess11"/>
    <dgm:cxn modelId="{FBFD3D4F-4437-4F9B-8EE3-6D3185FDDC3F}" type="presParOf" srcId="{BCA31D9B-28F3-4DA1-BA76-C90C7FBCA2B9}" destId="{831F68AD-211D-473E-A532-A16CC96E9ECE}" srcOrd="2" destOrd="0" presId="urn:microsoft.com/office/officeart/2005/8/layout/hProcess11"/>
    <dgm:cxn modelId="{4E68C391-D28D-480E-BCBD-6AA34C5ACC10}" type="presParOf" srcId="{4F128721-36E0-41B0-8666-CB70EB8B6E9F}" destId="{2DF3D887-FFCD-4910-A774-46B3FA541389}" srcOrd="5" destOrd="0" presId="urn:microsoft.com/office/officeart/2005/8/layout/hProcess11"/>
    <dgm:cxn modelId="{AED23576-EC82-49BF-A35C-E257D6A2BF5D}" type="presParOf" srcId="{4F128721-36E0-41B0-8666-CB70EB8B6E9F}" destId="{869785F9-26CF-4125-B3CD-B03C15BAEC67}" srcOrd="6" destOrd="0" presId="urn:microsoft.com/office/officeart/2005/8/layout/hProcess11"/>
    <dgm:cxn modelId="{575F8A87-AC7C-419D-8E89-9857BC12DA6D}" type="presParOf" srcId="{869785F9-26CF-4125-B3CD-B03C15BAEC67}" destId="{0B47B061-479D-48B4-98D6-2315223D916A}" srcOrd="0" destOrd="0" presId="urn:microsoft.com/office/officeart/2005/8/layout/hProcess11"/>
    <dgm:cxn modelId="{8343F521-1711-4332-8D2A-5FAB87F55137}" type="presParOf" srcId="{869785F9-26CF-4125-B3CD-B03C15BAEC67}" destId="{486E1AE5-C989-448D-BF07-135CD5C05015}" srcOrd="1" destOrd="0" presId="urn:microsoft.com/office/officeart/2005/8/layout/hProcess11"/>
    <dgm:cxn modelId="{45B10506-1D6C-4E3F-B737-06345D2D4DD9}" type="presParOf" srcId="{869785F9-26CF-4125-B3CD-B03C15BAEC67}" destId="{6DCE2812-D5D2-496D-80F6-35BD9144082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7F22D40-628D-40EF-B872-7003D957609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F28092C-2450-4B98-B2AA-CC0F34EB732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Cost-utility analysis</a:t>
          </a:r>
        </a:p>
        <a:p>
          <a:pPr>
            <a:lnSpc>
              <a:spcPct val="100000"/>
            </a:lnSpc>
            <a:defRPr cap="all"/>
          </a:pPr>
          <a:r>
            <a:rPr lang="en-US" i="1" dirty="0"/>
            <a:t>Cost per QALY</a:t>
          </a:r>
        </a:p>
      </dgm:t>
    </dgm:pt>
    <dgm:pt modelId="{F9CF7665-08A2-432D-9962-EC31E0236EB4}" type="parTrans" cxnId="{A7EA2689-56D5-4F0B-BF13-6DCDA1C078B6}">
      <dgm:prSet/>
      <dgm:spPr/>
      <dgm:t>
        <a:bodyPr/>
        <a:lstStyle/>
        <a:p>
          <a:endParaRPr lang="en-US"/>
        </a:p>
      </dgm:t>
    </dgm:pt>
    <dgm:pt modelId="{7C461FEA-CCA8-41AE-8245-C1AB264A3DA4}" type="sibTrans" cxnId="{A7EA2689-56D5-4F0B-BF13-6DCDA1C078B6}">
      <dgm:prSet/>
      <dgm:spPr/>
      <dgm:t>
        <a:bodyPr/>
        <a:lstStyle/>
        <a:p>
          <a:endParaRPr lang="en-US"/>
        </a:p>
      </dgm:t>
    </dgm:pt>
    <dgm:pt modelId="{EB4027C7-814A-4BEE-A79D-D04E528E714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b="0" dirty="0"/>
            <a:t>Capabilities approach</a:t>
          </a:r>
        </a:p>
        <a:p>
          <a:pPr>
            <a:lnSpc>
              <a:spcPct val="100000"/>
            </a:lnSpc>
            <a:defRPr cap="all"/>
          </a:pPr>
          <a:r>
            <a:rPr lang="en-GB" b="0" i="1" dirty="0"/>
            <a:t>Measuring wellbeing</a:t>
          </a:r>
          <a:r>
            <a:rPr lang="en-GB" b="0" dirty="0"/>
            <a:t> </a:t>
          </a:r>
          <a:endParaRPr lang="en-US" b="0" dirty="0"/>
        </a:p>
      </dgm:t>
    </dgm:pt>
    <dgm:pt modelId="{03D17991-8769-4C3A-BBEA-64445013C559}" type="parTrans" cxnId="{DB63577A-8121-421E-986A-8CEEBC3E3883}">
      <dgm:prSet/>
      <dgm:spPr/>
      <dgm:t>
        <a:bodyPr/>
        <a:lstStyle/>
        <a:p>
          <a:endParaRPr lang="en-US"/>
        </a:p>
      </dgm:t>
    </dgm:pt>
    <dgm:pt modelId="{63FC35E8-549A-407A-86F8-DE8F5E060CA7}" type="sibTrans" cxnId="{DB63577A-8121-421E-986A-8CEEBC3E3883}">
      <dgm:prSet/>
      <dgm:spPr/>
      <dgm:t>
        <a:bodyPr/>
        <a:lstStyle/>
        <a:p>
          <a:endParaRPr lang="en-US"/>
        </a:p>
      </dgm:t>
    </dgm:pt>
    <dgm:pt modelId="{5D3409FB-2EA5-4287-9FFC-06BF864C6C9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b="1" dirty="0"/>
            <a:t>Lancaster's Theory of Value</a:t>
          </a:r>
        </a:p>
        <a:p>
          <a:pPr>
            <a:lnSpc>
              <a:spcPct val="100000"/>
            </a:lnSpc>
            <a:defRPr cap="all"/>
          </a:pPr>
          <a:r>
            <a:rPr lang="en-GB" b="1" i="1" dirty="0"/>
            <a:t>Eliciting preferences </a:t>
          </a:r>
          <a:endParaRPr lang="en-US" b="1" i="1" dirty="0"/>
        </a:p>
      </dgm:t>
    </dgm:pt>
    <dgm:pt modelId="{419F9946-5F1F-44CA-96F5-34D567F5978E}" type="parTrans" cxnId="{B731D1AE-C264-42BD-BB31-1DB2C1394D2A}">
      <dgm:prSet/>
      <dgm:spPr/>
      <dgm:t>
        <a:bodyPr/>
        <a:lstStyle/>
        <a:p>
          <a:endParaRPr lang="en-US"/>
        </a:p>
      </dgm:t>
    </dgm:pt>
    <dgm:pt modelId="{F5EAD65E-0001-4DF2-B6F2-78DB9EDC5F0C}" type="sibTrans" cxnId="{B731D1AE-C264-42BD-BB31-1DB2C1394D2A}">
      <dgm:prSet/>
      <dgm:spPr/>
      <dgm:t>
        <a:bodyPr/>
        <a:lstStyle/>
        <a:p>
          <a:endParaRPr lang="en-US"/>
        </a:p>
      </dgm:t>
    </dgm:pt>
    <dgm:pt modelId="{AF2AC0C8-8819-48E8-8622-E96ABB9F85B4}" type="pres">
      <dgm:prSet presAssocID="{97F22D40-628D-40EF-B872-7003D9576095}" presName="root" presStyleCnt="0">
        <dgm:presLayoutVars>
          <dgm:dir/>
          <dgm:resizeHandles val="exact"/>
        </dgm:presLayoutVars>
      </dgm:prSet>
      <dgm:spPr/>
    </dgm:pt>
    <dgm:pt modelId="{E7D432B7-4F12-41F0-B176-03EE03DD4D6B}" type="pres">
      <dgm:prSet presAssocID="{5F28092C-2450-4B98-B2AA-CC0F34EB7328}" presName="compNode" presStyleCnt="0"/>
      <dgm:spPr/>
    </dgm:pt>
    <dgm:pt modelId="{CF78FE82-F192-4B5B-B296-752DF786392A}" type="pres">
      <dgm:prSet presAssocID="{5F28092C-2450-4B98-B2AA-CC0F34EB7328}" presName="iconBgRect" presStyleLbl="bgShp" presStyleIdx="0" presStyleCnt="3"/>
      <dgm:spPr/>
    </dgm:pt>
    <dgm:pt modelId="{4187DE2D-D83B-4884-89D8-FDC18687F6D5}" type="pres">
      <dgm:prSet presAssocID="{5F28092C-2450-4B98-B2AA-CC0F34EB732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ins outline"/>
        </a:ext>
      </dgm:extLst>
    </dgm:pt>
    <dgm:pt modelId="{7C88759F-77BF-4D1B-9619-10D6C7840259}" type="pres">
      <dgm:prSet presAssocID="{5F28092C-2450-4B98-B2AA-CC0F34EB7328}" presName="spaceRect" presStyleCnt="0"/>
      <dgm:spPr/>
    </dgm:pt>
    <dgm:pt modelId="{42EDDF26-AC75-491F-BBEC-C3EFAA02C83C}" type="pres">
      <dgm:prSet presAssocID="{5F28092C-2450-4B98-B2AA-CC0F34EB7328}" presName="textRect" presStyleLbl="revTx" presStyleIdx="0" presStyleCnt="3">
        <dgm:presLayoutVars>
          <dgm:chMax val="1"/>
          <dgm:chPref val="1"/>
        </dgm:presLayoutVars>
      </dgm:prSet>
      <dgm:spPr/>
    </dgm:pt>
    <dgm:pt modelId="{79366E99-36F2-47B3-942D-DF5000B0F345}" type="pres">
      <dgm:prSet presAssocID="{7C461FEA-CCA8-41AE-8245-C1AB264A3DA4}" presName="sibTrans" presStyleCnt="0"/>
      <dgm:spPr/>
    </dgm:pt>
    <dgm:pt modelId="{298BCC63-C869-45B9-9ECC-D537393C043F}" type="pres">
      <dgm:prSet presAssocID="{EB4027C7-814A-4BEE-A79D-D04E528E7140}" presName="compNode" presStyleCnt="0"/>
      <dgm:spPr/>
    </dgm:pt>
    <dgm:pt modelId="{3A5E6428-6848-4B83-AA45-A1B99CBA8D2D}" type="pres">
      <dgm:prSet presAssocID="{EB4027C7-814A-4BEE-A79D-D04E528E7140}" presName="iconBgRect" presStyleLbl="bgShp" presStyleIdx="1" presStyleCnt="3"/>
      <dgm:spPr/>
    </dgm:pt>
    <dgm:pt modelId="{27097BC2-F11B-4527-A658-924E48455A46}" type="pres">
      <dgm:prSet presAssocID="{EB4027C7-814A-4BEE-A79D-D04E528E714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box Ticked outline"/>
        </a:ext>
      </dgm:extLst>
    </dgm:pt>
    <dgm:pt modelId="{B40D44CC-B896-453E-BA6B-052EDC94A500}" type="pres">
      <dgm:prSet presAssocID="{EB4027C7-814A-4BEE-A79D-D04E528E7140}" presName="spaceRect" presStyleCnt="0"/>
      <dgm:spPr/>
    </dgm:pt>
    <dgm:pt modelId="{93EE0A37-F39A-4C00-8AC3-5AC3DF5752BF}" type="pres">
      <dgm:prSet presAssocID="{EB4027C7-814A-4BEE-A79D-D04E528E7140}" presName="textRect" presStyleLbl="revTx" presStyleIdx="1" presStyleCnt="3">
        <dgm:presLayoutVars>
          <dgm:chMax val="1"/>
          <dgm:chPref val="1"/>
        </dgm:presLayoutVars>
      </dgm:prSet>
      <dgm:spPr/>
    </dgm:pt>
    <dgm:pt modelId="{E0CE684A-EC9D-45D1-BB9B-8D33817D4053}" type="pres">
      <dgm:prSet presAssocID="{63FC35E8-549A-407A-86F8-DE8F5E060CA7}" presName="sibTrans" presStyleCnt="0"/>
      <dgm:spPr/>
    </dgm:pt>
    <dgm:pt modelId="{1C52B670-66BE-4390-94A3-6DC15DEAF91E}" type="pres">
      <dgm:prSet presAssocID="{5D3409FB-2EA5-4287-9FFC-06BF864C6C98}" presName="compNode" presStyleCnt="0"/>
      <dgm:spPr/>
    </dgm:pt>
    <dgm:pt modelId="{97B7690B-7AF5-4C76-B5AD-A1E0A96ED261}" type="pres">
      <dgm:prSet presAssocID="{5D3409FB-2EA5-4287-9FFC-06BF864C6C98}" presName="iconBgRect" presStyleLbl="bgShp" presStyleIdx="2" presStyleCnt="3"/>
      <dgm:spPr/>
    </dgm:pt>
    <dgm:pt modelId="{B9C69E17-9AF9-4205-A52C-2D896400039A}" type="pres">
      <dgm:prSet presAssocID="{5D3409FB-2EA5-4287-9FFC-06BF864C6C9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 outline"/>
        </a:ext>
      </dgm:extLst>
    </dgm:pt>
    <dgm:pt modelId="{139186A5-3A5F-457E-9D33-393E99F40EFF}" type="pres">
      <dgm:prSet presAssocID="{5D3409FB-2EA5-4287-9FFC-06BF864C6C98}" presName="spaceRect" presStyleCnt="0"/>
      <dgm:spPr/>
    </dgm:pt>
    <dgm:pt modelId="{6A1CC405-7B79-419F-94D1-AABD49EEBB86}" type="pres">
      <dgm:prSet presAssocID="{5D3409FB-2EA5-4287-9FFC-06BF864C6C9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46D1D67-9110-4724-AE7A-086BE4077DE2}" type="presOf" srcId="{97F22D40-628D-40EF-B872-7003D9576095}" destId="{AF2AC0C8-8819-48E8-8622-E96ABB9F85B4}" srcOrd="0" destOrd="0" presId="urn:microsoft.com/office/officeart/2018/5/layout/IconCircleLabelList"/>
    <dgm:cxn modelId="{74E6ED71-695F-4C9F-9A67-E55DD29F1587}" type="presOf" srcId="{EB4027C7-814A-4BEE-A79D-D04E528E7140}" destId="{93EE0A37-F39A-4C00-8AC3-5AC3DF5752BF}" srcOrd="0" destOrd="0" presId="urn:microsoft.com/office/officeart/2018/5/layout/IconCircleLabelList"/>
    <dgm:cxn modelId="{DB63577A-8121-421E-986A-8CEEBC3E3883}" srcId="{97F22D40-628D-40EF-B872-7003D9576095}" destId="{EB4027C7-814A-4BEE-A79D-D04E528E7140}" srcOrd="1" destOrd="0" parTransId="{03D17991-8769-4C3A-BBEA-64445013C559}" sibTransId="{63FC35E8-549A-407A-86F8-DE8F5E060CA7}"/>
    <dgm:cxn modelId="{A7EA2689-56D5-4F0B-BF13-6DCDA1C078B6}" srcId="{97F22D40-628D-40EF-B872-7003D9576095}" destId="{5F28092C-2450-4B98-B2AA-CC0F34EB7328}" srcOrd="0" destOrd="0" parTransId="{F9CF7665-08A2-432D-9962-EC31E0236EB4}" sibTransId="{7C461FEA-CCA8-41AE-8245-C1AB264A3DA4}"/>
    <dgm:cxn modelId="{8A87C391-A62C-4FAD-B914-5635C1BDB1AE}" type="presOf" srcId="{5F28092C-2450-4B98-B2AA-CC0F34EB7328}" destId="{42EDDF26-AC75-491F-BBEC-C3EFAA02C83C}" srcOrd="0" destOrd="0" presId="urn:microsoft.com/office/officeart/2018/5/layout/IconCircleLabelList"/>
    <dgm:cxn modelId="{E7AB63A0-4226-4CB0-B602-E587CF6DF6E4}" type="presOf" srcId="{5D3409FB-2EA5-4287-9FFC-06BF864C6C98}" destId="{6A1CC405-7B79-419F-94D1-AABD49EEBB86}" srcOrd="0" destOrd="0" presId="urn:microsoft.com/office/officeart/2018/5/layout/IconCircleLabelList"/>
    <dgm:cxn modelId="{B731D1AE-C264-42BD-BB31-1DB2C1394D2A}" srcId="{97F22D40-628D-40EF-B872-7003D9576095}" destId="{5D3409FB-2EA5-4287-9FFC-06BF864C6C98}" srcOrd="2" destOrd="0" parTransId="{419F9946-5F1F-44CA-96F5-34D567F5978E}" sibTransId="{F5EAD65E-0001-4DF2-B6F2-78DB9EDC5F0C}"/>
    <dgm:cxn modelId="{8751CF7A-E91C-435E-BFEC-5724B797299E}" type="presParOf" srcId="{AF2AC0C8-8819-48E8-8622-E96ABB9F85B4}" destId="{E7D432B7-4F12-41F0-B176-03EE03DD4D6B}" srcOrd="0" destOrd="0" presId="urn:microsoft.com/office/officeart/2018/5/layout/IconCircleLabelList"/>
    <dgm:cxn modelId="{ABA74D83-0311-47F0-9B80-32A0C99AAAFC}" type="presParOf" srcId="{E7D432B7-4F12-41F0-B176-03EE03DD4D6B}" destId="{CF78FE82-F192-4B5B-B296-752DF786392A}" srcOrd="0" destOrd="0" presId="urn:microsoft.com/office/officeart/2018/5/layout/IconCircleLabelList"/>
    <dgm:cxn modelId="{A78F5F25-DEDE-45C4-8087-CE751666855F}" type="presParOf" srcId="{E7D432B7-4F12-41F0-B176-03EE03DD4D6B}" destId="{4187DE2D-D83B-4884-89D8-FDC18687F6D5}" srcOrd="1" destOrd="0" presId="urn:microsoft.com/office/officeart/2018/5/layout/IconCircleLabelList"/>
    <dgm:cxn modelId="{B8E6A981-5B8B-4958-8380-4670CF1382B0}" type="presParOf" srcId="{E7D432B7-4F12-41F0-B176-03EE03DD4D6B}" destId="{7C88759F-77BF-4D1B-9619-10D6C7840259}" srcOrd="2" destOrd="0" presId="urn:microsoft.com/office/officeart/2018/5/layout/IconCircleLabelList"/>
    <dgm:cxn modelId="{B974167F-12E2-41DD-B7E1-0D8472838859}" type="presParOf" srcId="{E7D432B7-4F12-41F0-B176-03EE03DD4D6B}" destId="{42EDDF26-AC75-491F-BBEC-C3EFAA02C83C}" srcOrd="3" destOrd="0" presId="urn:microsoft.com/office/officeart/2018/5/layout/IconCircleLabelList"/>
    <dgm:cxn modelId="{792F8244-B844-40C9-92D2-5B7A1EB4047F}" type="presParOf" srcId="{AF2AC0C8-8819-48E8-8622-E96ABB9F85B4}" destId="{79366E99-36F2-47B3-942D-DF5000B0F345}" srcOrd="1" destOrd="0" presId="urn:microsoft.com/office/officeart/2018/5/layout/IconCircleLabelList"/>
    <dgm:cxn modelId="{EB04617A-1911-4901-91B3-7C2A99630631}" type="presParOf" srcId="{AF2AC0C8-8819-48E8-8622-E96ABB9F85B4}" destId="{298BCC63-C869-45B9-9ECC-D537393C043F}" srcOrd="2" destOrd="0" presId="urn:microsoft.com/office/officeart/2018/5/layout/IconCircleLabelList"/>
    <dgm:cxn modelId="{CA77704D-A59A-405F-919B-4AE69286642B}" type="presParOf" srcId="{298BCC63-C869-45B9-9ECC-D537393C043F}" destId="{3A5E6428-6848-4B83-AA45-A1B99CBA8D2D}" srcOrd="0" destOrd="0" presId="urn:microsoft.com/office/officeart/2018/5/layout/IconCircleLabelList"/>
    <dgm:cxn modelId="{28734AAB-CA12-440B-8B16-462592F2B528}" type="presParOf" srcId="{298BCC63-C869-45B9-9ECC-D537393C043F}" destId="{27097BC2-F11B-4527-A658-924E48455A46}" srcOrd="1" destOrd="0" presId="urn:microsoft.com/office/officeart/2018/5/layout/IconCircleLabelList"/>
    <dgm:cxn modelId="{7A42167D-CCB0-4C7D-AD43-84C07B8F551B}" type="presParOf" srcId="{298BCC63-C869-45B9-9ECC-D537393C043F}" destId="{B40D44CC-B896-453E-BA6B-052EDC94A500}" srcOrd="2" destOrd="0" presId="urn:microsoft.com/office/officeart/2018/5/layout/IconCircleLabelList"/>
    <dgm:cxn modelId="{461AE4FA-B8B6-41F2-B279-0BCCA45064F5}" type="presParOf" srcId="{298BCC63-C869-45B9-9ECC-D537393C043F}" destId="{93EE0A37-F39A-4C00-8AC3-5AC3DF5752BF}" srcOrd="3" destOrd="0" presId="urn:microsoft.com/office/officeart/2018/5/layout/IconCircleLabelList"/>
    <dgm:cxn modelId="{BCE7036D-9282-4C20-9F41-5601DCDF4FE9}" type="presParOf" srcId="{AF2AC0C8-8819-48E8-8622-E96ABB9F85B4}" destId="{E0CE684A-EC9D-45D1-BB9B-8D33817D4053}" srcOrd="3" destOrd="0" presId="urn:microsoft.com/office/officeart/2018/5/layout/IconCircleLabelList"/>
    <dgm:cxn modelId="{3A88DD1E-4CA7-461D-B357-BB57872C9668}" type="presParOf" srcId="{AF2AC0C8-8819-48E8-8622-E96ABB9F85B4}" destId="{1C52B670-66BE-4390-94A3-6DC15DEAF91E}" srcOrd="4" destOrd="0" presId="urn:microsoft.com/office/officeart/2018/5/layout/IconCircleLabelList"/>
    <dgm:cxn modelId="{73B695C4-99A6-4327-9713-397CC7CD3DD5}" type="presParOf" srcId="{1C52B670-66BE-4390-94A3-6DC15DEAF91E}" destId="{97B7690B-7AF5-4C76-B5AD-A1E0A96ED261}" srcOrd="0" destOrd="0" presId="urn:microsoft.com/office/officeart/2018/5/layout/IconCircleLabelList"/>
    <dgm:cxn modelId="{FCC73406-51FB-46C3-BF61-233D817F46F9}" type="presParOf" srcId="{1C52B670-66BE-4390-94A3-6DC15DEAF91E}" destId="{B9C69E17-9AF9-4205-A52C-2D896400039A}" srcOrd="1" destOrd="0" presId="urn:microsoft.com/office/officeart/2018/5/layout/IconCircleLabelList"/>
    <dgm:cxn modelId="{4C0E3E54-83F8-45C7-8F52-BAD8975D5998}" type="presParOf" srcId="{1C52B670-66BE-4390-94A3-6DC15DEAF91E}" destId="{139186A5-3A5F-457E-9D33-393E99F40EFF}" srcOrd="2" destOrd="0" presId="urn:microsoft.com/office/officeart/2018/5/layout/IconCircleLabelList"/>
    <dgm:cxn modelId="{E14945D7-3F68-44F0-9511-8EF9173104CC}" type="presParOf" srcId="{1C52B670-66BE-4390-94A3-6DC15DEAF91E}" destId="{6A1CC405-7B79-419F-94D1-AABD49EEBB8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B4396C-798E-4DBD-896C-F0E7270F2E42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B12F0AEE-CBFF-487C-AC77-A8519C8F2A97}">
      <dgm:prSet phldrT="[Text]"/>
      <dgm:spPr/>
      <dgm:t>
        <a:bodyPr/>
        <a:lstStyle/>
        <a:p>
          <a:r>
            <a:rPr lang="en-GB" dirty="0"/>
            <a:t>What is captured?</a:t>
          </a:r>
        </a:p>
      </dgm:t>
    </dgm:pt>
    <dgm:pt modelId="{746542FB-0CCF-473B-91AB-B6B70C4C4A95}" type="parTrans" cxnId="{C96672F8-0876-40F1-B6DE-5DBA3D929A55}">
      <dgm:prSet/>
      <dgm:spPr/>
      <dgm:t>
        <a:bodyPr/>
        <a:lstStyle/>
        <a:p>
          <a:endParaRPr lang="en-GB"/>
        </a:p>
      </dgm:t>
    </dgm:pt>
    <dgm:pt modelId="{3AF70418-A30C-4945-88C0-A0A7D3CB868B}" type="sibTrans" cxnId="{C96672F8-0876-40F1-B6DE-5DBA3D929A55}">
      <dgm:prSet/>
      <dgm:spPr/>
      <dgm:t>
        <a:bodyPr/>
        <a:lstStyle/>
        <a:p>
          <a:endParaRPr lang="en-GB"/>
        </a:p>
      </dgm:t>
    </dgm:pt>
    <dgm:pt modelId="{E138A5A3-6DE0-4544-84A8-9158F6E3B54D}">
      <dgm:prSet phldrT="[Text]"/>
      <dgm:spPr/>
      <dgm:t>
        <a:bodyPr/>
        <a:lstStyle/>
        <a:p>
          <a:r>
            <a:rPr lang="en-GB" dirty="0"/>
            <a:t>How is it relevant?</a:t>
          </a:r>
        </a:p>
      </dgm:t>
    </dgm:pt>
    <dgm:pt modelId="{BA18098B-5A01-40ED-BB74-B3C9B2A59305}" type="parTrans" cxnId="{E7B979CB-BC99-4DC2-BADD-AF8D0EBEA1F4}">
      <dgm:prSet/>
      <dgm:spPr/>
      <dgm:t>
        <a:bodyPr/>
        <a:lstStyle/>
        <a:p>
          <a:endParaRPr lang="en-GB"/>
        </a:p>
      </dgm:t>
    </dgm:pt>
    <dgm:pt modelId="{EB23D35E-47CF-4BF1-971F-684D9BACD15C}" type="sibTrans" cxnId="{E7B979CB-BC99-4DC2-BADD-AF8D0EBEA1F4}">
      <dgm:prSet/>
      <dgm:spPr/>
      <dgm:t>
        <a:bodyPr/>
        <a:lstStyle/>
        <a:p>
          <a:endParaRPr lang="en-GB"/>
        </a:p>
      </dgm:t>
    </dgm:pt>
    <dgm:pt modelId="{CA9E38FE-CC13-4664-89DB-AA2F14CFBB04}">
      <dgm:prSet phldrT="[Text]"/>
      <dgm:spPr/>
      <dgm:t>
        <a:bodyPr/>
        <a:lstStyle/>
        <a:p>
          <a:r>
            <a:rPr lang="en-GB" dirty="0"/>
            <a:t>What is important?</a:t>
          </a:r>
        </a:p>
      </dgm:t>
    </dgm:pt>
    <dgm:pt modelId="{90CD4AEB-C4F8-4D00-A067-9A1F721648A3}" type="parTrans" cxnId="{B9E5CE8F-F590-4E68-ADBD-B92CD7272235}">
      <dgm:prSet/>
      <dgm:spPr/>
      <dgm:t>
        <a:bodyPr/>
        <a:lstStyle/>
        <a:p>
          <a:endParaRPr lang="en-GB"/>
        </a:p>
      </dgm:t>
    </dgm:pt>
    <dgm:pt modelId="{46645D97-75E7-4030-9354-B04EE82B089F}" type="sibTrans" cxnId="{B9E5CE8F-F590-4E68-ADBD-B92CD7272235}">
      <dgm:prSet/>
      <dgm:spPr/>
      <dgm:t>
        <a:bodyPr/>
        <a:lstStyle/>
        <a:p>
          <a:endParaRPr lang="en-GB"/>
        </a:p>
      </dgm:t>
    </dgm:pt>
    <dgm:pt modelId="{3D0C7555-5E32-4D47-80FD-CB07BA51AA4D}" type="pres">
      <dgm:prSet presAssocID="{F6B4396C-798E-4DBD-896C-F0E7270F2E42}" presName="Name0" presStyleCnt="0">
        <dgm:presLayoutVars>
          <dgm:dir/>
          <dgm:animLvl val="lvl"/>
          <dgm:resizeHandles val="exact"/>
        </dgm:presLayoutVars>
      </dgm:prSet>
      <dgm:spPr/>
    </dgm:pt>
    <dgm:pt modelId="{E746CFDE-668D-4281-9A7A-1EC9C0DD1E3C}" type="pres">
      <dgm:prSet presAssocID="{B12F0AEE-CBFF-487C-AC77-A8519C8F2A9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677384E-9FFA-4145-A8FB-3531A3909B6F}" type="pres">
      <dgm:prSet presAssocID="{3AF70418-A30C-4945-88C0-A0A7D3CB868B}" presName="parTxOnlySpace" presStyleCnt="0"/>
      <dgm:spPr/>
    </dgm:pt>
    <dgm:pt modelId="{B24603D4-C400-48EB-93AE-0556DC126965}" type="pres">
      <dgm:prSet presAssocID="{E138A5A3-6DE0-4544-84A8-9158F6E3B54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54B75C4-72D3-4E23-857E-A4764D857B26}" type="pres">
      <dgm:prSet presAssocID="{EB23D35E-47CF-4BF1-971F-684D9BACD15C}" presName="parTxOnlySpace" presStyleCnt="0"/>
      <dgm:spPr/>
    </dgm:pt>
    <dgm:pt modelId="{F9846F49-FD43-4AA1-9D56-60AFBAC16CDB}" type="pres">
      <dgm:prSet presAssocID="{CA9E38FE-CC13-4664-89DB-AA2F14CFBB0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5A529E08-59F5-4C18-A46C-A412914D1AAC}" type="presOf" srcId="{CA9E38FE-CC13-4664-89DB-AA2F14CFBB04}" destId="{F9846F49-FD43-4AA1-9D56-60AFBAC16CDB}" srcOrd="0" destOrd="0" presId="urn:microsoft.com/office/officeart/2005/8/layout/chevron1"/>
    <dgm:cxn modelId="{628BED1E-B8A1-4923-AFF0-0B289CD9C641}" type="presOf" srcId="{E138A5A3-6DE0-4544-84A8-9158F6E3B54D}" destId="{B24603D4-C400-48EB-93AE-0556DC126965}" srcOrd="0" destOrd="0" presId="urn:microsoft.com/office/officeart/2005/8/layout/chevron1"/>
    <dgm:cxn modelId="{69A4CE32-35F6-48F7-99F2-403541A86B66}" type="presOf" srcId="{B12F0AEE-CBFF-487C-AC77-A8519C8F2A97}" destId="{E746CFDE-668D-4281-9A7A-1EC9C0DD1E3C}" srcOrd="0" destOrd="0" presId="urn:microsoft.com/office/officeart/2005/8/layout/chevron1"/>
    <dgm:cxn modelId="{B9E5CE8F-F590-4E68-ADBD-B92CD7272235}" srcId="{F6B4396C-798E-4DBD-896C-F0E7270F2E42}" destId="{CA9E38FE-CC13-4664-89DB-AA2F14CFBB04}" srcOrd="2" destOrd="0" parTransId="{90CD4AEB-C4F8-4D00-A067-9A1F721648A3}" sibTransId="{46645D97-75E7-4030-9354-B04EE82B089F}"/>
    <dgm:cxn modelId="{11D8DEA8-0031-4EA3-B48D-B64FFAEDEB22}" type="presOf" srcId="{F6B4396C-798E-4DBD-896C-F0E7270F2E42}" destId="{3D0C7555-5E32-4D47-80FD-CB07BA51AA4D}" srcOrd="0" destOrd="0" presId="urn:microsoft.com/office/officeart/2005/8/layout/chevron1"/>
    <dgm:cxn modelId="{E7B979CB-BC99-4DC2-BADD-AF8D0EBEA1F4}" srcId="{F6B4396C-798E-4DBD-896C-F0E7270F2E42}" destId="{E138A5A3-6DE0-4544-84A8-9158F6E3B54D}" srcOrd="1" destOrd="0" parTransId="{BA18098B-5A01-40ED-BB74-B3C9B2A59305}" sibTransId="{EB23D35E-47CF-4BF1-971F-684D9BACD15C}"/>
    <dgm:cxn modelId="{C96672F8-0876-40F1-B6DE-5DBA3D929A55}" srcId="{F6B4396C-798E-4DBD-896C-F0E7270F2E42}" destId="{B12F0AEE-CBFF-487C-AC77-A8519C8F2A97}" srcOrd="0" destOrd="0" parTransId="{746542FB-0CCF-473B-91AB-B6B70C4C4A95}" sibTransId="{3AF70418-A30C-4945-88C0-A0A7D3CB868B}"/>
    <dgm:cxn modelId="{6A9C4755-30F7-4F95-BADB-BAEC05F2FAF2}" type="presParOf" srcId="{3D0C7555-5E32-4D47-80FD-CB07BA51AA4D}" destId="{E746CFDE-668D-4281-9A7A-1EC9C0DD1E3C}" srcOrd="0" destOrd="0" presId="urn:microsoft.com/office/officeart/2005/8/layout/chevron1"/>
    <dgm:cxn modelId="{CEB9BE33-A39A-4ADE-96BB-1A06353BFD98}" type="presParOf" srcId="{3D0C7555-5E32-4D47-80FD-CB07BA51AA4D}" destId="{4677384E-9FFA-4145-A8FB-3531A3909B6F}" srcOrd="1" destOrd="0" presId="urn:microsoft.com/office/officeart/2005/8/layout/chevron1"/>
    <dgm:cxn modelId="{07EA91E2-2594-486A-AAA0-EA03224E00B8}" type="presParOf" srcId="{3D0C7555-5E32-4D47-80FD-CB07BA51AA4D}" destId="{B24603D4-C400-48EB-93AE-0556DC126965}" srcOrd="2" destOrd="0" presId="urn:microsoft.com/office/officeart/2005/8/layout/chevron1"/>
    <dgm:cxn modelId="{34B90F9A-C834-49AF-9B63-12D682829F50}" type="presParOf" srcId="{3D0C7555-5E32-4D47-80FD-CB07BA51AA4D}" destId="{154B75C4-72D3-4E23-857E-A4764D857B26}" srcOrd="3" destOrd="0" presId="urn:microsoft.com/office/officeart/2005/8/layout/chevron1"/>
    <dgm:cxn modelId="{6DA3948F-4CE6-4682-9C44-B978A3138083}" type="presParOf" srcId="{3D0C7555-5E32-4D47-80FD-CB07BA51AA4D}" destId="{F9846F49-FD43-4AA1-9D56-60AFBAC16CD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D0632E-E621-44F1-BCC1-345A18FF3975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7A8DA51F-4974-41AA-BD5D-915BF362A70F}">
      <dgm:prSet phldrT="[Text]"/>
      <dgm:spPr/>
      <dgm:t>
        <a:bodyPr/>
        <a:lstStyle/>
        <a:p>
          <a:r>
            <a:rPr lang="en-GB" dirty="0"/>
            <a:t>What is economics?</a:t>
          </a:r>
        </a:p>
      </dgm:t>
    </dgm:pt>
    <dgm:pt modelId="{D2A4E4FC-CEB8-4370-90DA-91CF218FDAD7}" type="parTrans" cxnId="{7498DA7B-265F-40EC-A89E-04DD0CA01070}">
      <dgm:prSet/>
      <dgm:spPr/>
      <dgm:t>
        <a:bodyPr/>
        <a:lstStyle/>
        <a:p>
          <a:endParaRPr lang="en-GB"/>
        </a:p>
      </dgm:t>
    </dgm:pt>
    <dgm:pt modelId="{449070AE-69A4-4B6E-974D-081472DBB122}" type="sibTrans" cxnId="{7498DA7B-265F-40EC-A89E-04DD0CA01070}">
      <dgm:prSet/>
      <dgm:spPr/>
      <dgm:t>
        <a:bodyPr/>
        <a:lstStyle/>
        <a:p>
          <a:endParaRPr lang="en-GB"/>
        </a:p>
      </dgm:t>
    </dgm:pt>
    <dgm:pt modelId="{2D752AAF-E167-4722-BF73-B1D24ED56C37}">
      <dgm:prSet phldrT="[Text]"/>
      <dgm:spPr/>
      <dgm:t>
        <a:bodyPr/>
        <a:lstStyle/>
        <a:p>
          <a:r>
            <a: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How do we use health economics?</a:t>
          </a:r>
        </a:p>
      </dgm:t>
    </dgm:pt>
    <dgm:pt modelId="{A2FD3A08-EE42-425D-98FB-1E5356B8CB8B}" type="parTrans" cxnId="{44A97825-F40C-42D2-B627-8CF3AA00F35F}">
      <dgm:prSet/>
      <dgm:spPr/>
      <dgm:t>
        <a:bodyPr/>
        <a:lstStyle/>
        <a:p>
          <a:endParaRPr lang="en-GB"/>
        </a:p>
      </dgm:t>
    </dgm:pt>
    <dgm:pt modelId="{7E740374-EC95-4141-9EB8-8AA2535A59DD}" type="sibTrans" cxnId="{44A97825-F40C-42D2-B627-8CF3AA00F35F}">
      <dgm:prSet/>
      <dgm:spPr/>
      <dgm:t>
        <a:bodyPr/>
        <a:lstStyle/>
        <a:p>
          <a:endParaRPr lang="en-GB"/>
        </a:p>
      </dgm:t>
    </dgm:pt>
    <dgm:pt modelId="{57153BDC-CD39-47AF-8A89-FE10DBFCD3D0}">
      <dgm:prSet phldrT="[Text]"/>
      <dgm:spPr/>
      <dgm:t>
        <a:bodyPr/>
        <a:lstStyle/>
        <a:p>
          <a:r>
            <a: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Challenges when applying health economics </a:t>
          </a:r>
          <a:r>
            <a:rPr lang="en-GB" dirty="0"/>
            <a:t>to </a:t>
          </a:r>
          <a:r>
            <a:rPr lang="en-GB" dirty="0" err="1"/>
            <a:t>PEoLC</a:t>
          </a:r>
          <a:endParaRPr lang="en-GB" dirty="0"/>
        </a:p>
      </dgm:t>
    </dgm:pt>
    <dgm:pt modelId="{E87FBF9F-078F-42D0-8F83-8F79CAF201D9}" type="parTrans" cxnId="{B983C667-4987-44F5-969E-F5059C58C469}">
      <dgm:prSet/>
      <dgm:spPr/>
      <dgm:t>
        <a:bodyPr/>
        <a:lstStyle/>
        <a:p>
          <a:endParaRPr lang="en-GB"/>
        </a:p>
      </dgm:t>
    </dgm:pt>
    <dgm:pt modelId="{574E3D8F-317D-4606-8EE9-EE30A84D391F}" type="sibTrans" cxnId="{B983C667-4987-44F5-969E-F5059C58C469}">
      <dgm:prSet/>
      <dgm:spPr/>
      <dgm:t>
        <a:bodyPr/>
        <a:lstStyle/>
        <a:p>
          <a:endParaRPr lang="en-GB"/>
        </a:p>
      </dgm:t>
    </dgm:pt>
    <dgm:pt modelId="{3508D18E-50D2-4C81-BBDD-37438D7EE8F5}">
      <dgm:prSet custT="1"/>
      <dgm:spPr/>
      <dgm:t>
        <a:bodyPr/>
        <a:lstStyle/>
        <a:p>
          <a:r>
            <a:rPr lang="en-GB" sz="3200" b="1" dirty="0"/>
            <a:t>Patient-centred solutions</a:t>
          </a:r>
        </a:p>
      </dgm:t>
    </dgm:pt>
    <dgm:pt modelId="{818EBAC9-06A6-470E-A2BE-13CCDC760E10}" type="parTrans" cxnId="{C9E60E77-D29E-479D-AE43-D281445D886A}">
      <dgm:prSet/>
      <dgm:spPr/>
      <dgm:t>
        <a:bodyPr/>
        <a:lstStyle/>
        <a:p>
          <a:endParaRPr lang="en-GB"/>
        </a:p>
      </dgm:t>
    </dgm:pt>
    <dgm:pt modelId="{03A1BC1C-5F57-49EA-9AEE-DFAC961CC060}" type="sibTrans" cxnId="{C9E60E77-D29E-479D-AE43-D281445D886A}">
      <dgm:prSet/>
      <dgm:spPr/>
      <dgm:t>
        <a:bodyPr/>
        <a:lstStyle/>
        <a:p>
          <a:endParaRPr lang="en-GB"/>
        </a:p>
      </dgm:t>
    </dgm:pt>
    <dgm:pt modelId="{25EDDFC9-A37A-445C-9C21-35E9332049D2}" type="pres">
      <dgm:prSet presAssocID="{46D0632E-E621-44F1-BCC1-345A18FF3975}" presName="Name0" presStyleCnt="0">
        <dgm:presLayoutVars>
          <dgm:dir/>
          <dgm:resizeHandles val="exact"/>
        </dgm:presLayoutVars>
      </dgm:prSet>
      <dgm:spPr/>
    </dgm:pt>
    <dgm:pt modelId="{3502329C-3E42-42AE-9F6C-FDF01BDA00B7}" type="pres">
      <dgm:prSet presAssocID="{46D0632E-E621-44F1-BCC1-345A18FF3975}" presName="arrow" presStyleLbl="bgShp" presStyleIdx="0" presStyleCnt="1"/>
      <dgm:spPr/>
    </dgm:pt>
    <dgm:pt modelId="{4F128721-36E0-41B0-8666-CB70EB8B6E9F}" type="pres">
      <dgm:prSet presAssocID="{46D0632E-E621-44F1-BCC1-345A18FF3975}" presName="points" presStyleCnt="0"/>
      <dgm:spPr/>
    </dgm:pt>
    <dgm:pt modelId="{B2ECF188-695A-46F8-9DA3-D9F0FB14958F}" type="pres">
      <dgm:prSet presAssocID="{7A8DA51F-4974-41AA-BD5D-915BF362A70F}" presName="compositeA" presStyleCnt="0"/>
      <dgm:spPr/>
    </dgm:pt>
    <dgm:pt modelId="{A1DFE0D8-9B16-496B-BA7C-5CD0F9379A1A}" type="pres">
      <dgm:prSet presAssocID="{7A8DA51F-4974-41AA-BD5D-915BF362A70F}" presName="textA" presStyleLbl="revTx" presStyleIdx="0" presStyleCnt="4">
        <dgm:presLayoutVars>
          <dgm:bulletEnabled val="1"/>
        </dgm:presLayoutVars>
      </dgm:prSet>
      <dgm:spPr/>
    </dgm:pt>
    <dgm:pt modelId="{89727C86-AD99-4B04-9677-C12C604667AE}" type="pres">
      <dgm:prSet presAssocID="{7A8DA51F-4974-41AA-BD5D-915BF362A70F}" presName="circleA" presStyleLbl="node1" presStyleIdx="0" presStyleCnt="4"/>
      <dgm:spPr>
        <a:solidFill>
          <a:schemeClr val="accent4"/>
        </a:solidFill>
      </dgm:spPr>
    </dgm:pt>
    <dgm:pt modelId="{80FB522D-0428-42C1-806C-4DF1C8C5CD3D}" type="pres">
      <dgm:prSet presAssocID="{7A8DA51F-4974-41AA-BD5D-915BF362A70F}" presName="spaceA" presStyleCnt="0"/>
      <dgm:spPr/>
    </dgm:pt>
    <dgm:pt modelId="{CCB44C3E-7AD0-4A44-9CE6-A6C6391E9819}" type="pres">
      <dgm:prSet presAssocID="{449070AE-69A4-4B6E-974D-081472DBB122}" presName="space" presStyleCnt="0"/>
      <dgm:spPr/>
    </dgm:pt>
    <dgm:pt modelId="{65332CCB-5D29-49B8-ACD0-7ED765140BF2}" type="pres">
      <dgm:prSet presAssocID="{2D752AAF-E167-4722-BF73-B1D24ED56C37}" presName="compositeB" presStyleCnt="0"/>
      <dgm:spPr/>
    </dgm:pt>
    <dgm:pt modelId="{5BB60731-3397-401D-9AE2-3829C2D65ECA}" type="pres">
      <dgm:prSet presAssocID="{2D752AAF-E167-4722-BF73-B1D24ED56C37}" presName="textB" presStyleLbl="revTx" presStyleIdx="1" presStyleCnt="4">
        <dgm:presLayoutVars>
          <dgm:bulletEnabled val="1"/>
        </dgm:presLayoutVars>
      </dgm:prSet>
      <dgm:spPr/>
    </dgm:pt>
    <dgm:pt modelId="{9FAF0948-7566-4B08-8CE4-2A6DED1C8FED}" type="pres">
      <dgm:prSet presAssocID="{2D752AAF-E167-4722-BF73-B1D24ED56C37}" presName="circleB" presStyleLbl="node1" presStyleIdx="1" presStyleCnt="4"/>
      <dgm:spPr/>
    </dgm:pt>
    <dgm:pt modelId="{A52E9D51-1ADD-4925-9A49-700C54748FD6}" type="pres">
      <dgm:prSet presAssocID="{2D752AAF-E167-4722-BF73-B1D24ED56C37}" presName="spaceB" presStyleCnt="0"/>
      <dgm:spPr/>
    </dgm:pt>
    <dgm:pt modelId="{828390B7-8A1C-4FD4-B09E-540B36924701}" type="pres">
      <dgm:prSet presAssocID="{7E740374-EC95-4141-9EB8-8AA2535A59DD}" presName="space" presStyleCnt="0"/>
      <dgm:spPr/>
    </dgm:pt>
    <dgm:pt modelId="{BCA31D9B-28F3-4DA1-BA76-C90C7FBCA2B9}" type="pres">
      <dgm:prSet presAssocID="{57153BDC-CD39-47AF-8A89-FE10DBFCD3D0}" presName="compositeA" presStyleCnt="0"/>
      <dgm:spPr/>
    </dgm:pt>
    <dgm:pt modelId="{11190ED2-06D1-4B0B-BDBA-2327298458D5}" type="pres">
      <dgm:prSet presAssocID="{57153BDC-CD39-47AF-8A89-FE10DBFCD3D0}" presName="textA" presStyleLbl="revTx" presStyleIdx="2" presStyleCnt="4">
        <dgm:presLayoutVars>
          <dgm:bulletEnabled val="1"/>
        </dgm:presLayoutVars>
      </dgm:prSet>
      <dgm:spPr/>
    </dgm:pt>
    <dgm:pt modelId="{9BC82A47-6907-43C0-BDCB-DC9045E6D722}" type="pres">
      <dgm:prSet presAssocID="{57153BDC-CD39-47AF-8A89-FE10DBFCD3D0}" presName="circleA" presStyleLbl="node1" presStyleIdx="2" presStyleCnt="4"/>
      <dgm:spPr>
        <a:solidFill>
          <a:srgbClr val="FF0000"/>
        </a:solidFill>
      </dgm:spPr>
    </dgm:pt>
    <dgm:pt modelId="{831F68AD-211D-473E-A532-A16CC96E9ECE}" type="pres">
      <dgm:prSet presAssocID="{57153BDC-CD39-47AF-8A89-FE10DBFCD3D0}" presName="spaceA" presStyleCnt="0"/>
      <dgm:spPr/>
    </dgm:pt>
    <dgm:pt modelId="{2DF3D887-FFCD-4910-A774-46B3FA541389}" type="pres">
      <dgm:prSet presAssocID="{574E3D8F-317D-4606-8EE9-EE30A84D391F}" presName="space" presStyleCnt="0"/>
      <dgm:spPr/>
    </dgm:pt>
    <dgm:pt modelId="{869785F9-26CF-4125-B3CD-B03C15BAEC67}" type="pres">
      <dgm:prSet presAssocID="{3508D18E-50D2-4C81-BBDD-37438D7EE8F5}" presName="compositeB" presStyleCnt="0"/>
      <dgm:spPr/>
    </dgm:pt>
    <dgm:pt modelId="{0B47B061-479D-48B4-98D6-2315223D916A}" type="pres">
      <dgm:prSet presAssocID="{3508D18E-50D2-4C81-BBDD-37438D7EE8F5}" presName="textB" presStyleLbl="revTx" presStyleIdx="3" presStyleCnt="4">
        <dgm:presLayoutVars>
          <dgm:bulletEnabled val="1"/>
        </dgm:presLayoutVars>
      </dgm:prSet>
      <dgm:spPr/>
    </dgm:pt>
    <dgm:pt modelId="{486E1AE5-C989-448D-BF07-135CD5C05015}" type="pres">
      <dgm:prSet presAssocID="{3508D18E-50D2-4C81-BBDD-37438D7EE8F5}" presName="circleB" presStyleLbl="node1" presStyleIdx="3" presStyleCnt="4" custScaleX="283038" custScaleY="263043"/>
      <dgm:spPr>
        <a:solidFill>
          <a:schemeClr val="accent6"/>
        </a:solidFill>
      </dgm:spPr>
    </dgm:pt>
    <dgm:pt modelId="{6DCE2812-D5D2-496D-80F6-35BD91440822}" type="pres">
      <dgm:prSet presAssocID="{3508D18E-50D2-4C81-BBDD-37438D7EE8F5}" presName="spaceB" presStyleCnt="0"/>
      <dgm:spPr/>
    </dgm:pt>
  </dgm:ptLst>
  <dgm:cxnLst>
    <dgm:cxn modelId="{FA908505-9A8C-44BF-B79C-39FC12B12820}" type="presOf" srcId="{2D752AAF-E167-4722-BF73-B1D24ED56C37}" destId="{5BB60731-3397-401D-9AE2-3829C2D65ECA}" srcOrd="0" destOrd="0" presId="urn:microsoft.com/office/officeart/2005/8/layout/hProcess11"/>
    <dgm:cxn modelId="{44A97825-F40C-42D2-B627-8CF3AA00F35F}" srcId="{46D0632E-E621-44F1-BCC1-345A18FF3975}" destId="{2D752AAF-E167-4722-BF73-B1D24ED56C37}" srcOrd="1" destOrd="0" parTransId="{A2FD3A08-EE42-425D-98FB-1E5356B8CB8B}" sibTransId="{7E740374-EC95-4141-9EB8-8AA2535A59DD}"/>
    <dgm:cxn modelId="{B983C667-4987-44F5-969E-F5059C58C469}" srcId="{46D0632E-E621-44F1-BCC1-345A18FF3975}" destId="{57153BDC-CD39-47AF-8A89-FE10DBFCD3D0}" srcOrd="2" destOrd="0" parTransId="{E87FBF9F-078F-42D0-8F83-8F79CAF201D9}" sibTransId="{574E3D8F-317D-4606-8EE9-EE30A84D391F}"/>
    <dgm:cxn modelId="{2EE7DB70-79D6-4E0F-A155-F9C941D0CC68}" type="presOf" srcId="{3508D18E-50D2-4C81-BBDD-37438D7EE8F5}" destId="{0B47B061-479D-48B4-98D6-2315223D916A}" srcOrd="0" destOrd="0" presId="urn:microsoft.com/office/officeart/2005/8/layout/hProcess11"/>
    <dgm:cxn modelId="{6B9CB555-BF2C-4E7E-8FB6-BCC8926424F0}" type="presOf" srcId="{46D0632E-E621-44F1-BCC1-345A18FF3975}" destId="{25EDDFC9-A37A-445C-9C21-35E9332049D2}" srcOrd="0" destOrd="0" presId="urn:microsoft.com/office/officeart/2005/8/layout/hProcess11"/>
    <dgm:cxn modelId="{C9E60E77-D29E-479D-AE43-D281445D886A}" srcId="{46D0632E-E621-44F1-BCC1-345A18FF3975}" destId="{3508D18E-50D2-4C81-BBDD-37438D7EE8F5}" srcOrd="3" destOrd="0" parTransId="{818EBAC9-06A6-470E-A2BE-13CCDC760E10}" sibTransId="{03A1BC1C-5F57-49EA-9AEE-DFAC961CC060}"/>
    <dgm:cxn modelId="{7498DA7B-265F-40EC-A89E-04DD0CA01070}" srcId="{46D0632E-E621-44F1-BCC1-345A18FF3975}" destId="{7A8DA51F-4974-41AA-BD5D-915BF362A70F}" srcOrd="0" destOrd="0" parTransId="{D2A4E4FC-CEB8-4370-90DA-91CF218FDAD7}" sibTransId="{449070AE-69A4-4B6E-974D-081472DBB122}"/>
    <dgm:cxn modelId="{1F020797-F8AA-438C-8D75-669649B6DED3}" type="presOf" srcId="{57153BDC-CD39-47AF-8A89-FE10DBFCD3D0}" destId="{11190ED2-06D1-4B0B-BDBA-2327298458D5}" srcOrd="0" destOrd="0" presId="urn:microsoft.com/office/officeart/2005/8/layout/hProcess11"/>
    <dgm:cxn modelId="{83A112AD-3E27-4347-9707-3ACC0AB5C85F}" type="presOf" srcId="{7A8DA51F-4974-41AA-BD5D-915BF362A70F}" destId="{A1DFE0D8-9B16-496B-BA7C-5CD0F9379A1A}" srcOrd="0" destOrd="0" presId="urn:microsoft.com/office/officeart/2005/8/layout/hProcess11"/>
    <dgm:cxn modelId="{F4FC047A-8B6F-469D-B4A4-9AA8C52C181A}" type="presParOf" srcId="{25EDDFC9-A37A-445C-9C21-35E9332049D2}" destId="{3502329C-3E42-42AE-9F6C-FDF01BDA00B7}" srcOrd="0" destOrd="0" presId="urn:microsoft.com/office/officeart/2005/8/layout/hProcess11"/>
    <dgm:cxn modelId="{5C1B3360-DF4D-4225-A1CF-691E6323CD76}" type="presParOf" srcId="{25EDDFC9-A37A-445C-9C21-35E9332049D2}" destId="{4F128721-36E0-41B0-8666-CB70EB8B6E9F}" srcOrd="1" destOrd="0" presId="urn:microsoft.com/office/officeart/2005/8/layout/hProcess11"/>
    <dgm:cxn modelId="{5A684932-0894-4F91-B6FF-719C1F7FCC53}" type="presParOf" srcId="{4F128721-36E0-41B0-8666-CB70EB8B6E9F}" destId="{B2ECF188-695A-46F8-9DA3-D9F0FB14958F}" srcOrd="0" destOrd="0" presId="urn:microsoft.com/office/officeart/2005/8/layout/hProcess11"/>
    <dgm:cxn modelId="{FB2F98ED-39BB-4A4B-94D3-437296DECAD7}" type="presParOf" srcId="{B2ECF188-695A-46F8-9DA3-D9F0FB14958F}" destId="{A1DFE0D8-9B16-496B-BA7C-5CD0F9379A1A}" srcOrd="0" destOrd="0" presId="urn:microsoft.com/office/officeart/2005/8/layout/hProcess11"/>
    <dgm:cxn modelId="{DEA0517D-C52D-401F-B0ED-E76EA60813B6}" type="presParOf" srcId="{B2ECF188-695A-46F8-9DA3-D9F0FB14958F}" destId="{89727C86-AD99-4B04-9677-C12C604667AE}" srcOrd="1" destOrd="0" presId="urn:microsoft.com/office/officeart/2005/8/layout/hProcess11"/>
    <dgm:cxn modelId="{FA02EA3A-7BA6-45A5-8C46-DF0B0AEEB7E0}" type="presParOf" srcId="{B2ECF188-695A-46F8-9DA3-D9F0FB14958F}" destId="{80FB522D-0428-42C1-806C-4DF1C8C5CD3D}" srcOrd="2" destOrd="0" presId="urn:microsoft.com/office/officeart/2005/8/layout/hProcess11"/>
    <dgm:cxn modelId="{8A80B3C1-0C32-44B8-95C4-84E9E452C0A5}" type="presParOf" srcId="{4F128721-36E0-41B0-8666-CB70EB8B6E9F}" destId="{CCB44C3E-7AD0-4A44-9CE6-A6C6391E9819}" srcOrd="1" destOrd="0" presId="urn:microsoft.com/office/officeart/2005/8/layout/hProcess11"/>
    <dgm:cxn modelId="{89293937-3991-4577-A97B-C985DC100282}" type="presParOf" srcId="{4F128721-36E0-41B0-8666-CB70EB8B6E9F}" destId="{65332CCB-5D29-49B8-ACD0-7ED765140BF2}" srcOrd="2" destOrd="0" presId="urn:microsoft.com/office/officeart/2005/8/layout/hProcess11"/>
    <dgm:cxn modelId="{7426F1D2-46D9-48D0-8828-D5BF9D860ABE}" type="presParOf" srcId="{65332CCB-5D29-49B8-ACD0-7ED765140BF2}" destId="{5BB60731-3397-401D-9AE2-3829C2D65ECA}" srcOrd="0" destOrd="0" presId="urn:microsoft.com/office/officeart/2005/8/layout/hProcess11"/>
    <dgm:cxn modelId="{93E4A011-9359-4539-B0CA-C5AC0ED39665}" type="presParOf" srcId="{65332CCB-5D29-49B8-ACD0-7ED765140BF2}" destId="{9FAF0948-7566-4B08-8CE4-2A6DED1C8FED}" srcOrd="1" destOrd="0" presId="urn:microsoft.com/office/officeart/2005/8/layout/hProcess11"/>
    <dgm:cxn modelId="{BE302512-37BB-473D-81B6-863F84EB629F}" type="presParOf" srcId="{65332CCB-5D29-49B8-ACD0-7ED765140BF2}" destId="{A52E9D51-1ADD-4925-9A49-700C54748FD6}" srcOrd="2" destOrd="0" presId="urn:microsoft.com/office/officeart/2005/8/layout/hProcess11"/>
    <dgm:cxn modelId="{BD66DE0B-98F6-4D59-B530-DCB14F3C2065}" type="presParOf" srcId="{4F128721-36E0-41B0-8666-CB70EB8B6E9F}" destId="{828390B7-8A1C-4FD4-B09E-540B36924701}" srcOrd="3" destOrd="0" presId="urn:microsoft.com/office/officeart/2005/8/layout/hProcess11"/>
    <dgm:cxn modelId="{1653C0BD-3C66-4B4B-94A1-11CA420C4D97}" type="presParOf" srcId="{4F128721-36E0-41B0-8666-CB70EB8B6E9F}" destId="{BCA31D9B-28F3-4DA1-BA76-C90C7FBCA2B9}" srcOrd="4" destOrd="0" presId="urn:microsoft.com/office/officeart/2005/8/layout/hProcess11"/>
    <dgm:cxn modelId="{A950BE9C-1B33-4BC4-8800-B28B4EE07209}" type="presParOf" srcId="{BCA31D9B-28F3-4DA1-BA76-C90C7FBCA2B9}" destId="{11190ED2-06D1-4B0B-BDBA-2327298458D5}" srcOrd="0" destOrd="0" presId="urn:microsoft.com/office/officeart/2005/8/layout/hProcess11"/>
    <dgm:cxn modelId="{407A19A4-9844-4ACD-B746-7B9B30D8A3B7}" type="presParOf" srcId="{BCA31D9B-28F3-4DA1-BA76-C90C7FBCA2B9}" destId="{9BC82A47-6907-43C0-BDCB-DC9045E6D722}" srcOrd="1" destOrd="0" presId="urn:microsoft.com/office/officeart/2005/8/layout/hProcess11"/>
    <dgm:cxn modelId="{FBFD3D4F-4437-4F9B-8EE3-6D3185FDDC3F}" type="presParOf" srcId="{BCA31D9B-28F3-4DA1-BA76-C90C7FBCA2B9}" destId="{831F68AD-211D-473E-A532-A16CC96E9ECE}" srcOrd="2" destOrd="0" presId="urn:microsoft.com/office/officeart/2005/8/layout/hProcess11"/>
    <dgm:cxn modelId="{4E68C391-D28D-480E-BCBD-6AA34C5ACC10}" type="presParOf" srcId="{4F128721-36E0-41B0-8666-CB70EB8B6E9F}" destId="{2DF3D887-FFCD-4910-A774-46B3FA541389}" srcOrd="5" destOrd="0" presId="urn:microsoft.com/office/officeart/2005/8/layout/hProcess11"/>
    <dgm:cxn modelId="{AED23576-EC82-49BF-A35C-E257D6A2BF5D}" type="presParOf" srcId="{4F128721-36E0-41B0-8666-CB70EB8B6E9F}" destId="{869785F9-26CF-4125-B3CD-B03C15BAEC67}" srcOrd="6" destOrd="0" presId="urn:microsoft.com/office/officeart/2005/8/layout/hProcess11"/>
    <dgm:cxn modelId="{575F8A87-AC7C-419D-8E89-9857BC12DA6D}" type="presParOf" srcId="{869785F9-26CF-4125-B3CD-B03C15BAEC67}" destId="{0B47B061-479D-48B4-98D6-2315223D916A}" srcOrd="0" destOrd="0" presId="urn:microsoft.com/office/officeart/2005/8/layout/hProcess11"/>
    <dgm:cxn modelId="{8343F521-1711-4332-8D2A-5FAB87F55137}" type="presParOf" srcId="{869785F9-26CF-4125-B3CD-B03C15BAEC67}" destId="{486E1AE5-C989-448D-BF07-135CD5C05015}" srcOrd="1" destOrd="0" presId="urn:microsoft.com/office/officeart/2005/8/layout/hProcess11"/>
    <dgm:cxn modelId="{45B10506-1D6C-4E3F-B737-06345D2D4DD9}" type="presParOf" srcId="{869785F9-26CF-4125-B3CD-B03C15BAEC67}" destId="{6DCE2812-D5D2-496D-80F6-35BD9144082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D05C50-2606-4AC9-A486-8EF9D7DB549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7DEC69F-DFA3-4A14-9210-85EDEA7CA959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Inputs</a:t>
          </a:r>
        </a:p>
        <a:p>
          <a:pPr>
            <a:lnSpc>
              <a:spcPct val="100000"/>
            </a:lnSpc>
          </a:pPr>
          <a:r>
            <a:rPr lang="en-GB" dirty="0"/>
            <a:t>[resources]</a:t>
          </a:r>
        </a:p>
      </dgm:t>
    </dgm:pt>
    <dgm:pt modelId="{DD54A3DE-1DFC-49A7-ADE3-6E1420FFD7DB}" type="parTrans" cxnId="{7DDB53DE-A2B2-44A5-9705-CF6E7BD1629B}">
      <dgm:prSet/>
      <dgm:spPr/>
      <dgm:t>
        <a:bodyPr/>
        <a:lstStyle/>
        <a:p>
          <a:endParaRPr lang="en-GB"/>
        </a:p>
      </dgm:t>
    </dgm:pt>
    <dgm:pt modelId="{CFFF5B73-6D6B-4D10-A4FD-EEC66DBADD18}" type="sibTrans" cxnId="{7DDB53DE-A2B2-44A5-9705-CF6E7BD1629B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8D4170B8-E1F7-4404-AD4B-98F0A67D3B54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Process of healthcare</a:t>
          </a:r>
        </a:p>
        <a:p>
          <a:pPr>
            <a:lnSpc>
              <a:spcPct val="100000"/>
            </a:lnSpc>
          </a:pPr>
          <a:r>
            <a:rPr lang="en-GB" dirty="0"/>
            <a:t>[options]</a:t>
          </a:r>
        </a:p>
      </dgm:t>
    </dgm:pt>
    <dgm:pt modelId="{6E66E3C3-0899-415B-A4F8-8CA59E6D6D5C}" type="parTrans" cxnId="{C859E46A-166A-4091-9199-7343005F615B}">
      <dgm:prSet/>
      <dgm:spPr/>
      <dgm:t>
        <a:bodyPr/>
        <a:lstStyle/>
        <a:p>
          <a:endParaRPr lang="en-GB"/>
        </a:p>
      </dgm:t>
    </dgm:pt>
    <dgm:pt modelId="{D8D15A4D-D8EA-4301-8285-BC75B805E055}" type="sibTrans" cxnId="{C859E46A-166A-4091-9199-7343005F615B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C391B69A-8AD7-4BD1-9F91-453274854AFD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Outputs</a:t>
          </a:r>
        </a:p>
        <a:p>
          <a:pPr>
            <a:lnSpc>
              <a:spcPct val="100000"/>
            </a:lnSpc>
          </a:pPr>
          <a:r>
            <a:rPr lang="en-GB" dirty="0"/>
            <a:t>[outcomes]</a:t>
          </a:r>
        </a:p>
      </dgm:t>
    </dgm:pt>
    <dgm:pt modelId="{1EC9B8DA-53FB-4BEC-A8AB-F0D34D7C01B9}" type="parTrans" cxnId="{A5BF3F2D-CA63-4C3A-8D63-0C5989E6067C}">
      <dgm:prSet/>
      <dgm:spPr/>
      <dgm:t>
        <a:bodyPr/>
        <a:lstStyle/>
        <a:p>
          <a:endParaRPr lang="en-GB"/>
        </a:p>
      </dgm:t>
    </dgm:pt>
    <dgm:pt modelId="{26BA450E-0289-4FC5-8224-38943B7E0F29}" type="sibTrans" cxnId="{A5BF3F2D-CA63-4C3A-8D63-0C5989E6067C}">
      <dgm:prSet/>
      <dgm:spPr/>
      <dgm:t>
        <a:bodyPr/>
        <a:lstStyle/>
        <a:p>
          <a:endParaRPr lang="en-GB"/>
        </a:p>
      </dgm:t>
    </dgm:pt>
    <dgm:pt modelId="{E46B5003-C240-4FB7-A4CE-29829F76A152}" type="pres">
      <dgm:prSet presAssocID="{60D05C50-2606-4AC9-A486-8EF9D7DB549C}" presName="Name0" presStyleCnt="0">
        <dgm:presLayoutVars>
          <dgm:dir/>
          <dgm:resizeHandles val="exact"/>
        </dgm:presLayoutVars>
      </dgm:prSet>
      <dgm:spPr/>
    </dgm:pt>
    <dgm:pt modelId="{2FA957D5-2C2D-44AD-82FF-29B78475C810}" type="pres">
      <dgm:prSet presAssocID="{87DEC69F-DFA3-4A14-9210-85EDEA7CA959}" presName="node" presStyleLbl="node1" presStyleIdx="0" presStyleCnt="3">
        <dgm:presLayoutVars>
          <dgm:bulletEnabled val="1"/>
        </dgm:presLayoutVars>
      </dgm:prSet>
      <dgm:spPr>
        <a:prstGeom prst="flowChartProcess">
          <a:avLst/>
        </a:prstGeom>
      </dgm:spPr>
    </dgm:pt>
    <dgm:pt modelId="{44813C6A-D211-4D74-B5FF-CF4435A9B218}" type="pres">
      <dgm:prSet presAssocID="{CFFF5B73-6D6B-4D10-A4FD-EEC66DBADD18}" presName="sibTrans" presStyleLbl="sibTrans2D1" presStyleIdx="0" presStyleCnt="2"/>
      <dgm:spPr/>
    </dgm:pt>
    <dgm:pt modelId="{2F5B5F19-EEB4-4615-BDB6-1BD8F68C36E7}" type="pres">
      <dgm:prSet presAssocID="{CFFF5B73-6D6B-4D10-A4FD-EEC66DBADD18}" presName="connectorText" presStyleLbl="sibTrans2D1" presStyleIdx="0" presStyleCnt="2"/>
      <dgm:spPr/>
    </dgm:pt>
    <dgm:pt modelId="{074F1985-5DCB-49DB-AE38-0C4DA1F3BE57}" type="pres">
      <dgm:prSet presAssocID="{8D4170B8-E1F7-4404-AD4B-98F0A67D3B54}" presName="node" presStyleLbl="node1" presStyleIdx="1" presStyleCnt="3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FE1C2D69-3045-4557-95E1-45A2847C2851}" type="pres">
      <dgm:prSet presAssocID="{D8D15A4D-D8EA-4301-8285-BC75B805E055}" presName="sibTrans" presStyleLbl="sibTrans2D1" presStyleIdx="1" presStyleCnt="2"/>
      <dgm:spPr/>
    </dgm:pt>
    <dgm:pt modelId="{CB6F40C6-D172-4F97-BE5B-C7042B206F7D}" type="pres">
      <dgm:prSet presAssocID="{D8D15A4D-D8EA-4301-8285-BC75B805E055}" presName="connectorText" presStyleLbl="sibTrans2D1" presStyleIdx="1" presStyleCnt="2"/>
      <dgm:spPr/>
    </dgm:pt>
    <dgm:pt modelId="{66D2A9B6-ED7D-482E-8287-645DD0318F2A}" type="pres">
      <dgm:prSet presAssocID="{C391B69A-8AD7-4BD1-9F91-453274854AFD}" presName="node" presStyleLbl="node1" presStyleIdx="2" presStyleCnt="3">
        <dgm:presLayoutVars>
          <dgm:bulletEnabled val="1"/>
        </dgm:presLayoutVars>
      </dgm:prSet>
      <dgm:spPr>
        <a:prstGeom prst="flowChartProcess">
          <a:avLst/>
        </a:prstGeom>
      </dgm:spPr>
    </dgm:pt>
  </dgm:ptLst>
  <dgm:cxnLst>
    <dgm:cxn modelId="{1DAC6D06-8BA6-4386-9A16-0FCF5BDAA953}" type="presOf" srcId="{8D4170B8-E1F7-4404-AD4B-98F0A67D3B54}" destId="{074F1985-5DCB-49DB-AE38-0C4DA1F3BE57}" srcOrd="0" destOrd="0" presId="urn:microsoft.com/office/officeart/2005/8/layout/process1"/>
    <dgm:cxn modelId="{A5BF3F2D-CA63-4C3A-8D63-0C5989E6067C}" srcId="{60D05C50-2606-4AC9-A486-8EF9D7DB549C}" destId="{C391B69A-8AD7-4BD1-9F91-453274854AFD}" srcOrd="2" destOrd="0" parTransId="{1EC9B8DA-53FB-4BEC-A8AB-F0D34D7C01B9}" sibTransId="{26BA450E-0289-4FC5-8224-38943B7E0F29}"/>
    <dgm:cxn modelId="{DC3D3A3C-00A2-4C31-996B-7EA07DA50B14}" type="presOf" srcId="{CFFF5B73-6D6B-4D10-A4FD-EEC66DBADD18}" destId="{2F5B5F19-EEB4-4615-BDB6-1BD8F68C36E7}" srcOrd="1" destOrd="0" presId="urn:microsoft.com/office/officeart/2005/8/layout/process1"/>
    <dgm:cxn modelId="{633C113E-C18D-44EE-86C5-7FA2ECB5D4D2}" type="presOf" srcId="{60D05C50-2606-4AC9-A486-8EF9D7DB549C}" destId="{E46B5003-C240-4FB7-A4CE-29829F76A152}" srcOrd="0" destOrd="0" presId="urn:microsoft.com/office/officeart/2005/8/layout/process1"/>
    <dgm:cxn modelId="{C859E46A-166A-4091-9199-7343005F615B}" srcId="{60D05C50-2606-4AC9-A486-8EF9D7DB549C}" destId="{8D4170B8-E1F7-4404-AD4B-98F0A67D3B54}" srcOrd="1" destOrd="0" parTransId="{6E66E3C3-0899-415B-A4F8-8CA59E6D6D5C}" sibTransId="{D8D15A4D-D8EA-4301-8285-BC75B805E055}"/>
    <dgm:cxn modelId="{0951297C-E778-432E-922F-B4DC1EF6F149}" type="presOf" srcId="{87DEC69F-DFA3-4A14-9210-85EDEA7CA959}" destId="{2FA957D5-2C2D-44AD-82FF-29B78475C810}" srcOrd="0" destOrd="0" presId="urn:microsoft.com/office/officeart/2005/8/layout/process1"/>
    <dgm:cxn modelId="{9DF2C892-F3D2-4D2C-AED1-0BB9CC0FF1DC}" type="presOf" srcId="{D8D15A4D-D8EA-4301-8285-BC75B805E055}" destId="{FE1C2D69-3045-4557-95E1-45A2847C2851}" srcOrd="0" destOrd="0" presId="urn:microsoft.com/office/officeart/2005/8/layout/process1"/>
    <dgm:cxn modelId="{084A569A-6EFC-4A3A-9F47-9B40E1C3CAF4}" type="presOf" srcId="{CFFF5B73-6D6B-4D10-A4FD-EEC66DBADD18}" destId="{44813C6A-D211-4D74-B5FF-CF4435A9B218}" srcOrd="0" destOrd="0" presId="urn:microsoft.com/office/officeart/2005/8/layout/process1"/>
    <dgm:cxn modelId="{6D97D6CA-2227-4052-B0C6-BAC0E3D17784}" type="presOf" srcId="{C391B69A-8AD7-4BD1-9F91-453274854AFD}" destId="{66D2A9B6-ED7D-482E-8287-645DD0318F2A}" srcOrd="0" destOrd="0" presId="urn:microsoft.com/office/officeart/2005/8/layout/process1"/>
    <dgm:cxn modelId="{7DDB53DE-A2B2-44A5-9705-CF6E7BD1629B}" srcId="{60D05C50-2606-4AC9-A486-8EF9D7DB549C}" destId="{87DEC69F-DFA3-4A14-9210-85EDEA7CA959}" srcOrd="0" destOrd="0" parTransId="{DD54A3DE-1DFC-49A7-ADE3-6E1420FFD7DB}" sibTransId="{CFFF5B73-6D6B-4D10-A4FD-EEC66DBADD18}"/>
    <dgm:cxn modelId="{75CB3CF7-3C8A-4C72-9A50-692D36F5578D}" type="presOf" srcId="{D8D15A4D-D8EA-4301-8285-BC75B805E055}" destId="{CB6F40C6-D172-4F97-BE5B-C7042B206F7D}" srcOrd="1" destOrd="0" presId="urn:microsoft.com/office/officeart/2005/8/layout/process1"/>
    <dgm:cxn modelId="{12C5AF0B-78E1-482D-98B5-64F6A072C57D}" type="presParOf" srcId="{E46B5003-C240-4FB7-A4CE-29829F76A152}" destId="{2FA957D5-2C2D-44AD-82FF-29B78475C810}" srcOrd="0" destOrd="0" presId="urn:microsoft.com/office/officeart/2005/8/layout/process1"/>
    <dgm:cxn modelId="{A29E7890-602A-4842-9272-B846B9514FF3}" type="presParOf" srcId="{E46B5003-C240-4FB7-A4CE-29829F76A152}" destId="{44813C6A-D211-4D74-B5FF-CF4435A9B218}" srcOrd="1" destOrd="0" presId="urn:microsoft.com/office/officeart/2005/8/layout/process1"/>
    <dgm:cxn modelId="{3F5A03AD-6F09-4D97-AC17-7A69CBB54C84}" type="presParOf" srcId="{44813C6A-D211-4D74-B5FF-CF4435A9B218}" destId="{2F5B5F19-EEB4-4615-BDB6-1BD8F68C36E7}" srcOrd="0" destOrd="0" presId="urn:microsoft.com/office/officeart/2005/8/layout/process1"/>
    <dgm:cxn modelId="{7A7F1823-958E-430A-8CE6-0177854B0824}" type="presParOf" srcId="{E46B5003-C240-4FB7-A4CE-29829F76A152}" destId="{074F1985-5DCB-49DB-AE38-0C4DA1F3BE57}" srcOrd="2" destOrd="0" presId="urn:microsoft.com/office/officeart/2005/8/layout/process1"/>
    <dgm:cxn modelId="{A2ACE2CC-F338-4547-BF7D-93CB223EAE4D}" type="presParOf" srcId="{E46B5003-C240-4FB7-A4CE-29829F76A152}" destId="{FE1C2D69-3045-4557-95E1-45A2847C2851}" srcOrd="3" destOrd="0" presId="urn:microsoft.com/office/officeart/2005/8/layout/process1"/>
    <dgm:cxn modelId="{09C9B9D3-A519-47C7-9FB4-A3511E3DC61A}" type="presParOf" srcId="{FE1C2D69-3045-4557-95E1-45A2847C2851}" destId="{CB6F40C6-D172-4F97-BE5B-C7042B206F7D}" srcOrd="0" destOrd="0" presId="urn:microsoft.com/office/officeart/2005/8/layout/process1"/>
    <dgm:cxn modelId="{B30F9FE6-85E4-497D-BCA3-102F9F8C9E75}" type="presParOf" srcId="{E46B5003-C240-4FB7-A4CE-29829F76A152}" destId="{66D2A9B6-ED7D-482E-8287-645DD0318F2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D05C50-2606-4AC9-A486-8EF9D7DB549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7DEC69F-DFA3-4A14-9210-85EDEA7CA959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Inputs</a:t>
          </a:r>
        </a:p>
        <a:p>
          <a:pPr>
            <a:lnSpc>
              <a:spcPct val="100000"/>
            </a:lnSpc>
          </a:pPr>
          <a:r>
            <a:rPr lang="en-GB" dirty="0"/>
            <a:t>[resources]</a:t>
          </a:r>
        </a:p>
      </dgm:t>
    </dgm:pt>
    <dgm:pt modelId="{DD54A3DE-1DFC-49A7-ADE3-6E1420FFD7DB}" type="parTrans" cxnId="{7DDB53DE-A2B2-44A5-9705-CF6E7BD1629B}">
      <dgm:prSet/>
      <dgm:spPr/>
      <dgm:t>
        <a:bodyPr/>
        <a:lstStyle/>
        <a:p>
          <a:endParaRPr lang="en-GB"/>
        </a:p>
      </dgm:t>
    </dgm:pt>
    <dgm:pt modelId="{CFFF5B73-6D6B-4D10-A4FD-EEC66DBADD18}" type="sibTrans" cxnId="{7DDB53DE-A2B2-44A5-9705-CF6E7BD1629B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C391B69A-8AD7-4BD1-9F91-453274854AFD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Outputs</a:t>
          </a:r>
        </a:p>
        <a:p>
          <a:pPr>
            <a:lnSpc>
              <a:spcPct val="100000"/>
            </a:lnSpc>
          </a:pPr>
          <a:r>
            <a:rPr lang="en-GB" dirty="0"/>
            <a:t>[outcomes]</a:t>
          </a:r>
        </a:p>
      </dgm:t>
    </dgm:pt>
    <dgm:pt modelId="{1EC9B8DA-53FB-4BEC-A8AB-F0D34D7C01B9}" type="parTrans" cxnId="{A5BF3F2D-CA63-4C3A-8D63-0C5989E6067C}">
      <dgm:prSet/>
      <dgm:spPr/>
      <dgm:t>
        <a:bodyPr/>
        <a:lstStyle/>
        <a:p>
          <a:endParaRPr lang="en-GB"/>
        </a:p>
      </dgm:t>
    </dgm:pt>
    <dgm:pt modelId="{26BA450E-0289-4FC5-8224-38943B7E0F29}" type="sibTrans" cxnId="{A5BF3F2D-CA63-4C3A-8D63-0C5989E6067C}">
      <dgm:prSet/>
      <dgm:spPr/>
      <dgm:t>
        <a:bodyPr/>
        <a:lstStyle/>
        <a:p>
          <a:endParaRPr lang="en-GB"/>
        </a:p>
      </dgm:t>
    </dgm:pt>
    <dgm:pt modelId="{8D4170B8-E1F7-4404-AD4B-98F0A67D3B54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Process of healthcare</a:t>
          </a:r>
        </a:p>
        <a:p>
          <a:pPr>
            <a:lnSpc>
              <a:spcPct val="100000"/>
            </a:lnSpc>
          </a:pPr>
          <a:r>
            <a:rPr lang="en-GB" dirty="0"/>
            <a:t>[options]</a:t>
          </a:r>
        </a:p>
      </dgm:t>
    </dgm:pt>
    <dgm:pt modelId="{D8D15A4D-D8EA-4301-8285-BC75B805E055}" type="sibTrans" cxnId="{C859E46A-166A-4091-9199-7343005F615B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6E66E3C3-0899-415B-A4F8-8CA59E6D6D5C}" type="parTrans" cxnId="{C859E46A-166A-4091-9199-7343005F615B}">
      <dgm:prSet/>
      <dgm:spPr/>
      <dgm:t>
        <a:bodyPr/>
        <a:lstStyle/>
        <a:p>
          <a:endParaRPr lang="en-GB"/>
        </a:p>
      </dgm:t>
    </dgm:pt>
    <dgm:pt modelId="{E46B5003-C240-4FB7-A4CE-29829F76A152}" type="pres">
      <dgm:prSet presAssocID="{60D05C50-2606-4AC9-A486-8EF9D7DB549C}" presName="Name0" presStyleCnt="0">
        <dgm:presLayoutVars>
          <dgm:dir/>
          <dgm:resizeHandles val="exact"/>
        </dgm:presLayoutVars>
      </dgm:prSet>
      <dgm:spPr/>
    </dgm:pt>
    <dgm:pt modelId="{2FA957D5-2C2D-44AD-82FF-29B78475C810}" type="pres">
      <dgm:prSet presAssocID="{87DEC69F-DFA3-4A14-9210-85EDEA7CA959}" presName="node" presStyleLbl="node1" presStyleIdx="0" presStyleCnt="3">
        <dgm:presLayoutVars>
          <dgm:bulletEnabled val="1"/>
        </dgm:presLayoutVars>
      </dgm:prSet>
      <dgm:spPr>
        <a:prstGeom prst="flowChartProcess">
          <a:avLst/>
        </a:prstGeom>
      </dgm:spPr>
    </dgm:pt>
    <dgm:pt modelId="{44813C6A-D211-4D74-B5FF-CF4435A9B218}" type="pres">
      <dgm:prSet presAssocID="{CFFF5B73-6D6B-4D10-A4FD-EEC66DBADD18}" presName="sibTrans" presStyleLbl="sibTrans2D1" presStyleIdx="0" presStyleCnt="2"/>
      <dgm:spPr/>
    </dgm:pt>
    <dgm:pt modelId="{2F5B5F19-EEB4-4615-BDB6-1BD8F68C36E7}" type="pres">
      <dgm:prSet presAssocID="{CFFF5B73-6D6B-4D10-A4FD-EEC66DBADD18}" presName="connectorText" presStyleLbl="sibTrans2D1" presStyleIdx="0" presStyleCnt="2"/>
      <dgm:spPr/>
    </dgm:pt>
    <dgm:pt modelId="{074F1985-5DCB-49DB-AE38-0C4DA1F3BE57}" type="pres">
      <dgm:prSet presAssocID="{8D4170B8-E1F7-4404-AD4B-98F0A67D3B54}" presName="node" presStyleLbl="node1" presStyleIdx="1" presStyleCnt="3" custLinFactNeighborX="0" custLinFactNeighborY="-1302">
        <dgm:presLayoutVars>
          <dgm:bulletEnabled val="1"/>
        </dgm:presLayoutVars>
      </dgm:prSet>
      <dgm:spPr>
        <a:prstGeom prst="flowChartAlternateProcess">
          <a:avLst/>
        </a:prstGeom>
      </dgm:spPr>
    </dgm:pt>
    <dgm:pt modelId="{FE1C2D69-3045-4557-95E1-45A2847C2851}" type="pres">
      <dgm:prSet presAssocID="{D8D15A4D-D8EA-4301-8285-BC75B805E055}" presName="sibTrans" presStyleLbl="sibTrans2D1" presStyleIdx="1" presStyleCnt="2"/>
      <dgm:spPr/>
    </dgm:pt>
    <dgm:pt modelId="{CB6F40C6-D172-4F97-BE5B-C7042B206F7D}" type="pres">
      <dgm:prSet presAssocID="{D8D15A4D-D8EA-4301-8285-BC75B805E055}" presName="connectorText" presStyleLbl="sibTrans2D1" presStyleIdx="1" presStyleCnt="2"/>
      <dgm:spPr/>
    </dgm:pt>
    <dgm:pt modelId="{66D2A9B6-ED7D-482E-8287-645DD0318F2A}" type="pres">
      <dgm:prSet presAssocID="{C391B69A-8AD7-4BD1-9F91-453274854AFD}" presName="node" presStyleLbl="node1" presStyleIdx="2" presStyleCnt="3">
        <dgm:presLayoutVars>
          <dgm:bulletEnabled val="1"/>
        </dgm:presLayoutVars>
      </dgm:prSet>
      <dgm:spPr>
        <a:prstGeom prst="flowChartProcess">
          <a:avLst/>
        </a:prstGeom>
      </dgm:spPr>
    </dgm:pt>
  </dgm:ptLst>
  <dgm:cxnLst>
    <dgm:cxn modelId="{1DAC6D06-8BA6-4386-9A16-0FCF5BDAA953}" type="presOf" srcId="{8D4170B8-E1F7-4404-AD4B-98F0A67D3B54}" destId="{074F1985-5DCB-49DB-AE38-0C4DA1F3BE57}" srcOrd="0" destOrd="0" presId="urn:microsoft.com/office/officeart/2005/8/layout/process1"/>
    <dgm:cxn modelId="{A5BF3F2D-CA63-4C3A-8D63-0C5989E6067C}" srcId="{60D05C50-2606-4AC9-A486-8EF9D7DB549C}" destId="{C391B69A-8AD7-4BD1-9F91-453274854AFD}" srcOrd="2" destOrd="0" parTransId="{1EC9B8DA-53FB-4BEC-A8AB-F0D34D7C01B9}" sibTransId="{26BA450E-0289-4FC5-8224-38943B7E0F29}"/>
    <dgm:cxn modelId="{DC3D3A3C-00A2-4C31-996B-7EA07DA50B14}" type="presOf" srcId="{CFFF5B73-6D6B-4D10-A4FD-EEC66DBADD18}" destId="{2F5B5F19-EEB4-4615-BDB6-1BD8F68C36E7}" srcOrd="1" destOrd="0" presId="urn:microsoft.com/office/officeart/2005/8/layout/process1"/>
    <dgm:cxn modelId="{633C113E-C18D-44EE-86C5-7FA2ECB5D4D2}" type="presOf" srcId="{60D05C50-2606-4AC9-A486-8EF9D7DB549C}" destId="{E46B5003-C240-4FB7-A4CE-29829F76A152}" srcOrd="0" destOrd="0" presId="urn:microsoft.com/office/officeart/2005/8/layout/process1"/>
    <dgm:cxn modelId="{C859E46A-166A-4091-9199-7343005F615B}" srcId="{60D05C50-2606-4AC9-A486-8EF9D7DB549C}" destId="{8D4170B8-E1F7-4404-AD4B-98F0A67D3B54}" srcOrd="1" destOrd="0" parTransId="{6E66E3C3-0899-415B-A4F8-8CA59E6D6D5C}" sibTransId="{D8D15A4D-D8EA-4301-8285-BC75B805E055}"/>
    <dgm:cxn modelId="{0951297C-E778-432E-922F-B4DC1EF6F149}" type="presOf" srcId="{87DEC69F-DFA3-4A14-9210-85EDEA7CA959}" destId="{2FA957D5-2C2D-44AD-82FF-29B78475C810}" srcOrd="0" destOrd="0" presId="urn:microsoft.com/office/officeart/2005/8/layout/process1"/>
    <dgm:cxn modelId="{9DF2C892-F3D2-4D2C-AED1-0BB9CC0FF1DC}" type="presOf" srcId="{D8D15A4D-D8EA-4301-8285-BC75B805E055}" destId="{FE1C2D69-3045-4557-95E1-45A2847C2851}" srcOrd="0" destOrd="0" presId="urn:microsoft.com/office/officeart/2005/8/layout/process1"/>
    <dgm:cxn modelId="{084A569A-6EFC-4A3A-9F47-9B40E1C3CAF4}" type="presOf" srcId="{CFFF5B73-6D6B-4D10-A4FD-EEC66DBADD18}" destId="{44813C6A-D211-4D74-B5FF-CF4435A9B218}" srcOrd="0" destOrd="0" presId="urn:microsoft.com/office/officeart/2005/8/layout/process1"/>
    <dgm:cxn modelId="{6D97D6CA-2227-4052-B0C6-BAC0E3D17784}" type="presOf" srcId="{C391B69A-8AD7-4BD1-9F91-453274854AFD}" destId="{66D2A9B6-ED7D-482E-8287-645DD0318F2A}" srcOrd="0" destOrd="0" presId="urn:microsoft.com/office/officeart/2005/8/layout/process1"/>
    <dgm:cxn modelId="{7DDB53DE-A2B2-44A5-9705-CF6E7BD1629B}" srcId="{60D05C50-2606-4AC9-A486-8EF9D7DB549C}" destId="{87DEC69F-DFA3-4A14-9210-85EDEA7CA959}" srcOrd="0" destOrd="0" parTransId="{DD54A3DE-1DFC-49A7-ADE3-6E1420FFD7DB}" sibTransId="{CFFF5B73-6D6B-4D10-A4FD-EEC66DBADD18}"/>
    <dgm:cxn modelId="{75CB3CF7-3C8A-4C72-9A50-692D36F5578D}" type="presOf" srcId="{D8D15A4D-D8EA-4301-8285-BC75B805E055}" destId="{CB6F40C6-D172-4F97-BE5B-C7042B206F7D}" srcOrd="1" destOrd="0" presId="urn:microsoft.com/office/officeart/2005/8/layout/process1"/>
    <dgm:cxn modelId="{12C5AF0B-78E1-482D-98B5-64F6A072C57D}" type="presParOf" srcId="{E46B5003-C240-4FB7-A4CE-29829F76A152}" destId="{2FA957D5-2C2D-44AD-82FF-29B78475C810}" srcOrd="0" destOrd="0" presId="urn:microsoft.com/office/officeart/2005/8/layout/process1"/>
    <dgm:cxn modelId="{A29E7890-602A-4842-9272-B846B9514FF3}" type="presParOf" srcId="{E46B5003-C240-4FB7-A4CE-29829F76A152}" destId="{44813C6A-D211-4D74-B5FF-CF4435A9B218}" srcOrd="1" destOrd="0" presId="urn:microsoft.com/office/officeart/2005/8/layout/process1"/>
    <dgm:cxn modelId="{3F5A03AD-6F09-4D97-AC17-7A69CBB54C84}" type="presParOf" srcId="{44813C6A-D211-4D74-B5FF-CF4435A9B218}" destId="{2F5B5F19-EEB4-4615-BDB6-1BD8F68C36E7}" srcOrd="0" destOrd="0" presId="urn:microsoft.com/office/officeart/2005/8/layout/process1"/>
    <dgm:cxn modelId="{7A7F1823-958E-430A-8CE6-0177854B0824}" type="presParOf" srcId="{E46B5003-C240-4FB7-A4CE-29829F76A152}" destId="{074F1985-5DCB-49DB-AE38-0C4DA1F3BE57}" srcOrd="2" destOrd="0" presId="urn:microsoft.com/office/officeart/2005/8/layout/process1"/>
    <dgm:cxn modelId="{A2ACE2CC-F338-4547-BF7D-93CB223EAE4D}" type="presParOf" srcId="{E46B5003-C240-4FB7-A4CE-29829F76A152}" destId="{FE1C2D69-3045-4557-95E1-45A2847C2851}" srcOrd="3" destOrd="0" presId="urn:microsoft.com/office/officeart/2005/8/layout/process1"/>
    <dgm:cxn modelId="{09C9B9D3-A519-47C7-9FB4-A3511E3DC61A}" type="presParOf" srcId="{FE1C2D69-3045-4557-95E1-45A2847C2851}" destId="{CB6F40C6-D172-4F97-BE5B-C7042B206F7D}" srcOrd="0" destOrd="0" presId="urn:microsoft.com/office/officeart/2005/8/layout/process1"/>
    <dgm:cxn modelId="{B30F9FE6-85E4-497D-BCA3-102F9F8C9E75}" type="presParOf" srcId="{E46B5003-C240-4FB7-A4CE-29829F76A152}" destId="{66D2A9B6-ED7D-482E-8287-645DD0318F2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135C59-574E-469B-8283-16BDAEC9575B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ACC4F5F-8ECB-4BD7-8D61-1449706C4274}">
      <dgm:prSet/>
      <dgm:spPr/>
      <dgm:t>
        <a:bodyPr/>
        <a:lstStyle/>
        <a:p>
          <a:r>
            <a:rPr lang="en-GB" dirty="0"/>
            <a:t>Service are often personalised </a:t>
          </a:r>
          <a:endParaRPr lang="en-US" dirty="0"/>
        </a:p>
      </dgm:t>
    </dgm:pt>
    <dgm:pt modelId="{C67A5C19-243D-43FE-92BD-E8A7C2E7BFBB}" type="parTrans" cxnId="{B929674C-7D0A-4078-BDF7-BF1043B9C0E7}">
      <dgm:prSet/>
      <dgm:spPr/>
      <dgm:t>
        <a:bodyPr/>
        <a:lstStyle/>
        <a:p>
          <a:endParaRPr lang="en-US"/>
        </a:p>
      </dgm:t>
    </dgm:pt>
    <dgm:pt modelId="{BD05BE66-BD99-406C-B216-8181BC53F24F}" type="sibTrans" cxnId="{B929674C-7D0A-4078-BDF7-BF1043B9C0E7}">
      <dgm:prSet/>
      <dgm:spPr/>
      <dgm:t>
        <a:bodyPr/>
        <a:lstStyle/>
        <a:p>
          <a:endParaRPr lang="en-US"/>
        </a:p>
      </dgm:t>
    </dgm:pt>
    <dgm:pt modelId="{F2C03686-E314-48D9-B3EB-5064156DF155}">
      <dgm:prSet/>
      <dgm:spPr/>
      <dgm:t>
        <a:bodyPr/>
        <a:lstStyle/>
        <a:p>
          <a:r>
            <a:rPr lang="en-GB" dirty="0"/>
            <a:t>Patient may lack capacity </a:t>
          </a:r>
          <a:endParaRPr lang="en-US" dirty="0"/>
        </a:p>
      </dgm:t>
    </dgm:pt>
    <dgm:pt modelId="{78FD3561-9A5C-427F-B69B-31461DE0671C}" type="parTrans" cxnId="{0715DE2C-854D-4A90-A5B1-C79015431292}">
      <dgm:prSet/>
      <dgm:spPr/>
      <dgm:t>
        <a:bodyPr/>
        <a:lstStyle/>
        <a:p>
          <a:endParaRPr lang="en-US"/>
        </a:p>
      </dgm:t>
    </dgm:pt>
    <dgm:pt modelId="{C1231177-C97A-405E-9360-A96F6AE2BB79}" type="sibTrans" cxnId="{0715DE2C-854D-4A90-A5B1-C79015431292}">
      <dgm:prSet/>
      <dgm:spPr/>
      <dgm:t>
        <a:bodyPr/>
        <a:lstStyle/>
        <a:p>
          <a:endParaRPr lang="en-US"/>
        </a:p>
      </dgm:t>
    </dgm:pt>
    <dgm:pt modelId="{28CE6BFF-B63F-4D50-A3A7-D24D03EE1933}">
      <dgm:prSet/>
      <dgm:spPr/>
      <dgm:t>
        <a:bodyPr/>
        <a:lstStyle/>
        <a:p>
          <a:r>
            <a:rPr lang="en-GB" dirty="0"/>
            <a:t>Relevant outcomes can be difficult to capture</a:t>
          </a:r>
          <a:endParaRPr lang="en-US" dirty="0"/>
        </a:p>
      </dgm:t>
    </dgm:pt>
    <dgm:pt modelId="{8853F4DE-DFC5-481C-B9CB-15A2491713F6}" type="parTrans" cxnId="{F829D852-AC1B-414A-B1ED-78D4EC647CBD}">
      <dgm:prSet/>
      <dgm:spPr/>
      <dgm:t>
        <a:bodyPr/>
        <a:lstStyle/>
        <a:p>
          <a:endParaRPr lang="en-US"/>
        </a:p>
      </dgm:t>
    </dgm:pt>
    <dgm:pt modelId="{0126671D-3AAF-4B8A-B198-91D86AB966F1}" type="sibTrans" cxnId="{F829D852-AC1B-414A-B1ED-78D4EC647CBD}">
      <dgm:prSet/>
      <dgm:spPr/>
      <dgm:t>
        <a:bodyPr/>
        <a:lstStyle/>
        <a:p>
          <a:endParaRPr lang="en-US"/>
        </a:p>
      </dgm:t>
    </dgm:pt>
    <dgm:pt modelId="{52069EF2-7B51-4482-9A45-451BFC273280}">
      <dgm:prSet/>
      <dgm:spPr/>
      <dgm:t>
        <a:bodyPr/>
        <a:lstStyle/>
        <a:p>
          <a:r>
            <a:rPr lang="en-GB" dirty="0"/>
            <a:t>Ethical considerations</a:t>
          </a:r>
          <a:endParaRPr lang="en-US" dirty="0"/>
        </a:p>
      </dgm:t>
    </dgm:pt>
    <dgm:pt modelId="{049DE751-3F0B-468A-9496-4E69A4CF3439}" type="parTrans" cxnId="{05A18545-1090-444C-ACB6-C235044312D3}">
      <dgm:prSet/>
      <dgm:spPr/>
      <dgm:t>
        <a:bodyPr/>
        <a:lstStyle/>
        <a:p>
          <a:endParaRPr lang="en-US"/>
        </a:p>
      </dgm:t>
    </dgm:pt>
    <dgm:pt modelId="{A4BE86AF-7D25-4B43-86F2-832514F7FCBD}" type="sibTrans" cxnId="{05A18545-1090-444C-ACB6-C235044312D3}">
      <dgm:prSet/>
      <dgm:spPr/>
      <dgm:t>
        <a:bodyPr/>
        <a:lstStyle/>
        <a:p>
          <a:endParaRPr lang="en-US"/>
        </a:p>
      </dgm:t>
    </dgm:pt>
    <dgm:pt modelId="{681FFAC6-09CD-4D7A-8A67-FAB87B61A2F3}">
      <dgm:prSet/>
      <dgm:spPr/>
      <dgm:t>
        <a:bodyPr/>
        <a:lstStyle/>
        <a:p>
          <a:r>
            <a:rPr lang="en-GB" dirty="0"/>
            <a:t>Costs perspective</a:t>
          </a:r>
        </a:p>
      </dgm:t>
    </dgm:pt>
    <dgm:pt modelId="{A60CB2FC-29B1-4F3C-B8D5-4A2F977704BE}" type="parTrans" cxnId="{2E481130-4C56-4EBD-9463-D5BB50640A52}">
      <dgm:prSet/>
      <dgm:spPr/>
      <dgm:t>
        <a:bodyPr/>
        <a:lstStyle/>
        <a:p>
          <a:endParaRPr lang="en-GB"/>
        </a:p>
      </dgm:t>
    </dgm:pt>
    <dgm:pt modelId="{BDDEDEEF-72FC-4412-8CB7-EDB9FF680173}" type="sibTrans" cxnId="{2E481130-4C56-4EBD-9463-D5BB50640A52}">
      <dgm:prSet/>
      <dgm:spPr/>
      <dgm:t>
        <a:bodyPr/>
        <a:lstStyle/>
        <a:p>
          <a:endParaRPr lang="en-GB"/>
        </a:p>
      </dgm:t>
    </dgm:pt>
    <dgm:pt modelId="{8A34B733-EA47-4029-8AC6-B6E8D4C9E3DB}">
      <dgm:prSet/>
      <dgm:spPr/>
      <dgm:t>
        <a:bodyPr/>
        <a:lstStyle/>
        <a:p>
          <a:r>
            <a:rPr lang="en-GB" dirty="0"/>
            <a:t>Defining the episode of care</a:t>
          </a:r>
        </a:p>
      </dgm:t>
    </dgm:pt>
    <dgm:pt modelId="{CE485F75-AA9D-4F13-B25C-AEC83E6958D3}" type="parTrans" cxnId="{0D03CFD3-5309-4910-8EA8-1306C601AC6E}">
      <dgm:prSet/>
      <dgm:spPr/>
      <dgm:t>
        <a:bodyPr/>
        <a:lstStyle/>
        <a:p>
          <a:endParaRPr lang="en-GB"/>
        </a:p>
      </dgm:t>
    </dgm:pt>
    <dgm:pt modelId="{898F4E39-36E9-4F24-A9DE-F399D3D0E83F}" type="sibTrans" cxnId="{0D03CFD3-5309-4910-8EA8-1306C601AC6E}">
      <dgm:prSet/>
      <dgm:spPr/>
      <dgm:t>
        <a:bodyPr/>
        <a:lstStyle/>
        <a:p>
          <a:endParaRPr lang="en-GB"/>
        </a:p>
      </dgm:t>
    </dgm:pt>
    <dgm:pt modelId="{5E16D445-FF62-4359-8BB3-FB138DD9B604}">
      <dgm:prSet/>
      <dgm:spPr/>
      <dgm:t>
        <a:bodyPr/>
        <a:lstStyle/>
        <a:p>
          <a:r>
            <a:rPr lang="en-GB" dirty="0"/>
            <a:t>Attributing benefits </a:t>
          </a:r>
        </a:p>
      </dgm:t>
    </dgm:pt>
    <dgm:pt modelId="{25A208CF-0C9D-4903-9CCF-419BD5BE4DD2}" type="parTrans" cxnId="{46AF21C4-8DFA-4878-B76F-C7EEDD52E682}">
      <dgm:prSet/>
      <dgm:spPr/>
      <dgm:t>
        <a:bodyPr/>
        <a:lstStyle/>
        <a:p>
          <a:endParaRPr lang="en-GB"/>
        </a:p>
      </dgm:t>
    </dgm:pt>
    <dgm:pt modelId="{EDD2A1EF-5B10-45B6-BFA0-B615ED14B6D1}" type="sibTrans" cxnId="{46AF21C4-8DFA-4878-B76F-C7EEDD52E682}">
      <dgm:prSet/>
      <dgm:spPr/>
      <dgm:t>
        <a:bodyPr/>
        <a:lstStyle/>
        <a:p>
          <a:endParaRPr lang="en-GB"/>
        </a:p>
      </dgm:t>
    </dgm:pt>
    <dgm:pt modelId="{F7792759-C2AF-40BD-A301-82412C328FD5}" type="pres">
      <dgm:prSet presAssocID="{DF135C59-574E-469B-8283-16BDAEC9575B}" presName="vert0" presStyleCnt="0">
        <dgm:presLayoutVars>
          <dgm:dir/>
          <dgm:animOne val="branch"/>
          <dgm:animLvl val="lvl"/>
        </dgm:presLayoutVars>
      </dgm:prSet>
      <dgm:spPr/>
    </dgm:pt>
    <dgm:pt modelId="{D24E46D4-9E0F-41D5-8295-2044A27FBBC0}" type="pres">
      <dgm:prSet presAssocID="{1ACC4F5F-8ECB-4BD7-8D61-1449706C4274}" presName="thickLine" presStyleLbl="alignNode1" presStyleIdx="0" presStyleCnt="7"/>
      <dgm:spPr/>
    </dgm:pt>
    <dgm:pt modelId="{DBD1BBD8-18A8-4888-80C0-DFA65CA80639}" type="pres">
      <dgm:prSet presAssocID="{1ACC4F5F-8ECB-4BD7-8D61-1449706C4274}" presName="horz1" presStyleCnt="0"/>
      <dgm:spPr/>
    </dgm:pt>
    <dgm:pt modelId="{9BFB7EDF-7D80-4F4F-A1A8-112C14379F80}" type="pres">
      <dgm:prSet presAssocID="{1ACC4F5F-8ECB-4BD7-8D61-1449706C4274}" presName="tx1" presStyleLbl="revTx" presStyleIdx="0" presStyleCnt="7"/>
      <dgm:spPr/>
    </dgm:pt>
    <dgm:pt modelId="{DFAB242B-323C-4D0C-843F-14CB70689C7C}" type="pres">
      <dgm:prSet presAssocID="{1ACC4F5F-8ECB-4BD7-8D61-1449706C4274}" presName="vert1" presStyleCnt="0"/>
      <dgm:spPr/>
    </dgm:pt>
    <dgm:pt modelId="{2B9A938A-8C3C-4319-AA67-CFCA40F75822}" type="pres">
      <dgm:prSet presAssocID="{681FFAC6-09CD-4D7A-8A67-FAB87B61A2F3}" presName="thickLine" presStyleLbl="alignNode1" presStyleIdx="1" presStyleCnt="7"/>
      <dgm:spPr/>
    </dgm:pt>
    <dgm:pt modelId="{BE6B2935-3413-476C-9BF9-D6802A5255A9}" type="pres">
      <dgm:prSet presAssocID="{681FFAC6-09CD-4D7A-8A67-FAB87B61A2F3}" presName="horz1" presStyleCnt="0"/>
      <dgm:spPr/>
    </dgm:pt>
    <dgm:pt modelId="{DEC9047D-BB18-4BAF-84D5-F7F7E7CF8F46}" type="pres">
      <dgm:prSet presAssocID="{681FFAC6-09CD-4D7A-8A67-FAB87B61A2F3}" presName="tx1" presStyleLbl="revTx" presStyleIdx="1" presStyleCnt="7"/>
      <dgm:spPr/>
    </dgm:pt>
    <dgm:pt modelId="{FD008913-5F43-4546-9C50-E87B8CD8DDA6}" type="pres">
      <dgm:prSet presAssocID="{681FFAC6-09CD-4D7A-8A67-FAB87B61A2F3}" presName="vert1" presStyleCnt="0"/>
      <dgm:spPr/>
    </dgm:pt>
    <dgm:pt modelId="{1CFC2E00-3FB6-4D62-87E9-FC7F092CD946}" type="pres">
      <dgm:prSet presAssocID="{28CE6BFF-B63F-4D50-A3A7-D24D03EE1933}" presName="thickLine" presStyleLbl="alignNode1" presStyleIdx="2" presStyleCnt="7"/>
      <dgm:spPr/>
    </dgm:pt>
    <dgm:pt modelId="{B089EFC6-E3BF-4691-A0A0-08CFC824996E}" type="pres">
      <dgm:prSet presAssocID="{28CE6BFF-B63F-4D50-A3A7-D24D03EE1933}" presName="horz1" presStyleCnt="0"/>
      <dgm:spPr/>
    </dgm:pt>
    <dgm:pt modelId="{0D86FAAB-8B3F-429D-970B-0C02F68A2E9A}" type="pres">
      <dgm:prSet presAssocID="{28CE6BFF-B63F-4D50-A3A7-D24D03EE1933}" presName="tx1" presStyleLbl="revTx" presStyleIdx="2" presStyleCnt="7"/>
      <dgm:spPr/>
    </dgm:pt>
    <dgm:pt modelId="{E1F73AC6-1E7E-4FC2-88EA-74F5E689D87A}" type="pres">
      <dgm:prSet presAssocID="{28CE6BFF-B63F-4D50-A3A7-D24D03EE1933}" presName="vert1" presStyleCnt="0"/>
      <dgm:spPr/>
    </dgm:pt>
    <dgm:pt modelId="{E1248D9B-CBD6-425A-8FDF-36F290C8D045}" type="pres">
      <dgm:prSet presAssocID="{F2C03686-E314-48D9-B3EB-5064156DF155}" presName="thickLine" presStyleLbl="alignNode1" presStyleIdx="3" presStyleCnt="7"/>
      <dgm:spPr/>
    </dgm:pt>
    <dgm:pt modelId="{C82EBC89-888D-45FA-8564-03128168491F}" type="pres">
      <dgm:prSet presAssocID="{F2C03686-E314-48D9-B3EB-5064156DF155}" presName="horz1" presStyleCnt="0"/>
      <dgm:spPr/>
    </dgm:pt>
    <dgm:pt modelId="{87253C5A-A5EE-47CE-9E30-D8254865D3A3}" type="pres">
      <dgm:prSet presAssocID="{F2C03686-E314-48D9-B3EB-5064156DF155}" presName="tx1" presStyleLbl="revTx" presStyleIdx="3" presStyleCnt="7"/>
      <dgm:spPr/>
    </dgm:pt>
    <dgm:pt modelId="{5A6927A9-BCBB-4C4C-87DF-2282DFCCA247}" type="pres">
      <dgm:prSet presAssocID="{F2C03686-E314-48D9-B3EB-5064156DF155}" presName="vert1" presStyleCnt="0"/>
      <dgm:spPr/>
    </dgm:pt>
    <dgm:pt modelId="{B93CC278-F5BA-4CE0-B8CB-D1C5C30A4DE4}" type="pres">
      <dgm:prSet presAssocID="{8A34B733-EA47-4029-8AC6-B6E8D4C9E3DB}" presName="thickLine" presStyleLbl="alignNode1" presStyleIdx="4" presStyleCnt="7"/>
      <dgm:spPr/>
    </dgm:pt>
    <dgm:pt modelId="{4575D07F-4677-4506-847F-69E784D3D74E}" type="pres">
      <dgm:prSet presAssocID="{8A34B733-EA47-4029-8AC6-B6E8D4C9E3DB}" presName="horz1" presStyleCnt="0"/>
      <dgm:spPr/>
    </dgm:pt>
    <dgm:pt modelId="{03A43916-FE96-4715-823B-641A5F7BAA0A}" type="pres">
      <dgm:prSet presAssocID="{8A34B733-EA47-4029-8AC6-B6E8D4C9E3DB}" presName="tx1" presStyleLbl="revTx" presStyleIdx="4" presStyleCnt="7"/>
      <dgm:spPr/>
    </dgm:pt>
    <dgm:pt modelId="{0012C715-66BB-4AB4-B3AE-2C161303800A}" type="pres">
      <dgm:prSet presAssocID="{8A34B733-EA47-4029-8AC6-B6E8D4C9E3DB}" presName="vert1" presStyleCnt="0"/>
      <dgm:spPr/>
    </dgm:pt>
    <dgm:pt modelId="{574E60F0-79BB-4456-BF54-5EBD7D3C6EF3}" type="pres">
      <dgm:prSet presAssocID="{5E16D445-FF62-4359-8BB3-FB138DD9B604}" presName="thickLine" presStyleLbl="alignNode1" presStyleIdx="5" presStyleCnt="7"/>
      <dgm:spPr/>
    </dgm:pt>
    <dgm:pt modelId="{15A10005-0DB4-4F5F-A135-C5DF0493982D}" type="pres">
      <dgm:prSet presAssocID="{5E16D445-FF62-4359-8BB3-FB138DD9B604}" presName="horz1" presStyleCnt="0"/>
      <dgm:spPr/>
    </dgm:pt>
    <dgm:pt modelId="{269B931E-44AB-45D0-A36C-A8AF7D5A4D53}" type="pres">
      <dgm:prSet presAssocID="{5E16D445-FF62-4359-8BB3-FB138DD9B604}" presName="tx1" presStyleLbl="revTx" presStyleIdx="5" presStyleCnt="7"/>
      <dgm:spPr/>
    </dgm:pt>
    <dgm:pt modelId="{0A5AC7A6-BF6A-48A5-BB59-57EC11AB79A3}" type="pres">
      <dgm:prSet presAssocID="{5E16D445-FF62-4359-8BB3-FB138DD9B604}" presName="vert1" presStyleCnt="0"/>
      <dgm:spPr/>
    </dgm:pt>
    <dgm:pt modelId="{223CE5E1-1EC7-4033-BFA8-E51739D7989E}" type="pres">
      <dgm:prSet presAssocID="{52069EF2-7B51-4482-9A45-451BFC273280}" presName="thickLine" presStyleLbl="alignNode1" presStyleIdx="6" presStyleCnt="7"/>
      <dgm:spPr/>
    </dgm:pt>
    <dgm:pt modelId="{BEE4455C-0ACA-4356-8018-A25C729FB67A}" type="pres">
      <dgm:prSet presAssocID="{52069EF2-7B51-4482-9A45-451BFC273280}" presName="horz1" presStyleCnt="0"/>
      <dgm:spPr/>
    </dgm:pt>
    <dgm:pt modelId="{002B346C-AC4E-4E05-8DF0-83A34D8C1588}" type="pres">
      <dgm:prSet presAssocID="{52069EF2-7B51-4482-9A45-451BFC273280}" presName="tx1" presStyleLbl="revTx" presStyleIdx="6" presStyleCnt="7"/>
      <dgm:spPr/>
    </dgm:pt>
    <dgm:pt modelId="{B90D4A91-9BF8-4C41-9B8B-F3C00D4B2378}" type="pres">
      <dgm:prSet presAssocID="{52069EF2-7B51-4482-9A45-451BFC273280}" presName="vert1" presStyleCnt="0"/>
      <dgm:spPr/>
    </dgm:pt>
  </dgm:ptLst>
  <dgm:cxnLst>
    <dgm:cxn modelId="{E155D219-D894-450E-9EDD-EEF494D3AD32}" type="presOf" srcId="{F2C03686-E314-48D9-B3EB-5064156DF155}" destId="{87253C5A-A5EE-47CE-9E30-D8254865D3A3}" srcOrd="0" destOrd="0" presId="urn:microsoft.com/office/officeart/2008/layout/LinedList"/>
    <dgm:cxn modelId="{0715DE2C-854D-4A90-A5B1-C79015431292}" srcId="{DF135C59-574E-469B-8283-16BDAEC9575B}" destId="{F2C03686-E314-48D9-B3EB-5064156DF155}" srcOrd="3" destOrd="0" parTransId="{78FD3561-9A5C-427F-B69B-31461DE0671C}" sibTransId="{C1231177-C97A-405E-9360-A96F6AE2BB79}"/>
    <dgm:cxn modelId="{6D672C2F-4BA8-4777-8C5A-94519AFCDD0B}" type="presOf" srcId="{28CE6BFF-B63F-4D50-A3A7-D24D03EE1933}" destId="{0D86FAAB-8B3F-429D-970B-0C02F68A2E9A}" srcOrd="0" destOrd="0" presId="urn:microsoft.com/office/officeart/2008/layout/LinedList"/>
    <dgm:cxn modelId="{2E481130-4C56-4EBD-9463-D5BB50640A52}" srcId="{DF135C59-574E-469B-8283-16BDAEC9575B}" destId="{681FFAC6-09CD-4D7A-8A67-FAB87B61A2F3}" srcOrd="1" destOrd="0" parTransId="{A60CB2FC-29B1-4F3C-B8D5-4A2F977704BE}" sibTransId="{BDDEDEEF-72FC-4412-8CB7-EDB9FF680173}"/>
    <dgm:cxn modelId="{02A6A961-B37A-4157-A3EE-BD0ED7EF4D62}" type="presOf" srcId="{DF135C59-574E-469B-8283-16BDAEC9575B}" destId="{F7792759-C2AF-40BD-A301-82412C328FD5}" srcOrd="0" destOrd="0" presId="urn:microsoft.com/office/officeart/2008/layout/LinedList"/>
    <dgm:cxn modelId="{05A18545-1090-444C-ACB6-C235044312D3}" srcId="{DF135C59-574E-469B-8283-16BDAEC9575B}" destId="{52069EF2-7B51-4482-9A45-451BFC273280}" srcOrd="6" destOrd="0" parTransId="{049DE751-3F0B-468A-9496-4E69A4CF3439}" sibTransId="{A4BE86AF-7D25-4B43-86F2-832514F7FCBD}"/>
    <dgm:cxn modelId="{B929674C-7D0A-4078-BDF7-BF1043B9C0E7}" srcId="{DF135C59-574E-469B-8283-16BDAEC9575B}" destId="{1ACC4F5F-8ECB-4BD7-8D61-1449706C4274}" srcOrd="0" destOrd="0" parTransId="{C67A5C19-243D-43FE-92BD-E8A7C2E7BFBB}" sibTransId="{BD05BE66-BD99-406C-B216-8181BC53F24F}"/>
    <dgm:cxn modelId="{30398870-AE51-450D-9423-3D9118953C77}" type="presOf" srcId="{52069EF2-7B51-4482-9A45-451BFC273280}" destId="{002B346C-AC4E-4E05-8DF0-83A34D8C1588}" srcOrd="0" destOrd="0" presId="urn:microsoft.com/office/officeart/2008/layout/LinedList"/>
    <dgm:cxn modelId="{F829D852-AC1B-414A-B1ED-78D4EC647CBD}" srcId="{DF135C59-574E-469B-8283-16BDAEC9575B}" destId="{28CE6BFF-B63F-4D50-A3A7-D24D03EE1933}" srcOrd="2" destOrd="0" parTransId="{8853F4DE-DFC5-481C-B9CB-15A2491713F6}" sibTransId="{0126671D-3AAF-4B8A-B198-91D86AB966F1}"/>
    <dgm:cxn modelId="{C3A28176-3762-4BB1-ABAF-332C8417B326}" type="presOf" srcId="{681FFAC6-09CD-4D7A-8A67-FAB87B61A2F3}" destId="{DEC9047D-BB18-4BAF-84D5-F7F7E7CF8F46}" srcOrd="0" destOrd="0" presId="urn:microsoft.com/office/officeart/2008/layout/LinedList"/>
    <dgm:cxn modelId="{89012C57-3509-4C42-97A7-E19151B0295B}" type="presOf" srcId="{8A34B733-EA47-4029-8AC6-B6E8D4C9E3DB}" destId="{03A43916-FE96-4715-823B-641A5F7BAA0A}" srcOrd="0" destOrd="0" presId="urn:microsoft.com/office/officeart/2008/layout/LinedList"/>
    <dgm:cxn modelId="{FEF9EDAA-D005-4E51-829A-BA5E29CB5162}" type="presOf" srcId="{5E16D445-FF62-4359-8BB3-FB138DD9B604}" destId="{269B931E-44AB-45D0-A36C-A8AF7D5A4D53}" srcOrd="0" destOrd="0" presId="urn:microsoft.com/office/officeart/2008/layout/LinedList"/>
    <dgm:cxn modelId="{46AF21C4-8DFA-4878-B76F-C7EEDD52E682}" srcId="{DF135C59-574E-469B-8283-16BDAEC9575B}" destId="{5E16D445-FF62-4359-8BB3-FB138DD9B604}" srcOrd="5" destOrd="0" parTransId="{25A208CF-0C9D-4903-9CCF-419BD5BE4DD2}" sibTransId="{EDD2A1EF-5B10-45B6-BFA0-B615ED14B6D1}"/>
    <dgm:cxn modelId="{0D03CFD3-5309-4910-8EA8-1306C601AC6E}" srcId="{DF135C59-574E-469B-8283-16BDAEC9575B}" destId="{8A34B733-EA47-4029-8AC6-B6E8D4C9E3DB}" srcOrd="4" destOrd="0" parTransId="{CE485F75-AA9D-4F13-B25C-AEC83E6958D3}" sibTransId="{898F4E39-36E9-4F24-A9DE-F399D3D0E83F}"/>
    <dgm:cxn modelId="{EA0FD1DB-57B5-4D1F-A2B9-C80F199E9A17}" type="presOf" srcId="{1ACC4F5F-8ECB-4BD7-8D61-1449706C4274}" destId="{9BFB7EDF-7D80-4F4F-A1A8-112C14379F80}" srcOrd="0" destOrd="0" presId="urn:microsoft.com/office/officeart/2008/layout/LinedList"/>
    <dgm:cxn modelId="{0C541B9D-6824-4AAE-B4A7-04304410F61D}" type="presParOf" srcId="{F7792759-C2AF-40BD-A301-82412C328FD5}" destId="{D24E46D4-9E0F-41D5-8295-2044A27FBBC0}" srcOrd="0" destOrd="0" presId="urn:microsoft.com/office/officeart/2008/layout/LinedList"/>
    <dgm:cxn modelId="{494F152F-32AE-4FA2-90ED-A58A62805553}" type="presParOf" srcId="{F7792759-C2AF-40BD-A301-82412C328FD5}" destId="{DBD1BBD8-18A8-4888-80C0-DFA65CA80639}" srcOrd="1" destOrd="0" presId="urn:microsoft.com/office/officeart/2008/layout/LinedList"/>
    <dgm:cxn modelId="{66797B09-74AB-4F04-8CA6-06A79F58A062}" type="presParOf" srcId="{DBD1BBD8-18A8-4888-80C0-DFA65CA80639}" destId="{9BFB7EDF-7D80-4F4F-A1A8-112C14379F80}" srcOrd="0" destOrd="0" presId="urn:microsoft.com/office/officeart/2008/layout/LinedList"/>
    <dgm:cxn modelId="{B31C49F9-2267-41CA-A2D4-0CB9350E31E9}" type="presParOf" srcId="{DBD1BBD8-18A8-4888-80C0-DFA65CA80639}" destId="{DFAB242B-323C-4D0C-843F-14CB70689C7C}" srcOrd="1" destOrd="0" presId="urn:microsoft.com/office/officeart/2008/layout/LinedList"/>
    <dgm:cxn modelId="{8EAF6D7A-526D-4EFD-9870-B595ECA1AFE7}" type="presParOf" srcId="{F7792759-C2AF-40BD-A301-82412C328FD5}" destId="{2B9A938A-8C3C-4319-AA67-CFCA40F75822}" srcOrd="2" destOrd="0" presId="urn:microsoft.com/office/officeart/2008/layout/LinedList"/>
    <dgm:cxn modelId="{8F662731-8C98-4E1A-A615-EB8CCE70D835}" type="presParOf" srcId="{F7792759-C2AF-40BD-A301-82412C328FD5}" destId="{BE6B2935-3413-476C-9BF9-D6802A5255A9}" srcOrd="3" destOrd="0" presId="urn:microsoft.com/office/officeart/2008/layout/LinedList"/>
    <dgm:cxn modelId="{46417D1E-7335-4B58-B3E1-A41A380BD0A5}" type="presParOf" srcId="{BE6B2935-3413-476C-9BF9-D6802A5255A9}" destId="{DEC9047D-BB18-4BAF-84D5-F7F7E7CF8F46}" srcOrd="0" destOrd="0" presId="urn:microsoft.com/office/officeart/2008/layout/LinedList"/>
    <dgm:cxn modelId="{B53F4B07-A5E0-4D62-9A09-027DDA80BFB5}" type="presParOf" srcId="{BE6B2935-3413-476C-9BF9-D6802A5255A9}" destId="{FD008913-5F43-4546-9C50-E87B8CD8DDA6}" srcOrd="1" destOrd="0" presId="urn:microsoft.com/office/officeart/2008/layout/LinedList"/>
    <dgm:cxn modelId="{F3FE88E4-2169-442B-ADE3-B552832905C4}" type="presParOf" srcId="{F7792759-C2AF-40BD-A301-82412C328FD5}" destId="{1CFC2E00-3FB6-4D62-87E9-FC7F092CD946}" srcOrd="4" destOrd="0" presId="urn:microsoft.com/office/officeart/2008/layout/LinedList"/>
    <dgm:cxn modelId="{6EC249B0-FF98-406B-A4E3-D24E0CF232A8}" type="presParOf" srcId="{F7792759-C2AF-40BD-A301-82412C328FD5}" destId="{B089EFC6-E3BF-4691-A0A0-08CFC824996E}" srcOrd="5" destOrd="0" presId="urn:microsoft.com/office/officeart/2008/layout/LinedList"/>
    <dgm:cxn modelId="{33D5D9E5-4A5B-4DA8-96AF-7498757637CB}" type="presParOf" srcId="{B089EFC6-E3BF-4691-A0A0-08CFC824996E}" destId="{0D86FAAB-8B3F-429D-970B-0C02F68A2E9A}" srcOrd="0" destOrd="0" presId="urn:microsoft.com/office/officeart/2008/layout/LinedList"/>
    <dgm:cxn modelId="{4C02F3A0-E71D-4A66-9CEA-A13A560D90B5}" type="presParOf" srcId="{B089EFC6-E3BF-4691-A0A0-08CFC824996E}" destId="{E1F73AC6-1E7E-4FC2-88EA-74F5E689D87A}" srcOrd="1" destOrd="0" presId="urn:microsoft.com/office/officeart/2008/layout/LinedList"/>
    <dgm:cxn modelId="{6434AE5A-B4A3-4A34-95A5-921E0540F7A9}" type="presParOf" srcId="{F7792759-C2AF-40BD-A301-82412C328FD5}" destId="{E1248D9B-CBD6-425A-8FDF-36F290C8D045}" srcOrd="6" destOrd="0" presId="urn:microsoft.com/office/officeart/2008/layout/LinedList"/>
    <dgm:cxn modelId="{9400C163-000F-450C-83DB-97FDF448021F}" type="presParOf" srcId="{F7792759-C2AF-40BD-A301-82412C328FD5}" destId="{C82EBC89-888D-45FA-8564-03128168491F}" srcOrd="7" destOrd="0" presId="urn:microsoft.com/office/officeart/2008/layout/LinedList"/>
    <dgm:cxn modelId="{D385C614-DF1A-46DB-86D4-A4BC3BC6F14E}" type="presParOf" srcId="{C82EBC89-888D-45FA-8564-03128168491F}" destId="{87253C5A-A5EE-47CE-9E30-D8254865D3A3}" srcOrd="0" destOrd="0" presId="urn:microsoft.com/office/officeart/2008/layout/LinedList"/>
    <dgm:cxn modelId="{27764D35-BCD2-4F8F-B72E-6C909F6E18DB}" type="presParOf" srcId="{C82EBC89-888D-45FA-8564-03128168491F}" destId="{5A6927A9-BCBB-4C4C-87DF-2282DFCCA247}" srcOrd="1" destOrd="0" presId="urn:microsoft.com/office/officeart/2008/layout/LinedList"/>
    <dgm:cxn modelId="{D638579F-60EF-45E1-A938-CEF2E5112A6B}" type="presParOf" srcId="{F7792759-C2AF-40BD-A301-82412C328FD5}" destId="{B93CC278-F5BA-4CE0-B8CB-D1C5C30A4DE4}" srcOrd="8" destOrd="0" presId="urn:microsoft.com/office/officeart/2008/layout/LinedList"/>
    <dgm:cxn modelId="{3C44133B-7C35-415F-9A96-155C70E2CA52}" type="presParOf" srcId="{F7792759-C2AF-40BD-A301-82412C328FD5}" destId="{4575D07F-4677-4506-847F-69E784D3D74E}" srcOrd="9" destOrd="0" presId="urn:microsoft.com/office/officeart/2008/layout/LinedList"/>
    <dgm:cxn modelId="{2B747060-CC00-439C-ABDF-16E339C0F4EA}" type="presParOf" srcId="{4575D07F-4677-4506-847F-69E784D3D74E}" destId="{03A43916-FE96-4715-823B-641A5F7BAA0A}" srcOrd="0" destOrd="0" presId="urn:microsoft.com/office/officeart/2008/layout/LinedList"/>
    <dgm:cxn modelId="{BF53290B-0716-416C-B88F-054B9EA29FF6}" type="presParOf" srcId="{4575D07F-4677-4506-847F-69E784D3D74E}" destId="{0012C715-66BB-4AB4-B3AE-2C161303800A}" srcOrd="1" destOrd="0" presId="urn:microsoft.com/office/officeart/2008/layout/LinedList"/>
    <dgm:cxn modelId="{4C08B028-778F-4316-A392-6858B76BA324}" type="presParOf" srcId="{F7792759-C2AF-40BD-A301-82412C328FD5}" destId="{574E60F0-79BB-4456-BF54-5EBD7D3C6EF3}" srcOrd="10" destOrd="0" presId="urn:microsoft.com/office/officeart/2008/layout/LinedList"/>
    <dgm:cxn modelId="{B070D87B-9FD4-4067-B9BF-DD3D3D4CDDF1}" type="presParOf" srcId="{F7792759-C2AF-40BD-A301-82412C328FD5}" destId="{15A10005-0DB4-4F5F-A135-C5DF0493982D}" srcOrd="11" destOrd="0" presId="urn:microsoft.com/office/officeart/2008/layout/LinedList"/>
    <dgm:cxn modelId="{777DB0A1-CFE6-41A8-A5C4-D3E7399F390F}" type="presParOf" srcId="{15A10005-0DB4-4F5F-A135-C5DF0493982D}" destId="{269B931E-44AB-45D0-A36C-A8AF7D5A4D53}" srcOrd="0" destOrd="0" presId="urn:microsoft.com/office/officeart/2008/layout/LinedList"/>
    <dgm:cxn modelId="{8E8A9937-2D33-4E65-8325-583A4C66093C}" type="presParOf" srcId="{15A10005-0DB4-4F5F-A135-C5DF0493982D}" destId="{0A5AC7A6-BF6A-48A5-BB59-57EC11AB79A3}" srcOrd="1" destOrd="0" presId="urn:microsoft.com/office/officeart/2008/layout/LinedList"/>
    <dgm:cxn modelId="{FAF15D74-E6CC-42C4-8C2F-A80E300BAAD3}" type="presParOf" srcId="{F7792759-C2AF-40BD-A301-82412C328FD5}" destId="{223CE5E1-1EC7-4033-BFA8-E51739D7989E}" srcOrd="12" destOrd="0" presId="urn:microsoft.com/office/officeart/2008/layout/LinedList"/>
    <dgm:cxn modelId="{A72D7148-4135-420A-9FA5-7133C3603416}" type="presParOf" srcId="{F7792759-C2AF-40BD-A301-82412C328FD5}" destId="{BEE4455C-0ACA-4356-8018-A25C729FB67A}" srcOrd="13" destOrd="0" presId="urn:microsoft.com/office/officeart/2008/layout/LinedList"/>
    <dgm:cxn modelId="{6314AAEA-698D-4C2B-9209-C97BA5798372}" type="presParOf" srcId="{BEE4455C-0ACA-4356-8018-A25C729FB67A}" destId="{002B346C-AC4E-4E05-8DF0-83A34D8C1588}" srcOrd="0" destOrd="0" presId="urn:microsoft.com/office/officeart/2008/layout/LinedList"/>
    <dgm:cxn modelId="{DA61CC13-B893-498E-8E23-B320ED331805}" type="presParOf" srcId="{BEE4455C-0ACA-4356-8018-A25C729FB67A}" destId="{B90D4A91-9BF8-4C41-9B8B-F3C00D4B237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F22D40-628D-40EF-B872-7003D957609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F28092C-2450-4B98-B2AA-CC0F34EB732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b="1" dirty="0"/>
            <a:t>Cost-utility analysis</a:t>
          </a:r>
        </a:p>
        <a:p>
          <a:pPr>
            <a:lnSpc>
              <a:spcPct val="100000"/>
            </a:lnSpc>
            <a:defRPr cap="all"/>
          </a:pPr>
          <a:r>
            <a:rPr lang="en-US" b="1" i="1" dirty="0"/>
            <a:t>Cost per QALY</a:t>
          </a:r>
        </a:p>
      </dgm:t>
    </dgm:pt>
    <dgm:pt modelId="{F9CF7665-08A2-432D-9962-EC31E0236EB4}" type="parTrans" cxnId="{A7EA2689-56D5-4F0B-BF13-6DCDA1C078B6}">
      <dgm:prSet/>
      <dgm:spPr/>
      <dgm:t>
        <a:bodyPr/>
        <a:lstStyle/>
        <a:p>
          <a:endParaRPr lang="en-US"/>
        </a:p>
      </dgm:t>
    </dgm:pt>
    <dgm:pt modelId="{7C461FEA-CCA8-41AE-8245-C1AB264A3DA4}" type="sibTrans" cxnId="{A7EA2689-56D5-4F0B-BF13-6DCDA1C078B6}">
      <dgm:prSet/>
      <dgm:spPr/>
      <dgm:t>
        <a:bodyPr/>
        <a:lstStyle/>
        <a:p>
          <a:endParaRPr lang="en-US"/>
        </a:p>
      </dgm:t>
    </dgm:pt>
    <dgm:pt modelId="{EB4027C7-814A-4BEE-A79D-D04E528E714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Capabilities approach</a:t>
          </a:r>
        </a:p>
        <a:p>
          <a:pPr>
            <a:lnSpc>
              <a:spcPct val="100000"/>
            </a:lnSpc>
            <a:defRPr cap="all"/>
          </a:pPr>
          <a:r>
            <a:rPr lang="en-GB" i="1" dirty="0"/>
            <a:t>Measuring wellbeing</a:t>
          </a:r>
          <a:r>
            <a:rPr lang="en-GB" dirty="0"/>
            <a:t> </a:t>
          </a:r>
          <a:endParaRPr lang="en-US" dirty="0"/>
        </a:p>
      </dgm:t>
    </dgm:pt>
    <dgm:pt modelId="{03D17991-8769-4C3A-BBEA-64445013C559}" type="parTrans" cxnId="{DB63577A-8121-421E-986A-8CEEBC3E3883}">
      <dgm:prSet/>
      <dgm:spPr/>
      <dgm:t>
        <a:bodyPr/>
        <a:lstStyle/>
        <a:p>
          <a:endParaRPr lang="en-US"/>
        </a:p>
      </dgm:t>
    </dgm:pt>
    <dgm:pt modelId="{63FC35E8-549A-407A-86F8-DE8F5E060CA7}" type="sibTrans" cxnId="{DB63577A-8121-421E-986A-8CEEBC3E3883}">
      <dgm:prSet/>
      <dgm:spPr/>
      <dgm:t>
        <a:bodyPr/>
        <a:lstStyle/>
        <a:p>
          <a:endParaRPr lang="en-US"/>
        </a:p>
      </dgm:t>
    </dgm:pt>
    <dgm:pt modelId="{5D3409FB-2EA5-4287-9FFC-06BF864C6C9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Lancaster's Theory of Value</a:t>
          </a:r>
        </a:p>
        <a:p>
          <a:pPr>
            <a:lnSpc>
              <a:spcPct val="100000"/>
            </a:lnSpc>
            <a:defRPr cap="all"/>
          </a:pPr>
          <a:r>
            <a:rPr lang="en-GB" i="1" dirty="0"/>
            <a:t>Eliciting preferences </a:t>
          </a:r>
          <a:endParaRPr lang="en-US" i="1" dirty="0"/>
        </a:p>
      </dgm:t>
    </dgm:pt>
    <dgm:pt modelId="{419F9946-5F1F-44CA-96F5-34D567F5978E}" type="parTrans" cxnId="{B731D1AE-C264-42BD-BB31-1DB2C1394D2A}">
      <dgm:prSet/>
      <dgm:spPr/>
      <dgm:t>
        <a:bodyPr/>
        <a:lstStyle/>
        <a:p>
          <a:endParaRPr lang="en-US"/>
        </a:p>
      </dgm:t>
    </dgm:pt>
    <dgm:pt modelId="{F5EAD65E-0001-4DF2-B6F2-78DB9EDC5F0C}" type="sibTrans" cxnId="{B731D1AE-C264-42BD-BB31-1DB2C1394D2A}">
      <dgm:prSet/>
      <dgm:spPr/>
      <dgm:t>
        <a:bodyPr/>
        <a:lstStyle/>
        <a:p>
          <a:endParaRPr lang="en-US"/>
        </a:p>
      </dgm:t>
    </dgm:pt>
    <dgm:pt modelId="{AF2AC0C8-8819-48E8-8622-E96ABB9F85B4}" type="pres">
      <dgm:prSet presAssocID="{97F22D40-628D-40EF-B872-7003D9576095}" presName="root" presStyleCnt="0">
        <dgm:presLayoutVars>
          <dgm:dir/>
          <dgm:resizeHandles val="exact"/>
        </dgm:presLayoutVars>
      </dgm:prSet>
      <dgm:spPr/>
    </dgm:pt>
    <dgm:pt modelId="{E7D432B7-4F12-41F0-B176-03EE03DD4D6B}" type="pres">
      <dgm:prSet presAssocID="{5F28092C-2450-4B98-B2AA-CC0F34EB7328}" presName="compNode" presStyleCnt="0"/>
      <dgm:spPr/>
    </dgm:pt>
    <dgm:pt modelId="{CF78FE82-F192-4B5B-B296-752DF786392A}" type="pres">
      <dgm:prSet presAssocID="{5F28092C-2450-4B98-B2AA-CC0F34EB7328}" presName="iconBgRect" presStyleLbl="bgShp" presStyleIdx="0" presStyleCnt="3"/>
      <dgm:spPr/>
    </dgm:pt>
    <dgm:pt modelId="{4187DE2D-D83B-4884-89D8-FDC18687F6D5}" type="pres">
      <dgm:prSet presAssocID="{5F28092C-2450-4B98-B2AA-CC0F34EB732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ins outline"/>
        </a:ext>
      </dgm:extLst>
    </dgm:pt>
    <dgm:pt modelId="{7C88759F-77BF-4D1B-9619-10D6C7840259}" type="pres">
      <dgm:prSet presAssocID="{5F28092C-2450-4B98-B2AA-CC0F34EB7328}" presName="spaceRect" presStyleCnt="0"/>
      <dgm:spPr/>
    </dgm:pt>
    <dgm:pt modelId="{42EDDF26-AC75-491F-BBEC-C3EFAA02C83C}" type="pres">
      <dgm:prSet presAssocID="{5F28092C-2450-4B98-B2AA-CC0F34EB7328}" presName="textRect" presStyleLbl="revTx" presStyleIdx="0" presStyleCnt="3">
        <dgm:presLayoutVars>
          <dgm:chMax val="1"/>
          <dgm:chPref val="1"/>
        </dgm:presLayoutVars>
      </dgm:prSet>
      <dgm:spPr/>
    </dgm:pt>
    <dgm:pt modelId="{79366E99-36F2-47B3-942D-DF5000B0F345}" type="pres">
      <dgm:prSet presAssocID="{7C461FEA-CCA8-41AE-8245-C1AB264A3DA4}" presName="sibTrans" presStyleCnt="0"/>
      <dgm:spPr/>
    </dgm:pt>
    <dgm:pt modelId="{298BCC63-C869-45B9-9ECC-D537393C043F}" type="pres">
      <dgm:prSet presAssocID="{EB4027C7-814A-4BEE-A79D-D04E528E7140}" presName="compNode" presStyleCnt="0"/>
      <dgm:spPr/>
    </dgm:pt>
    <dgm:pt modelId="{3A5E6428-6848-4B83-AA45-A1B99CBA8D2D}" type="pres">
      <dgm:prSet presAssocID="{EB4027C7-814A-4BEE-A79D-D04E528E7140}" presName="iconBgRect" presStyleLbl="bgShp" presStyleIdx="1" presStyleCnt="3"/>
      <dgm:spPr/>
    </dgm:pt>
    <dgm:pt modelId="{27097BC2-F11B-4527-A658-924E48455A46}" type="pres">
      <dgm:prSet presAssocID="{EB4027C7-814A-4BEE-A79D-D04E528E714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box Ticked outline"/>
        </a:ext>
      </dgm:extLst>
    </dgm:pt>
    <dgm:pt modelId="{B40D44CC-B896-453E-BA6B-052EDC94A500}" type="pres">
      <dgm:prSet presAssocID="{EB4027C7-814A-4BEE-A79D-D04E528E7140}" presName="spaceRect" presStyleCnt="0"/>
      <dgm:spPr/>
    </dgm:pt>
    <dgm:pt modelId="{93EE0A37-F39A-4C00-8AC3-5AC3DF5752BF}" type="pres">
      <dgm:prSet presAssocID="{EB4027C7-814A-4BEE-A79D-D04E528E7140}" presName="textRect" presStyleLbl="revTx" presStyleIdx="1" presStyleCnt="3">
        <dgm:presLayoutVars>
          <dgm:chMax val="1"/>
          <dgm:chPref val="1"/>
        </dgm:presLayoutVars>
      </dgm:prSet>
      <dgm:spPr/>
    </dgm:pt>
    <dgm:pt modelId="{E0CE684A-EC9D-45D1-BB9B-8D33817D4053}" type="pres">
      <dgm:prSet presAssocID="{63FC35E8-549A-407A-86F8-DE8F5E060CA7}" presName="sibTrans" presStyleCnt="0"/>
      <dgm:spPr/>
    </dgm:pt>
    <dgm:pt modelId="{1C52B670-66BE-4390-94A3-6DC15DEAF91E}" type="pres">
      <dgm:prSet presAssocID="{5D3409FB-2EA5-4287-9FFC-06BF864C6C98}" presName="compNode" presStyleCnt="0"/>
      <dgm:spPr/>
    </dgm:pt>
    <dgm:pt modelId="{97B7690B-7AF5-4C76-B5AD-A1E0A96ED261}" type="pres">
      <dgm:prSet presAssocID="{5D3409FB-2EA5-4287-9FFC-06BF864C6C98}" presName="iconBgRect" presStyleLbl="bgShp" presStyleIdx="2" presStyleCnt="3"/>
      <dgm:spPr/>
    </dgm:pt>
    <dgm:pt modelId="{B9C69E17-9AF9-4205-A52C-2D896400039A}" type="pres">
      <dgm:prSet presAssocID="{5D3409FB-2EA5-4287-9FFC-06BF864C6C9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 outline"/>
        </a:ext>
      </dgm:extLst>
    </dgm:pt>
    <dgm:pt modelId="{139186A5-3A5F-457E-9D33-393E99F40EFF}" type="pres">
      <dgm:prSet presAssocID="{5D3409FB-2EA5-4287-9FFC-06BF864C6C98}" presName="spaceRect" presStyleCnt="0"/>
      <dgm:spPr/>
    </dgm:pt>
    <dgm:pt modelId="{6A1CC405-7B79-419F-94D1-AABD49EEBB86}" type="pres">
      <dgm:prSet presAssocID="{5D3409FB-2EA5-4287-9FFC-06BF864C6C9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46D1D67-9110-4724-AE7A-086BE4077DE2}" type="presOf" srcId="{97F22D40-628D-40EF-B872-7003D9576095}" destId="{AF2AC0C8-8819-48E8-8622-E96ABB9F85B4}" srcOrd="0" destOrd="0" presId="urn:microsoft.com/office/officeart/2018/5/layout/IconCircleLabelList"/>
    <dgm:cxn modelId="{74E6ED71-695F-4C9F-9A67-E55DD29F1587}" type="presOf" srcId="{EB4027C7-814A-4BEE-A79D-D04E528E7140}" destId="{93EE0A37-F39A-4C00-8AC3-5AC3DF5752BF}" srcOrd="0" destOrd="0" presId="urn:microsoft.com/office/officeart/2018/5/layout/IconCircleLabelList"/>
    <dgm:cxn modelId="{DB63577A-8121-421E-986A-8CEEBC3E3883}" srcId="{97F22D40-628D-40EF-B872-7003D9576095}" destId="{EB4027C7-814A-4BEE-A79D-D04E528E7140}" srcOrd="1" destOrd="0" parTransId="{03D17991-8769-4C3A-BBEA-64445013C559}" sibTransId="{63FC35E8-549A-407A-86F8-DE8F5E060CA7}"/>
    <dgm:cxn modelId="{A7EA2689-56D5-4F0B-BF13-6DCDA1C078B6}" srcId="{97F22D40-628D-40EF-B872-7003D9576095}" destId="{5F28092C-2450-4B98-B2AA-CC0F34EB7328}" srcOrd="0" destOrd="0" parTransId="{F9CF7665-08A2-432D-9962-EC31E0236EB4}" sibTransId="{7C461FEA-CCA8-41AE-8245-C1AB264A3DA4}"/>
    <dgm:cxn modelId="{8A87C391-A62C-4FAD-B914-5635C1BDB1AE}" type="presOf" srcId="{5F28092C-2450-4B98-B2AA-CC0F34EB7328}" destId="{42EDDF26-AC75-491F-BBEC-C3EFAA02C83C}" srcOrd="0" destOrd="0" presId="urn:microsoft.com/office/officeart/2018/5/layout/IconCircleLabelList"/>
    <dgm:cxn modelId="{E7AB63A0-4226-4CB0-B602-E587CF6DF6E4}" type="presOf" srcId="{5D3409FB-2EA5-4287-9FFC-06BF864C6C98}" destId="{6A1CC405-7B79-419F-94D1-AABD49EEBB86}" srcOrd="0" destOrd="0" presId="urn:microsoft.com/office/officeart/2018/5/layout/IconCircleLabelList"/>
    <dgm:cxn modelId="{B731D1AE-C264-42BD-BB31-1DB2C1394D2A}" srcId="{97F22D40-628D-40EF-B872-7003D9576095}" destId="{5D3409FB-2EA5-4287-9FFC-06BF864C6C98}" srcOrd="2" destOrd="0" parTransId="{419F9946-5F1F-44CA-96F5-34D567F5978E}" sibTransId="{F5EAD65E-0001-4DF2-B6F2-78DB9EDC5F0C}"/>
    <dgm:cxn modelId="{8751CF7A-E91C-435E-BFEC-5724B797299E}" type="presParOf" srcId="{AF2AC0C8-8819-48E8-8622-E96ABB9F85B4}" destId="{E7D432B7-4F12-41F0-B176-03EE03DD4D6B}" srcOrd="0" destOrd="0" presId="urn:microsoft.com/office/officeart/2018/5/layout/IconCircleLabelList"/>
    <dgm:cxn modelId="{ABA74D83-0311-47F0-9B80-32A0C99AAAFC}" type="presParOf" srcId="{E7D432B7-4F12-41F0-B176-03EE03DD4D6B}" destId="{CF78FE82-F192-4B5B-B296-752DF786392A}" srcOrd="0" destOrd="0" presId="urn:microsoft.com/office/officeart/2018/5/layout/IconCircleLabelList"/>
    <dgm:cxn modelId="{A78F5F25-DEDE-45C4-8087-CE751666855F}" type="presParOf" srcId="{E7D432B7-4F12-41F0-B176-03EE03DD4D6B}" destId="{4187DE2D-D83B-4884-89D8-FDC18687F6D5}" srcOrd="1" destOrd="0" presId="urn:microsoft.com/office/officeart/2018/5/layout/IconCircleLabelList"/>
    <dgm:cxn modelId="{B8E6A981-5B8B-4958-8380-4670CF1382B0}" type="presParOf" srcId="{E7D432B7-4F12-41F0-B176-03EE03DD4D6B}" destId="{7C88759F-77BF-4D1B-9619-10D6C7840259}" srcOrd="2" destOrd="0" presId="urn:microsoft.com/office/officeart/2018/5/layout/IconCircleLabelList"/>
    <dgm:cxn modelId="{B974167F-12E2-41DD-B7E1-0D8472838859}" type="presParOf" srcId="{E7D432B7-4F12-41F0-B176-03EE03DD4D6B}" destId="{42EDDF26-AC75-491F-BBEC-C3EFAA02C83C}" srcOrd="3" destOrd="0" presId="urn:microsoft.com/office/officeart/2018/5/layout/IconCircleLabelList"/>
    <dgm:cxn modelId="{792F8244-B844-40C9-92D2-5B7A1EB4047F}" type="presParOf" srcId="{AF2AC0C8-8819-48E8-8622-E96ABB9F85B4}" destId="{79366E99-36F2-47B3-942D-DF5000B0F345}" srcOrd="1" destOrd="0" presId="urn:microsoft.com/office/officeart/2018/5/layout/IconCircleLabelList"/>
    <dgm:cxn modelId="{EB04617A-1911-4901-91B3-7C2A99630631}" type="presParOf" srcId="{AF2AC0C8-8819-48E8-8622-E96ABB9F85B4}" destId="{298BCC63-C869-45B9-9ECC-D537393C043F}" srcOrd="2" destOrd="0" presId="urn:microsoft.com/office/officeart/2018/5/layout/IconCircleLabelList"/>
    <dgm:cxn modelId="{CA77704D-A59A-405F-919B-4AE69286642B}" type="presParOf" srcId="{298BCC63-C869-45B9-9ECC-D537393C043F}" destId="{3A5E6428-6848-4B83-AA45-A1B99CBA8D2D}" srcOrd="0" destOrd="0" presId="urn:microsoft.com/office/officeart/2018/5/layout/IconCircleLabelList"/>
    <dgm:cxn modelId="{28734AAB-CA12-440B-8B16-462592F2B528}" type="presParOf" srcId="{298BCC63-C869-45B9-9ECC-D537393C043F}" destId="{27097BC2-F11B-4527-A658-924E48455A46}" srcOrd="1" destOrd="0" presId="urn:microsoft.com/office/officeart/2018/5/layout/IconCircleLabelList"/>
    <dgm:cxn modelId="{7A42167D-CCB0-4C7D-AD43-84C07B8F551B}" type="presParOf" srcId="{298BCC63-C869-45B9-9ECC-D537393C043F}" destId="{B40D44CC-B896-453E-BA6B-052EDC94A500}" srcOrd="2" destOrd="0" presId="urn:microsoft.com/office/officeart/2018/5/layout/IconCircleLabelList"/>
    <dgm:cxn modelId="{461AE4FA-B8B6-41F2-B279-0BCCA45064F5}" type="presParOf" srcId="{298BCC63-C869-45B9-9ECC-D537393C043F}" destId="{93EE0A37-F39A-4C00-8AC3-5AC3DF5752BF}" srcOrd="3" destOrd="0" presId="urn:microsoft.com/office/officeart/2018/5/layout/IconCircleLabelList"/>
    <dgm:cxn modelId="{BCE7036D-9282-4C20-9F41-5601DCDF4FE9}" type="presParOf" srcId="{AF2AC0C8-8819-48E8-8622-E96ABB9F85B4}" destId="{E0CE684A-EC9D-45D1-BB9B-8D33817D4053}" srcOrd="3" destOrd="0" presId="urn:microsoft.com/office/officeart/2018/5/layout/IconCircleLabelList"/>
    <dgm:cxn modelId="{3A88DD1E-4CA7-461D-B357-BB57872C9668}" type="presParOf" srcId="{AF2AC0C8-8819-48E8-8622-E96ABB9F85B4}" destId="{1C52B670-66BE-4390-94A3-6DC15DEAF91E}" srcOrd="4" destOrd="0" presId="urn:microsoft.com/office/officeart/2018/5/layout/IconCircleLabelList"/>
    <dgm:cxn modelId="{73B695C4-99A6-4327-9713-397CC7CD3DD5}" type="presParOf" srcId="{1C52B670-66BE-4390-94A3-6DC15DEAF91E}" destId="{97B7690B-7AF5-4C76-B5AD-A1E0A96ED261}" srcOrd="0" destOrd="0" presId="urn:microsoft.com/office/officeart/2018/5/layout/IconCircleLabelList"/>
    <dgm:cxn modelId="{FCC73406-51FB-46C3-BF61-233D817F46F9}" type="presParOf" srcId="{1C52B670-66BE-4390-94A3-6DC15DEAF91E}" destId="{B9C69E17-9AF9-4205-A52C-2D896400039A}" srcOrd="1" destOrd="0" presId="urn:microsoft.com/office/officeart/2018/5/layout/IconCircleLabelList"/>
    <dgm:cxn modelId="{4C0E3E54-83F8-45C7-8F52-BAD8975D5998}" type="presParOf" srcId="{1C52B670-66BE-4390-94A3-6DC15DEAF91E}" destId="{139186A5-3A5F-457E-9D33-393E99F40EFF}" srcOrd="2" destOrd="0" presId="urn:microsoft.com/office/officeart/2018/5/layout/IconCircleLabelList"/>
    <dgm:cxn modelId="{E14945D7-3F68-44F0-9511-8EF9173104CC}" type="presParOf" srcId="{1C52B670-66BE-4390-94A3-6DC15DEAF91E}" destId="{6A1CC405-7B79-419F-94D1-AABD49EEBB8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D0632E-E621-44F1-BCC1-345A18FF3975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7A8DA51F-4974-41AA-BD5D-915BF362A70F}">
      <dgm:prSet phldrT="[Text]"/>
      <dgm:spPr/>
      <dgm:t>
        <a:bodyPr/>
        <a:lstStyle/>
        <a:p>
          <a:r>
            <a:rPr lang="en-GB" dirty="0"/>
            <a:t>What is health economics?</a:t>
          </a:r>
        </a:p>
      </dgm:t>
    </dgm:pt>
    <dgm:pt modelId="{D2A4E4FC-CEB8-4370-90DA-91CF218FDAD7}" type="parTrans" cxnId="{7498DA7B-265F-40EC-A89E-04DD0CA01070}">
      <dgm:prSet/>
      <dgm:spPr/>
      <dgm:t>
        <a:bodyPr/>
        <a:lstStyle/>
        <a:p>
          <a:endParaRPr lang="en-GB"/>
        </a:p>
      </dgm:t>
    </dgm:pt>
    <dgm:pt modelId="{449070AE-69A4-4B6E-974D-081472DBB122}" type="sibTrans" cxnId="{7498DA7B-265F-40EC-A89E-04DD0CA01070}">
      <dgm:prSet/>
      <dgm:spPr/>
      <dgm:t>
        <a:bodyPr/>
        <a:lstStyle/>
        <a:p>
          <a:endParaRPr lang="en-GB"/>
        </a:p>
      </dgm:t>
    </dgm:pt>
    <dgm:pt modelId="{2D752AAF-E167-4722-BF73-B1D24ED56C37}">
      <dgm:prSet phldrT="[Text]"/>
      <dgm:spPr/>
      <dgm:t>
        <a:bodyPr/>
        <a:lstStyle/>
        <a:p>
          <a:r>
            <a:rPr lang="en-GB" dirty="0"/>
            <a:t>How do we use health economics?</a:t>
          </a:r>
        </a:p>
      </dgm:t>
    </dgm:pt>
    <dgm:pt modelId="{A2FD3A08-EE42-425D-98FB-1E5356B8CB8B}" type="parTrans" cxnId="{44A97825-F40C-42D2-B627-8CF3AA00F35F}">
      <dgm:prSet/>
      <dgm:spPr/>
      <dgm:t>
        <a:bodyPr/>
        <a:lstStyle/>
        <a:p>
          <a:endParaRPr lang="en-GB"/>
        </a:p>
      </dgm:t>
    </dgm:pt>
    <dgm:pt modelId="{7E740374-EC95-4141-9EB8-8AA2535A59DD}" type="sibTrans" cxnId="{44A97825-F40C-42D2-B627-8CF3AA00F35F}">
      <dgm:prSet/>
      <dgm:spPr/>
      <dgm:t>
        <a:bodyPr/>
        <a:lstStyle/>
        <a:p>
          <a:endParaRPr lang="en-GB"/>
        </a:p>
      </dgm:t>
    </dgm:pt>
    <dgm:pt modelId="{57153BDC-CD39-47AF-8A89-FE10DBFCD3D0}">
      <dgm:prSet phldrT="[Text]"/>
      <dgm:spPr/>
      <dgm:t>
        <a:bodyPr/>
        <a:lstStyle/>
        <a:p>
          <a:r>
            <a: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Challenges when applying health economics</a:t>
          </a:r>
        </a:p>
      </dgm:t>
    </dgm:pt>
    <dgm:pt modelId="{E87FBF9F-078F-42D0-8F83-8F79CAF201D9}" type="parTrans" cxnId="{B983C667-4987-44F5-969E-F5059C58C469}">
      <dgm:prSet/>
      <dgm:spPr/>
      <dgm:t>
        <a:bodyPr/>
        <a:lstStyle/>
        <a:p>
          <a:endParaRPr lang="en-GB"/>
        </a:p>
      </dgm:t>
    </dgm:pt>
    <dgm:pt modelId="{574E3D8F-317D-4606-8EE9-EE30A84D391F}" type="sibTrans" cxnId="{B983C667-4987-44F5-969E-F5059C58C469}">
      <dgm:prSet/>
      <dgm:spPr/>
      <dgm:t>
        <a:bodyPr/>
        <a:lstStyle/>
        <a:p>
          <a:endParaRPr lang="en-GB"/>
        </a:p>
      </dgm:t>
    </dgm:pt>
    <dgm:pt modelId="{3508D18E-50D2-4C81-BBDD-37438D7EE8F5}">
      <dgm:prSet custT="1"/>
      <dgm:spPr/>
      <dgm:t>
        <a:bodyPr/>
        <a:lstStyle/>
        <a:p>
          <a:r>
            <a:rPr lang="en-GB" sz="3200" b="1" dirty="0"/>
            <a:t>Patient-centred solutions</a:t>
          </a:r>
        </a:p>
      </dgm:t>
    </dgm:pt>
    <dgm:pt modelId="{818EBAC9-06A6-470E-A2BE-13CCDC760E10}" type="parTrans" cxnId="{C9E60E77-D29E-479D-AE43-D281445D886A}">
      <dgm:prSet/>
      <dgm:spPr/>
      <dgm:t>
        <a:bodyPr/>
        <a:lstStyle/>
        <a:p>
          <a:endParaRPr lang="en-GB"/>
        </a:p>
      </dgm:t>
    </dgm:pt>
    <dgm:pt modelId="{03A1BC1C-5F57-49EA-9AEE-DFAC961CC060}" type="sibTrans" cxnId="{C9E60E77-D29E-479D-AE43-D281445D886A}">
      <dgm:prSet/>
      <dgm:spPr/>
      <dgm:t>
        <a:bodyPr/>
        <a:lstStyle/>
        <a:p>
          <a:endParaRPr lang="en-GB"/>
        </a:p>
      </dgm:t>
    </dgm:pt>
    <dgm:pt modelId="{25EDDFC9-A37A-445C-9C21-35E9332049D2}" type="pres">
      <dgm:prSet presAssocID="{46D0632E-E621-44F1-BCC1-345A18FF3975}" presName="Name0" presStyleCnt="0">
        <dgm:presLayoutVars>
          <dgm:dir/>
          <dgm:resizeHandles val="exact"/>
        </dgm:presLayoutVars>
      </dgm:prSet>
      <dgm:spPr/>
    </dgm:pt>
    <dgm:pt modelId="{3502329C-3E42-42AE-9F6C-FDF01BDA00B7}" type="pres">
      <dgm:prSet presAssocID="{46D0632E-E621-44F1-BCC1-345A18FF3975}" presName="arrow" presStyleLbl="bgShp" presStyleIdx="0" presStyleCnt="1"/>
      <dgm:spPr/>
    </dgm:pt>
    <dgm:pt modelId="{4F128721-36E0-41B0-8666-CB70EB8B6E9F}" type="pres">
      <dgm:prSet presAssocID="{46D0632E-E621-44F1-BCC1-345A18FF3975}" presName="points" presStyleCnt="0"/>
      <dgm:spPr/>
    </dgm:pt>
    <dgm:pt modelId="{B2ECF188-695A-46F8-9DA3-D9F0FB14958F}" type="pres">
      <dgm:prSet presAssocID="{7A8DA51F-4974-41AA-BD5D-915BF362A70F}" presName="compositeA" presStyleCnt="0"/>
      <dgm:spPr/>
    </dgm:pt>
    <dgm:pt modelId="{A1DFE0D8-9B16-496B-BA7C-5CD0F9379A1A}" type="pres">
      <dgm:prSet presAssocID="{7A8DA51F-4974-41AA-BD5D-915BF362A70F}" presName="textA" presStyleLbl="revTx" presStyleIdx="0" presStyleCnt="4">
        <dgm:presLayoutVars>
          <dgm:bulletEnabled val="1"/>
        </dgm:presLayoutVars>
      </dgm:prSet>
      <dgm:spPr/>
    </dgm:pt>
    <dgm:pt modelId="{89727C86-AD99-4B04-9677-C12C604667AE}" type="pres">
      <dgm:prSet presAssocID="{7A8DA51F-4974-41AA-BD5D-915BF362A70F}" presName="circleA" presStyleLbl="node1" presStyleIdx="0" presStyleCnt="4"/>
      <dgm:spPr>
        <a:solidFill>
          <a:schemeClr val="accent4"/>
        </a:solidFill>
      </dgm:spPr>
    </dgm:pt>
    <dgm:pt modelId="{80FB522D-0428-42C1-806C-4DF1C8C5CD3D}" type="pres">
      <dgm:prSet presAssocID="{7A8DA51F-4974-41AA-BD5D-915BF362A70F}" presName="spaceA" presStyleCnt="0"/>
      <dgm:spPr/>
    </dgm:pt>
    <dgm:pt modelId="{CCB44C3E-7AD0-4A44-9CE6-A6C6391E9819}" type="pres">
      <dgm:prSet presAssocID="{449070AE-69A4-4B6E-974D-081472DBB122}" presName="space" presStyleCnt="0"/>
      <dgm:spPr/>
    </dgm:pt>
    <dgm:pt modelId="{65332CCB-5D29-49B8-ACD0-7ED765140BF2}" type="pres">
      <dgm:prSet presAssocID="{2D752AAF-E167-4722-BF73-B1D24ED56C37}" presName="compositeB" presStyleCnt="0"/>
      <dgm:spPr/>
    </dgm:pt>
    <dgm:pt modelId="{5BB60731-3397-401D-9AE2-3829C2D65ECA}" type="pres">
      <dgm:prSet presAssocID="{2D752AAF-E167-4722-BF73-B1D24ED56C37}" presName="textB" presStyleLbl="revTx" presStyleIdx="1" presStyleCnt="4">
        <dgm:presLayoutVars>
          <dgm:bulletEnabled val="1"/>
        </dgm:presLayoutVars>
      </dgm:prSet>
      <dgm:spPr/>
    </dgm:pt>
    <dgm:pt modelId="{9FAF0948-7566-4B08-8CE4-2A6DED1C8FED}" type="pres">
      <dgm:prSet presAssocID="{2D752AAF-E167-4722-BF73-B1D24ED56C37}" presName="circleB" presStyleLbl="node1" presStyleIdx="1" presStyleCnt="4"/>
      <dgm:spPr/>
    </dgm:pt>
    <dgm:pt modelId="{A52E9D51-1ADD-4925-9A49-700C54748FD6}" type="pres">
      <dgm:prSet presAssocID="{2D752AAF-E167-4722-BF73-B1D24ED56C37}" presName="spaceB" presStyleCnt="0"/>
      <dgm:spPr/>
    </dgm:pt>
    <dgm:pt modelId="{828390B7-8A1C-4FD4-B09E-540B36924701}" type="pres">
      <dgm:prSet presAssocID="{7E740374-EC95-4141-9EB8-8AA2535A59DD}" presName="space" presStyleCnt="0"/>
      <dgm:spPr/>
    </dgm:pt>
    <dgm:pt modelId="{BCA31D9B-28F3-4DA1-BA76-C90C7FBCA2B9}" type="pres">
      <dgm:prSet presAssocID="{57153BDC-CD39-47AF-8A89-FE10DBFCD3D0}" presName="compositeA" presStyleCnt="0"/>
      <dgm:spPr/>
    </dgm:pt>
    <dgm:pt modelId="{11190ED2-06D1-4B0B-BDBA-2327298458D5}" type="pres">
      <dgm:prSet presAssocID="{57153BDC-CD39-47AF-8A89-FE10DBFCD3D0}" presName="textA" presStyleLbl="revTx" presStyleIdx="2" presStyleCnt="4">
        <dgm:presLayoutVars>
          <dgm:bulletEnabled val="1"/>
        </dgm:presLayoutVars>
      </dgm:prSet>
      <dgm:spPr/>
    </dgm:pt>
    <dgm:pt modelId="{9BC82A47-6907-43C0-BDCB-DC9045E6D722}" type="pres">
      <dgm:prSet presAssocID="{57153BDC-CD39-47AF-8A89-FE10DBFCD3D0}" presName="circleA" presStyleLbl="node1" presStyleIdx="2" presStyleCnt="4"/>
      <dgm:spPr>
        <a:solidFill>
          <a:srgbClr val="FF0000"/>
        </a:solidFill>
      </dgm:spPr>
    </dgm:pt>
    <dgm:pt modelId="{831F68AD-211D-473E-A532-A16CC96E9ECE}" type="pres">
      <dgm:prSet presAssocID="{57153BDC-CD39-47AF-8A89-FE10DBFCD3D0}" presName="spaceA" presStyleCnt="0"/>
      <dgm:spPr/>
    </dgm:pt>
    <dgm:pt modelId="{2DF3D887-FFCD-4910-A774-46B3FA541389}" type="pres">
      <dgm:prSet presAssocID="{574E3D8F-317D-4606-8EE9-EE30A84D391F}" presName="space" presStyleCnt="0"/>
      <dgm:spPr/>
    </dgm:pt>
    <dgm:pt modelId="{869785F9-26CF-4125-B3CD-B03C15BAEC67}" type="pres">
      <dgm:prSet presAssocID="{3508D18E-50D2-4C81-BBDD-37438D7EE8F5}" presName="compositeB" presStyleCnt="0"/>
      <dgm:spPr/>
    </dgm:pt>
    <dgm:pt modelId="{0B47B061-479D-48B4-98D6-2315223D916A}" type="pres">
      <dgm:prSet presAssocID="{3508D18E-50D2-4C81-BBDD-37438D7EE8F5}" presName="textB" presStyleLbl="revTx" presStyleIdx="3" presStyleCnt="4">
        <dgm:presLayoutVars>
          <dgm:bulletEnabled val="1"/>
        </dgm:presLayoutVars>
      </dgm:prSet>
      <dgm:spPr/>
    </dgm:pt>
    <dgm:pt modelId="{486E1AE5-C989-448D-BF07-135CD5C05015}" type="pres">
      <dgm:prSet presAssocID="{3508D18E-50D2-4C81-BBDD-37438D7EE8F5}" presName="circleB" presStyleLbl="node1" presStyleIdx="3" presStyleCnt="4" custScaleX="283038" custScaleY="263043"/>
      <dgm:spPr>
        <a:solidFill>
          <a:schemeClr val="accent6"/>
        </a:solidFill>
      </dgm:spPr>
    </dgm:pt>
    <dgm:pt modelId="{6DCE2812-D5D2-496D-80F6-35BD91440822}" type="pres">
      <dgm:prSet presAssocID="{3508D18E-50D2-4C81-BBDD-37438D7EE8F5}" presName="spaceB" presStyleCnt="0"/>
      <dgm:spPr/>
    </dgm:pt>
  </dgm:ptLst>
  <dgm:cxnLst>
    <dgm:cxn modelId="{FA908505-9A8C-44BF-B79C-39FC12B12820}" type="presOf" srcId="{2D752AAF-E167-4722-BF73-B1D24ED56C37}" destId="{5BB60731-3397-401D-9AE2-3829C2D65ECA}" srcOrd="0" destOrd="0" presId="urn:microsoft.com/office/officeart/2005/8/layout/hProcess11"/>
    <dgm:cxn modelId="{44A97825-F40C-42D2-B627-8CF3AA00F35F}" srcId="{46D0632E-E621-44F1-BCC1-345A18FF3975}" destId="{2D752AAF-E167-4722-BF73-B1D24ED56C37}" srcOrd="1" destOrd="0" parTransId="{A2FD3A08-EE42-425D-98FB-1E5356B8CB8B}" sibTransId="{7E740374-EC95-4141-9EB8-8AA2535A59DD}"/>
    <dgm:cxn modelId="{B983C667-4987-44F5-969E-F5059C58C469}" srcId="{46D0632E-E621-44F1-BCC1-345A18FF3975}" destId="{57153BDC-CD39-47AF-8A89-FE10DBFCD3D0}" srcOrd="2" destOrd="0" parTransId="{E87FBF9F-078F-42D0-8F83-8F79CAF201D9}" sibTransId="{574E3D8F-317D-4606-8EE9-EE30A84D391F}"/>
    <dgm:cxn modelId="{2EE7DB70-79D6-4E0F-A155-F9C941D0CC68}" type="presOf" srcId="{3508D18E-50D2-4C81-BBDD-37438D7EE8F5}" destId="{0B47B061-479D-48B4-98D6-2315223D916A}" srcOrd="0" destOrd="0" presId="urn:microsoft.com/office/officeart/2005/8/layout/hProcess11"/>
    <dgm:cxn modelId="{6B9CB555-BF2C-4E7E-8FB6-BCC8926424F0}" type="presOf" srcId="{46D0632E-E621-44F1-BCC1-345A18FF3975}" destId="{25EDDFC9-A37A-445C-9C21-35E9332049D2}" srcOrd="0" destOrd="0" presId="urn:microsoft.com/office/officeart/2005/8/layout/hProcess11"/>
    <dgm:cxn modelId="{C9E60E77-D29E-479D-AE43-D281445D886A}" srcId="{46D0632E-E621-44F1-BCC1-345A18FF3975}" destId="{3508D18E-50D2-4C81-BBDD-37438D7EE8F5}" srcOrd="3" destOrd="0" parTransId="{818EBAC9-06A6-470E-A2BE-13CCDC760E10}" sibTransId="{03A1BC1C-5F57-49EA-9AEE-DFAC961CC060}"/>
    <dgm:cxn modelId="{7498DA7B-265F-40EC-A89E-04DD0CA01070}" srcId="{46D0632E-E621-44F1-BCC1-345A18FF3975}" destId="{7A8DA51F-4974-41AA-BD5D-915BF362A70F}" srcOrd="0" destOrd="0" parTransId="{D2A4E4FC-CEB8-4370-90DA-91CF218FDAD7}" sibTransId="{449070AE-69A4-4B6E-974D-081472DBB122}"/>
    <dgm:cxn modelId="{1F020797-F8AA-438C-8D75-669649B6DED3}" type="presOf" srcId="{57153BDC-CD39-47AF-8A89-FE10DBFCD3D0}" destId="{11190ED2-06D1-4B0B-BDBA-2327298458D5}" srcOrd="0" destOrd="0" presId="urn:microsoft.com/office/officeart/2005/8/layout/hProcess11"/>
    <dgm:cxn modelId="{83A112AD-3E27-4347-9707-3ACC0AB5C85F}" type="presOf" srcId="{7A8DA51F-4974-41AA-BD5D-915BF362A70F}" destId="{A1DFE0D8-9B16-496B-BA7C-5CD0F9379A1A}" srcOrd="0" destOrd="0" presId="urn:microsoft.com/office/officeart/2005/8/layout/hProcess11"/>
    <dgm:cxn modelId="{F4FC047A-8B6F-469D-B4A4-9AA8C52C181A}" type="presParOf" srcId="{25EDDFC9-A37A-445C-9C21-35E9332049D2}" destId="{3502329C-3E42-42AE-9F6C-FDF01BDA00B7}" srcOrd="0" destOrd="0" presId="urn:microsoft.com/office/officeart/2005/8/layout/hProcess11"/>
    <dgm:cxn modelId="{5C1B3360-DF4D-4225-A1CF-691E6323CD76}" type="presParOf" srcId="{25EDDFC9-A37A-445C-9C21-35E9332049D2}" destId="{4F128721-36E0-41B0-8666-CB70EB8B6E9F}" srcOrd="1" destOrd="0" presId="urn:microsoft.com/office/officeart/2005/8/layout/hProcess11"/>
    <dgm:cxn modelId="{5A684932-0894-4F91-B6FF-719C1F7FCC53}" type="presParOf" srcId="{4F128721-36E0-41B0-8666-CB70EB8B6E9F}" destId="{B2ECF188-695A-46F8-9DA3-D9F0FB14958F}" srcOrd="0" destOrd="0" presId="urn:microsoft.com/office/officeart/2005/8/layout/hProcess11"/>
    <dgm:cxn modelId="{FB2F98ED-39BB-4A4B-94D3-437296DECAD7}" type="presParOf" srcId="{B2ECF188-695A-46F8-9DA3-D9F0FB14958F}" destId="{A1DFE0D8-9B16-496B-BA7C-5CD0F9379A1A}" srcOrd="0" destOrd="0" presId="urn:microsoft.com/office/officeart/2005/8/layout/hProcess11"/>
    <dgm:cxn modelId="{DEA0517D-C52D-401F-B0ED-E76EA60813B6}" type="presParOf" srcId="{B2ECF188-695A-46F8-9DA3-D9F0FB14958F}" destId="{89727C86-AD99-4B04-9677-C12C604667AE}" srcOrd="1" destOrd="0" presId="urn:microsoft.com/office/officeart/2005/8/layout/hProcess11"/>
    <dgm:cxn modelId="{FA02EA3A-7BA6-45A5-8C46-DF0B0AEEB7E0}" type="presParOf" srcId="{B2ECF188-695A-46F8-9DA3-D9F0FB14958F}" destId="{80FB522D-0428-42C1-806C-4DF1C8C5CD3D}" srcOrd="2" destOrd="0" presId="urn:microsoft.com/office/officeart/2005/8/layout/hProcess11"/>
    <dgm:cxn modelId="{8A80B3C1-0C32-44B8-95C4-84E9E452C0A5}" type="presParOf" srcId="{4F128721-36E0-41B0-8666-CB70EB8B6E9F}" destId="{CCB44C3E-7AD0-4A44-9CE6-A6C6391E9819}" srcOrd="1" destOrd="0" presId="urn:microsoft.com/office/officeart/2005/8/layout/hProcess11"/>
    <dgm:cxn modelId="{89293937-3991-4577-A97B-C985DC100282}" type="presParOf" srcId="{4F128721-36E0-41B0-8666-CB70EB8B6E9F}" destId="{65332CCB-5D29-49B8-ACD0-7ED765140BF2}" srcOrd="2" destOrd="0" presId="urn:microsoft.com/office/officeart/2005/8/layout/hProcess11"/>
    <dgm:cxn modelId="{7426F1D2-46D9-48D0-8828-D5BF9D860ABE}" type="presParOf" srcId="{65332CCB-5D29-49B8-ACD0-7ED765140BF2}" destId="{5BB60731-3397-401D-9AE2-3829C2D65ECA}" srcOrd="0" destOrd="0" presId="urn:microsoft.com/office/officeart/2005/8/layout/hProcess11"/>
    <dgm:cxn modelId="{93E4A011-9359-4539-B0CA-C5AC0ED39665}" type="presParOf" srcId="{65332CCB-5D29-49B8-ACD0-7ED765140BF2}" destId="{9FAF0948-7566-4B08-8CE4-2A6DED1C8FED}" srcOrd="1" destOrd="0" presId="urn:microsoft.com/office/officeart/2005/8/layout/hProcess11"/>
    <dgm:cxn modelId="{BE302512-37BB-473D-81B6-863F84EB629F}" type="presParOf" srcId="{65332CCB-5D29-49B8-ACD0-7ED765140BF2}" destId="{A52E9D51-1ADD-4925-9A49-700C54748FD6}" srcOrd="2" destOrd="0" presId="urn:microsoft.com/office/officeart/2005/8/layout/hProcess11"/>
    <dgm:cxn modelId="{BD66DE0B-98F6-4D59-B530-DCB14F3C2065}" type="presParOf" srcId="{4F128721-36E0-41B0-8666-CB70EB8B6E9F}" destId="{828390B7-8A1C-4FD4-B09E-540B36924701}" srcOrd="3" destOrd="0" presId="urn:microsoft.com/office/officeart/2005/8/layout/hProcess11"/>
    <dgm:cxn modelId="{1653C0BD-3C66-4B4B-94A1-11CA420C4D97}" type="presParOf" srcId="{4F128721-36E0-41B0-8666-CB70EB8B6E9F}" destId="{BCA31D9B-28F3-4DA1-BA76-C90C7FBCA2B9}" srcOrd="4" destOrd="0" presId="urn:microsoft.com/office/officeart/2005/8/layout/hProcess11"/>
    <dgm:cxn modelId="{A950BE9C-1B33-4BC4-8800-B28B4EE07209}" type="presParOf" srcId="{BCA31D9B-28F3-4DA1-BA76-C90C7FBCA2B9}" destId="{11190ED2-06D1-4B0B-BDBA-2327298458D5}" srcOrd="0" destOrd="0" presId="urn:microsoft.com/office/officeart/2005/8/layout/hProcess11"/>
    <dgm:cxn modelId="{407A19A4-9844-4ACD-B746-7B9B30D8A3B7}" type="presParOf" srcId="{BCA31D9B-28F3-4DA1-BA76-C90C7FBCA2B9}" destId="{9BC82A47-6907-43C0-BDCB-DC9045E6D722}" srcOrd="1" destOrd="0" presId="urn:microsoft.com/office/officeart/2005/8/layout/hProcess11"/>
    <dgm:cxn modelId="{FBFD3D4F-4437-4F9B-8EE3-6D3185FDDC3F}" type="presParOf" srcId="{BCA31D9B-28F3-4DA1-BA76-C90C7FBCA2B9}" destId="{831F68AD-211D-473E-A532-A16CC96E9ECE}" srcOrd="2" destOrd="0" presId="urn:microsoft.com/office/officeart/2005/8/layout/hProcess11"/>
    <dgm:cxn modelId="{4E68C391-D28D-480E-BCBD-6AA34C5ACC10}" type="presParOf" srcId="{4F128721-36E0-41B0-8666-CB70EB8B6E9F}" destId="{2DF3D887-FFCD-4910-A774-46B3FA541389}" srcOrd="5" destOrd="0" presId="urn:microsoft.com/office/officeart/2005/8/layout/hProcess11"/>
    <dgm:cxn modelId="{AED23576-EC82-49BF-A35C-E257D6A2BF5D}" type="presParOf" srcId="{4F128721-36E0-41B0-8666-CB70EB8B6E9F}" destId="{869785F9-26CF-4125-B3CD-B03C15BAEC67}" srcOrd="6" destOrd="0" presId="urn:microsoft.com/office/officeart/2005/8/layout/hProcess11"/>
    <dgm:cxn modelId="{575F8A87-AC7C-419D-8E89-9857BC12DA6D}" type="presParOf" srcId="{869785F9-26CF-4125-B3CD-B03C15BAEC67}" destId="{0B47B061-479D-48B4-98D6-2315223D916A}" srcOrd="0" destOrd="0" presId="urn:microsoft.com/office/officeart/2005/8/layout/hProcess11"/>
    <dgm:cxn modelId="{8343F521-1711-4332-8D2A-5FAB87F55137}" type="presParOf" srcId="{869785F9-26CF-4125-B3CD-B03C15BAEC67}" destId="{486E1AE5-C989-448D-BF07-135CD5C05015}" srcOrd="1" destOrd="0" presId="urn:microsoft.com/office/officeart/2005/8/layout/hProcess11"/>
    <dgm:cxn modelId="{45B10506-1D6C-4E3F-B737-06345D2D4DD9}" type="presParOf" srcId="{869785F9-26CF-4125-B3CD-B03C15BAEC67}" destId="{6DCE2812-D5D2-496D-80F6-35BD9144082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F22D40-628D-40EF-B872-7003D957609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F28092C-2450-4B98-B2AA-CC0F34EB732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Cost-utility analysis</a:t>
          </a:r>
        </a:p>
        <a:p>
          <a:pPr>
            <a:lnSpc>
              <a:spcPct val="100000"/>
            </a:lnSpc>
            <a:defRPr cap="all"/>
          </a:pPr>
          <a:r>
            <a:rPr lang="en-US" i="1" dirty="0"/>
            <a:t>Cost per QALY</a:t>
          </a:r>
        </a:p>
      </dgm:t>
    </dgm:pt>
    <dgm:pt modelId="{F9CF7665-08A2-432D-9962-EC31E0236EB4}" type="parTrans" cxnId="{A7EA2689-56D5-4F0B-BF13-6DCDA1C078B6}">
      <dgm:prSet/>
      <dgm:spPr/>
      <dgm:t>
        <a:bodyPr/>
        <a:lstStyle/>
        <a:p>
          <a:endParaRPr lang="en-US"/>
        </a:p>
      </dgm:t>
    </dgm:pt>
    <dgm:pt modelId="{7C461FEA-CCA8-41AE-8245-C1AB264A3DA4}" type="sibTrans" cxnId="{A7EA2689-56D5-4F0B-BF13-6DCDA1C078B6}">
      <dgm:prSet/>
      <dgm:spPr/>
      <dgm:t>
        <a:bodyPr/>
        <a:lstStyle/>
        <a:p>
          <a:endParaRPr lang="en-US"/>
        </a:p>
      </dgm:t>
    </dgm:pt>
    <dgm:pt modelId="{EB4027C7-814A-4BEE-A79D-D04E528E714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b="1" dirty="0"/>
            <a:t>Capabilities approach</a:t>
          </a:r>
        </a:p>
        <a:p>
          <a:pPr>
            <a:lnSpc>
              <a:spcPct val="100000"/>
            </a:lnSpc>
            <a:defRPr cap="all"/>
          </a:pPr>
          <a:r>
            <a:rPr lang="en-GB" b="1" i="1" dirty="0"/>
            <a:t>Measuring wellbeing</a:t>
          </a:r>
          <a:r>
            <a:rPr lang="en-GB" b="1" dirty="0"/>
            <a:t> </a:t>
          </a:r>
          <a:endParaRPr lang="en-US" b="1" dirty="0"/>
        </a:p>
      </dgm:t>
    </dgm:pt>
    <dgm:pt modelId="{03D17991-8769-4C3A-BBEA-64445013C559}" type="parTrans" cxnId="{DB63577A-8121-421E-986A-8CEEBC3E3883}">
      <dgm:prSet/>
      <dgm:spPr/>
      <dgm:t>
        <a:bodyPr/>
        <a:lstStyle/>
        <a:p>
          <a:endParaRPr lang="en-US"/>
        </a:p>
      </dgm:t>
    </dgm:pt>
    <dgm:pt modelId="{63FC35E8-549A-407A-86F8-DE8F5E060CA7}" type="sibTrans" cxnId="{DB63577A-8121-421E-986A-8CEEBC3E3883}">
      <dgm:prSet/>
      <dgm:spPr/>
      <dgm:t>
        <a:bodyPr/>
        <a:lstStyle/>
        <a:p>
          <a:endParaRPr lang="en-US"/>
        </a:p>
      </dgm:t>
    </dgm:pt>
    <dgm:pt modelId="{5D3409FB-2EA5-4287-9FFC-06BF864C6C9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Lancaster's Theory of Value</a:t>
          </a:r>
        </a:p>
        <a:p>
          <a:pPr>
            <a:lnSpc>
              <a:spcPct val="100000"/>
            </a:lnSpc>
            <a:defRPr cap="all"/>
          </a:pPr>
          <a:r>
            <a:rPr lang="en-GB" i="1" dirty="0"/>
            <a:t>Eliciting preferences </a:t>
          </a:r>
          <a:endParaRPr lang="en-US" i="1" dirty="0"/>
        </a:p>
      </dgm:t>
    </dgm:pt>
    <dgm:pt modelId="{419F9946-5F1F-44CA-96F5-34D567F5978E}" type="parTrans" cxnId="{B731D1AE-C264-42BD-BB31-1DB2C1394D2A}">
      <dgm:prSet/>
      <dgm:spPr/>
      <dgm:t>
        <a:bodyPr/>
        <a:lstStyle/>
        <a:p>
          <a:endParaRPr lang="en-US"/>
        </a:p>
      </dgm:t>
    </dgm:pt>
    <dgm:pt modelId="{F5EAD65E-0001-4DF2-B6F2-78DB9EDC5F0C}" type="sibTrans" cxnId="{B731D1AE-C264-42BD-BB31-1DB2C1394D2A}">
      <dgm:prSet/>
      <dgm:spPr/>
      <dgm:t>
        <a:bodyPr/>
        <a:lstStyle/>
        <a:p>
          <a:endParaRPr lang="en-US"/>
        </a:p>
      </dgm:t>
    </dgm:pt>
    <dgm:pt modelId="{AF2AC0C8-8819-48E8-8622-E96ABB9F85B4}" type="pres">
      <dgm:prSet presAssocID="{97F22D40-628D-40EF-B872-7003D9576095}" presName="root" presStyleCnt="0">
        <dgm:presLayoutVars>
          <dgm:dir/>
          <dgm:resizeHandles val="exact"/>
        </dgm:presLayoutVars>
      </dgm:prSet>
      <dgm:spPr/>
    </dgm:pt>
    <dgm:pt modelId="{E7D432B7-4F12-41F0-B176-03EE03DD4D6B}" type="pres">
      <dgm:prSet presAssocID="{5F28092C-2450-4B98-B2AA-CC0F34EB7328}" presName="compNode" presStyleCnt="0"/>
      <dgm:spPr/>
    </dgm:pt>
    <dgm:pt modelId="{CF78FE82-F192-4B5B-B296-752DF786392A}" type="pres">
      <dgm:prSet presAssocID="{5F28092C-2450-4B98-B2AA-CC0F34EB7328}" presName="iconBgRect" presStyleLbl="bgShp" presStyleIdx="0" presStyleCnt="3"/>
      <dgm:spPr/>
    </dgm:pt>
    <dgm:pt modelId="{4187DE2D-D83B-4884-89D8-FDC18687F6D5}" type="pres">
      <dgm:prSet presAssocID="{5F28092C-2450-4B98-B2AA-CC0F34EB732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ins outline"/>
        </a:ext>
      </dgm:extLst>
    </dgm:pt>
    <dgm:pt modelId="{7C88759F-77BF-4D1B-9619-10D6C7840259}" type="pres">
      <dgm:prSet presAssocID="{5F28092C-2450-4B98-B2AA-CC0F34EB7328}" presName="spaceRect" presStyleCnt="0"/>
      <dgm:spPr/>
    </dgm:pt>
    <dgm:pt modelId="{42EDDF26-AC75-491F-BBEC-C3EFAA02C83C}" type="pres">
      <dgm:prSet presAssocID="{5F28092C-2450-4B98-B2AA-CC0F34EB7328}" presName="textRect" presStyleLbl="revTx" presStyleIdx="0" presStyleCnt="3">
        <dgm:presLayoutVars>
          <dgm:chMax val="1"/>
          <dgm:chPref val="1"/>
        </dgm:presLayoutVars>
      </dgm:prSet>
      <dgm:spPr/>
    </dgm:pt>
    <dgm:pt modelId="{79366E99-36F2-47B3-942D-DF5000B0F345}" type="pres">
      <dgm:prSet presAssocID="{7C461FEA-CCA8-41AE-8245-C1AB264A3DA4}" presName="sibTrans" presStyleCnt="0"/>
      <dgm:spPr/>
    </dgm:pt>
    <dgm:pt modelId="{298BCC63-C869-45B9-9ECC-D537393C043F}" type="pres">
      <dgm:prSet presAssocID="{EB4027C7-814A-4BEE-A79D-D04E528E7140}" presName="compNode" presStyleCnt="0"/>
      <dgm:spPr/>
    </dgm:pt>
    <dgm:pt modelId="{3A5E6428-6848-4B83-AA45-A1B99CBA8D2D}" type="pres">
      <dgm:prSet presAssocID="{EB4027C7-814A-4BEE-A79D-D04E528E7140}" presName="iconBgRect" presStyleLbl="bgShp" presStyleIdx="1" presStyleCnt="3"/>
      <dgm:spPr/>
    </dgm:pt>
    <dgm:pt modelId="{27097BC2-F11B-4527-A658-924E48455A46}" type="pres">
      <dgm:prSet presAssocID="{EB4027C7-814A-4BEE-A79D-D04E528E714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box Ticked outline"/>
        </a:ext>
      </dgm:extLst>
    </dgm:pt>
    <dgm:pt modelId="{B40D44CC-B896-453E-BA6B-052EDC94A500}" type="pres">
      <dgm:prSet presAssocID="{EB4027C7-814A-4BEE-A79D-D04E528E7140}" presName="spaceRect" presStyleCnt="0"/>
      <dgm:spPr/>
    </dgm:pt>
    <dgm:pt modelId="{93EE0A37-F39A-4C00-8AC3-5AC3DF5752BF}" type="pres">
      <dgm:prSet presAssocID="{EB4027C7-814A-4BEE-A79D-D04E528E7140}" presName="textRect" presStyleLbl="revTx" presStyleIdx="1" presStyleCnt="3">
        <dgm:presLayoutVars>
          <dgm:chMax val="1"/>
          <dgm:chPref val="1"/>
        </dgm:presLayoutVars>
      </dgm:prSet>
      <dgm:spPr/>
    </dgm:pt>
    <dgm:pt modelId="{E0CE684A-EC9D-45D1-BB9B-8D33817D4053}" type="pres">
      <dgm:prSet presAssocID="{63FC35E8-549A-407A-86F8-DE8F5E060CA7}" presName="sibTrans" presStyleCnt="0"/>
      <dgm:spPr/>
    </dgm:pt>
    <dgm:pt modelId="{1C52B670-66BE-4390-94A3-6DC15DEAF91E}" type="pres">
      <dgm:prSet presAssocID="{5D3409FB-2EA5-4287-9FFC-06BF864C6C98}" presName="compNode" presStyleCnt="0"/>
      <dgm:spPr/>
    </dgm:pt>
    <dgm:pt modelId="{97B7690B-7AF5-4C76-B5AD-A1E0A96ED261}" type="pres">
      <dgm:prSet presAssocID="{5D3409FB-2EA5-4287-9FFC-06BF864C6C98}" presName="iconBgRect" presStyleLbl="bgShp" presStyleIdx="2" presStyleCnt="3"/>
      <dgm:spPr/>
    </dgm:pt>
    <dgm:pt modelId="{B9C69E17-9AF9-4205-A52C-2D896400039A}" type="pres">
      <dgm:prSet presAssocID="{5D3409FB-2EA5-4287-9FFC-06BF864C6C9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 outline"/>
        </a:ext>
      </dgm:extLst>
    </dgm:pt>
    <dgm:pt modelId="{139186A5-3A5F-457E-9D33-393E99F40EFF}" type="pres">
      <dgm:prSet presAssocID="{5D3409FB-2EA5-4287-9FFC-06BF864C6C98}" presName="spaceRect" presStyleCnt="0"/>
      <dgm:spPr/>
    </dgm:pt>
    <dgm:pt modelId="{6A1CC405-7B79-419F-94D1-AABD49EEBB86}" type="pres">
      <dgm:prSet presAssocID="{5D3409FB-2EA5-4287-9FFC-06BF864C6C9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46D1D67-9110-4724-AE7A-086BE4077DE2}" type="presOf" srcId="{97F22D40-628D-40EF-B872-7003D9576095}" destId="{AF2AC0C8-8819-48E8-8622-E96ABB9F85B4}" srcOrd="0" destOrd="0" presId="urn:microsoft.com/office/officeart/2018/5/layout/IconCircleLabelList"/>
    <dgm:cxn modelId="{74E6ED71-695F-4C9F-9A67-E55DD29F1587}" type="presOf" srcId="{EB4027C7-814A-4BEE-A79D-D04E528E7140}" destId="{93EE0A37-F39A-4C00-8AC3-5AC3DF5752BF}" srcOrd="0" destOrd="0" presId="urn:microsoft.com/office/officeart/2018/5/layout/IconCircleLabelList"/>
    <dgm:cxn modelId="{DB63577A-8121-421E-986A-8CEEBC3E3883}" srcId="{97F22D40-628D-40EF-B872-7003D9576095}" destId="{EB4027C7-814A-4BEE-A79D-D04E528E7140}" srcOrd="1" destOrd="0" parTransId="{03D17991-8769-4C3A-BBEA-64445013C559}" sibTransId="{63FC35E8-549A-407A-86F8-DE8F5E060CA7}"/>
    <dgm:cxn modelId="{A7EA2689-56D5-4F0B-BF13-6DCDA1C078B6}" srcId="{97F22D40-628D-40EF-B872-7003D9576095}" destId="{5F28092C-2450-4B98-B2AA-CC0F34EB7328}" srcOrd="0" destOrd="0" parTransId="{F9CF7665-08A2-432D-9962-EC31E0236EB4}" sibTransId="{7C461FEA-CCA8-41AE-8245-C1AB264A3DA4}"/>
    <dgm:cxn modelId="{8A87C391-A62C-4FAD-B914-5635C1BDB1AE}" type="presOf" srcId="{5F28092C-2450-4B98-B2AA-CC0F34EB7328}" destId="{42EDDF26-AC75-491F-BBEC-C3EFAA02C83C}" srcOrd="0" destOrd="0" presId="urn:microsoft.com/office/officeart/2018/5/layout/IconCircleLabelList"/>
    <dgm:cxn modelId="{E7AB63A0-4226-4CB0-B602-E587CF6DF6E4}" type="presOf" srcId="{5D3409FB-2EA5-4287-9FFC-06BF864C6C98}" destId="{6A1CC405-7B79-419F-94D1-AABD49EEBB86}" srcOrd="0" destOrd="0" presId="urn:microsoft.com/office/officeart/2018/5/layout/IconCircleLabelList"/>
    <dgm:cxn modelId="{B731D1AE-C264-42BD-BB31-1DB2C1394D2A}" srcId="{97F22D40-628D-40EF-B872-7003D9576095}" destId="{5D3409FB-2EA5-4287-9FFC-06BF864C6C98}" srcOrd="2" destOrd="0" parTransId="{419F9946-5F1F-44CA-96F5-34D567F5978E}" sibTransId="{F5EAD65E-0001-4DF2-B6F2-78DB9EDC5F0C}"/>
    <dgm:cxn modelId="{8751CF7A-E91C-435E-BFEC-5724B797299E}" type="presParOf" srcId="{AF2AC0C8-8819-48E8-8622-E96ABB9F85B4}" destId="{E7D432B7-4F12-41F0-B176-03EE03DD4D6B}" srcOrd="0" destOrd="0" presId="urn:microsoft.com/office/officeart/2018/5/layout/IconCircleLabelList"/>
    <dgm:cxn modelId="{ABA74D83-0311-47F0-9B80-32A0C99AAAFC}" type="presParOf" srcId="{E7D432B7-4F12-41F0-B176-03EE03DD4D6B}" destId="{CF78FE82-F192-4B5B-B296-752DF786392A}" srcOrd="0" destOrd="0" presId="urn:microsoft.com/office/officeart/2018/5/layout/IconCircleLabelList"/>
    <dgm:cxn modelId="{A78F5F25-DEDE-45C4-8087-CE751666855F}" type="presParOf" srcId="{E7D432B7-4F12-41F0-B176-03EE03DD4D6B}" destId="{4187DE2D-D83B-4884-89D8-FDC18687F6D5}" srcOrd="1" destOrd="0" presId="urn:microsoft.com/office/officeart/2018/5/layout/IconCircleLabelList"/>
    <dgm:cxn modelId="{B8E6A981-5B8B-4958-8380-4670CF1382B0}" type="presParOf" srcId="{E7D432B7-4F12-41F0-B176-03EE03DD4D6B}" destId="{7C88759F-77BF-4D1B-9619-10D6C7840259}" srcOrd="2" destOrd="0" presId="urn:microsoft.com/office/officeart/2018/5/layout/IconCircleLabelList"/>
    <dgm:cxn modelId="{B974167F-12E2-41DD-B7E1-0D8472838859}" type="presParOf" srcId="{E7D432B7-4F12-41F0-B176-03EE03DD4D6B}" destId="{42EDDF26-AC75-491F-BBEC-C3EFAA02C83C}" srcOrd="3" destOrd="0" presId="urn:microsoft.com/office/officeart/2018/5/layout/IconCircleLabelList"/>
    <dgm:cxn modelId="{792F8244-B844-40C9-92D2-5B7A1EB4047F}" type="presParOf" srcId="{AF2AC0C8-8819-48E8-8622-E96ABB9F85B4}" destId="{79366E99-36F2-47B3-942D-DF5000B0F345}" srcOrd="1" destOrd="0" presId="urn:microsoft.com/office/officeart/2018/5/layout/IconCircleLabelList"/>
    <dgm:cxn modelId="{EB04617A-1911-4901-91B3-7C2A99630631}" type="presParOf" srcId="{AF2AC0C8-8819-48E8-8622-E96ABB9F85B4}" destId="{298BCC63-C869-45B9-9ECC-D537393C043F}" srcOrd="2" destOrd="0" presId="urn:microsoft.com/office/officeart/2018/5/layout/IconCircleLabelList"/>
    <dgm:cxn modelId="{CA77704D-A59A-405F-919B-4AE69286642B}" type="presParOf" srcId="{298BCC63-C869-45B9-9ECC-D537393C043F}" destId="{3A5E6428-6848-4B83-AA45-A1B99CBA8D2D}" srcOrd="0" destOrd="0" presId="urn:microsoft.com/office/officeart/2018/5/layout/IconCircleLabelList"/>
    <dgm:cxn modelId="{28734AAB-CA12-440B-8B16-462592F2B528}" type="presParOf" srcId="{298BCC63-C869-45B9-9ECC-D537393C043F}" destId="{27097BC2-F11B-4527-A658-924E48455A46}" srcOrd="1" destOrd="0" presId="urn:microsoft.com/office/officeart/2018/5/layout/IconCircleLabelList"/>
    <dgm:cxn modelId="{7A42167D-CCB0-4C7D-AD43-84C07B8F551B}" type="presParOf" srcId="{298BCC63-C869-45B9-9ECC-D537393C043F}" destId="{B40D44CC-B896-453E-BA6B-052EDC94A500}" srcOrd="2" destOrd="0" presId="urn:microsoft.com/office/officeart/2018/5/layout/IconCircleLabelList"/>
    <dgm:cxn modelId="{461AE4FA-B8B6-41F2-B279-0BCCA45064F5}" type="presParOf" srcId="{298BCC63-C869-45B9-9ECC-D537393C043F}" destId="{93EE0A37-F39A-4C00-8AC3-5AC3DF5752BF}" srcOrd="3" destOrd="0" presId="urn:microsoft.com/office/officeart/2018/5/layout/IconCircleLabelList"/>
    <dgm:cxn modelId="{BCE7036D-9282-4C20-9F41-5601DCDF4FE9}" type="presParOf" srcId="{AF2AC0C8-8819-48E8-8622-E96ABB9F85B4}" destId="{E0CE684A-EC9D-45D1-BB9B-8D33817D4053}" srcOrd="3" destOrd="0" presId="urn:microsoft.com/office/officeart/2018/5/layout/IconCircleLabelList"/>
    <dgm:cxn modelId="{3A88DD1E-4CA7-461D-B357-BB57872C9668}" type="presParOf" srcId="{AF2AC0C8-8819-48E8-8622-E96ABB9F85B4}" destId="{1C52B670-66BE-4390-94A3-6DC15DEAF91E}" srcOrd="4" destOrd="0" presId="urn:microsoft.com/office/officeart/2018/5/layout/IconCircleLabelList"/>
    <dgm:cxn modelId="{73B695C4-99A6-4327-9713-397CC7CD3DD5}" type="presParOf" srcId="{1C52B670-66BE-4390-94A3-6DC15DEAF91E}" destId="{97B7690B-7AF5-4C76-B5AD-A1E0A96ED261}" srcOrd="0" destOrd="0" presId="urn:microsoft.com/office/officeart/2018/5/layout/IconCircleLabelList"/>
    <dgm:cxn modelId="{FCC73406-51FB-46C3-BF61-233D817F46F9}" type="presParOf" srcId="{1C52B670-66BE-4390-94A3-6DC15DEAF91E}" destId="{B9C69E17-9AF9-4205-A52C-2D896400039A}" srcOrd="1" destOrd="0" presId="urn:microsoft.com/office/officeart/2018/5/layout/IconCircleLabelList"/>
    <dgm:cxn modelId="{4C0E3E54-83F8-45C7-8F52-BAD8975D5998}" type="presParOf" srcId="{1C52B670-66BE-4390-94A3-6DC15DEAF91E}" destId="{139186A5-3A5F-457E-9D33-393E99F40EFF}" srcOrd="2" destOrd="0" presId="urn:microsoft.com/office/officeart/2018/5/layout/IconCircleLabelList"/>
    <dgm:cxn modelId="{E14945D7-3F68-44F0-9511-8EF9173104CC}" type="presParOf" srcId="{1C52B670-66BE-4390-94A3-6DC15DEAF91E}" destId="{6A1CC405-7B79-419F-94D1-AABD49EEBB8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6D0632E-E621-44F1-BCC1-345A18FF3975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7A8DA51F-4974-41AA-BD5D-915BF362A70F}">
      <dgm:prSet phldrT="[Text]"/>
      <dgm:spPr/>
      <dgm:t>
        <a:bodyPr/>
        <a:lstStyle/>
        <a:p>
          <a:r>
            <a:rPr lang="en-GB" dirty="0"/>
            <a:t>What is health economics?</a:t>
          </a:r>
        </a:p>
      </dgm:t>
    </dgm:pt>
    <dgm:pt modelId="{D2A4E4FC-CEB8-4370-90DA-91CF218FDAD7}" type="parTrans" cxnId="{7498DA7B-265F-40EC-A89E-04DD0CA01070}">
      <dgm:prSet/>
      <dgm:spPr/>
      <dgm:t>
        <a:bodyPr/>
        <a:lstStyle/>
        <a:p>
          <a:endParaRPr lang="en-GB"/>
        </a:p>
      </dgm:t>
    </dgm:pt>
    <dgm:pt modelId="{449070AE-69A4-4B6E-974D-081472DBB122}" type="sibTrans" cxnId="{7498DA7B-265F-40EC-A89E-04DD0CA01070}">
      <dgm:prSet/>
      <dgm:spPr/>
      <dgm:t>
        <a:bodyPr/>
        <a:lstStyle/>
        <a:p>
          <a:endParaRPr lang="en-GB"/>
        </a:p>
      </dgm:t>
    </dgm:pt>
    <dgm:pt modelId="{2D752AAF-E167-4722-BF73-B1D24ED56C37}">
      <dgm:prSet phldrT="[Text]"/>
      <dgm:spPr/>
      <dgm:t>
        <a:bodyPr/>
        <a:lstStyle/>
        <a:p>
          <a:r>
            <a:rPr lang="en-GB" dirty="0"/>
            <a:t>How do we use health economics?</a:t>
          </a:r>
        </a:p>
      </dgm:t>
    </dgm:pt>
    <dgm:pt modelId="{A2FD3A08-EE42-425D-98FB-1E5356B8CB8B}" type="parTrans" cxnId="{44A97825-F40C-42D2-B627-8CF3AA00F35F}">
      <dgm:prSet/>
      <dgm:spPr/>
      <dgm:t>
        <a:bodyPr/>
        <a:lstStyle/>
        <a:p>
          <a:endParaRPr lang="en-GB"/>
        </a:p>
      </dgm:t>
    </dgm:pt>
    <dgm:pt modelId="{7E740374-EC95-4141-9EB8-8AA2535A59DD}" type="sibTrans" cxnId="{44A97825-F40C-42D2-B627-8CF3AA00F35F}">
      <dgm:prSet/>
      <dgm:spPr/>
      <dgm:t>
        <a:bodyPr/>
        <a:lstStyle/>
        <a:p>
          <a:endParaRPr lang="en-GB"/>
        </a:p>
      </dgm:t>
    </dgm:pt>
    <dgm:pt modelId="{57153BDC-CD39-47AF-8A89-FE10DBFCD3D0}">
      <dgm:prSet phldrT="[Text]"/>
      <dgm:spPr/>
      <dgm:t>
        <a:bodyPr/>
        <a:lstStyle/>
        <a:p>
          <a:r>
            <a:rPr lang="en-GB" dirty="0"/>
            <a:t>Challenges when applying health economics</a:t>
          </a:r>
        </a:p>
      </dgm:t>
    </dgm:pt>
    <dgm:pt modelId="{E87FBF9F-078F-42D0-8F83-8F79CAF201D9}" type="parTrans" cxnId="{B983C667-4987-44F5-969E-F5059C58C469}">
      <dgm:prSet/>
      <dgm:spPr/>
      <dgm:t>
        <a:bodyPr/>
        <a:lstStyle/>
        <a:p>
          <a:endParaRPr lang="en-GB"/>
        </a:p>
      </dgm:t>
    </dgm:pt>
    <dgm:pt modelId="{574E3D8F-317D-4606-8EE9-EE30A84D391F}" type="sibTrans" cxnId="{B983C667-4987-44F5-969E-F5059C58C469}">
      <dgm:prSet/>
      <dgm:spPr/>
      <dgm:t>
        <a:bodyPr/>
        <a:lstStyle/>
        <a:p>
          <a:endParaRPr lang="en-GB"/>
        </a:p>
      </dgm:t>
    </dgm:pt>
    <dgm:pt modelId="{3508D18E-50D2-4C81-BBDD-37438D7EE8F5}">
      <dgm:prSet custT="1"/>
      <dgm:spPr/>
      <dgm:t>
        <a:bodyPr/>
        <a:lstStyle/>
        <a:p>
          <a:r>
            <a:rPr lang="en-GB" sz="3200" b="1" dirty="0"/>
            <a:t>Patient-centred solutions</a:t>
          </a:r>
        </a:p>
      </dgm:t>
    </dgm:pt>
    <dgm:pt modelId="{818EBAC9-06A6-470E-A2BE-13CCDC760E10}" type="parTrans" cxnId="{C9E60E77-D29E-479D-AE43-D281445D886A}">
      <dgm:prSet/>
      <dgm:spPr/>
      <dgm:t>
        <a:bodyPr/>
        <a:lstStyle/>
        <a:p>
          <a:endParaRPr lang="en-GB"/>
        </a:p>
      </dgm:t>
    </dgm:pt>
    <dgm:pt modelId="{03A1BC1C-5F57-49EA-9AEE-DFAC961CC060}" type="sibTrans" cxnId="{C9E60E77-D29E-479D-AE43-D281445D886A}">
      <dgm:prSet/>
      <dgm:spPr/>
      <dgm:t>
        <a:bodyPr/>
        <a:lstStyle/>
        <a:p>
          <a:endParaRPr lang="en-GB"/>
        </a:p>
      </dgm:t>
    </dgm:pt>
    <dgm:pt modelId="{25EDDFC9-A37A-445C-9C21-35E9332049D2}" type="pres">
      <dgm:prSet presAssocID="{46D0632E-E621-44F1-BCC1-345A18FF3975}" presName="Name0" presStyleCnt="0">
        <dgm:presLayoutVars>
          <dgm:dir/>
          <dgm:resizeHandles val="exact"/>
        </dgm:presLayoutVars>
      </dgm:prSet>
      <dgm:spPr/>
    </dgm:pt>
    <dgm:pt modelId="{3502329C-3E42-42AE-9F6C-FDF01BDA00B7}" type="pres">
      <dgm:prSet presAssocID="{46D0632E-E621-44F1-BCC1-345A18FF3975}" presName="arrow" presStyleLbl="bgShp" presStyleIdx="0" presStyleCnt="1"/>
      <dgm:spPr/>
    </dgm:pt>
    <dgm:pt modelId="{4F128721-36E0-41B0-8666-CB70EB8B6E9F}" type="pres">
      <dgm:prSet presAssocID="{46D0632E-E621-44F1-BCC1-345A18FF3975}" presName="points" presStyleCnt="0"/>
      <dgm:spPr/>
    </dgm:pt>
    <dgm:pt modelId="{B2ECF188-695A-46F8-9DA3-D9F0FB14958F}" type="pres">
      <dgm:prSet presAssocID="{7A8DA51F-4974-41AA-BD5D-915BF362A70F}" presName="compositeA" presStyleCnt="0"/>
      <dgm:spPr/>
    </dgm:pt>
    <dgm:pt modelId="{A1DFE0D8-9B16-496B-BA7C-5CD0F9379A1A}" type="pres">
      <dgm:prSet presAssocID="{7A8DA51F-4974-41AA-BD5D-915BF362A70F}" presName="textA" presStyleLbl="revTx" presStyleIdx="0" presStyleCnt="4">
        <dgm:presLayoutVars>
          <dgm:bulletEnabled val="1"/>
        </dgm:presLayoutVars>
      </dgm:prSet>
      <dgm:spPr/>
    </dgm:pt>
    <dgm:pt modelId="{89727C86-AD99-4B04-9677-C12C604667AE}" type="pres">
      <dgm:prSet presAssocID="{7A8DA51F-4974-41AA-BD5D-915BF362A70F}" presName="circleA" presStyleLbl="node1" presStyleIdx="0" presStyleCnt="4"/>
      <dgm:spPr>
        <a:solidFill>
          <a:schemeClr val="accent4"/>
        </a:solidFill>
      </dgm:spPr>
    </dgm:pt>
    <dgm:pt modelId="{80FB522D-0428-42C1-806C-4DF1C8C5CD3D}" type="pres">
      <dgm:prSet presAssocID="{7A8DA51F-4974-41AA-BD5D-915BF362A70F}" presName="spaceA" presStyleCnt="0"/>
      <dgm:spPr/>
    </dgm:pt>
    <dgm:pt modelId="{CCB44C3E-7AD0-4A44-9CE6-A6C6391E9819}" type="pres">
      <dgm:prSet presAssocID="{449070AE-69A4-4B6E-974D-081472DBB122}" presName="space" presStyleCnt="0"/>
      <dgm:spPr/>
    </dgm:pt>
    <dgm:pt modelId="{65332CCB-5D29-49B8-ACD0-7ED765140BF2}" type="pres">
      <dgm:prSet presAssocID="{2D752AAF-E167-4722-BF73-B1D24ED56C37}" presName="compositeB" presStyleCnt="0"/>
      <dgm:spPr/>
    </dgm:pt>
    <dgm:pt modelId="{5BB60731-3397-401D-9AE2-3829C2D65ECA}" type="pres">
      <dgm:prSet presAssocID="{2D752AAF-E167-4722-BF73-B1D24ED56C37}" presName="textB" presStyleLbl="revTx" presStyleIdx="1" presStyleCnt="4">
        <dgm:presLayoutVars>
          <dgm:bulletEnabled val="1"/>
        </dgm:presLayoutVars>
      </dgm:prSet>
      <dgm:spPr/>
    </dgm:pt>
    <dgm:pt modelId="{9FAF0948-7566-4B08-8CE4-2A6DED1C8FED}" type="pres">
      <dgm:prSet presAssocID="{2D752AAF-E167-4722-BF73-B1D24ED56C37}" presName="circleB" presStyleLbl="node1" presStyleIdx="1" presStyleCnt="4"/>
      <dgm:spPr/>
    </dgm:pt>
    <dgm:pt modelId="{A52E9D51-1ADD-4925-9A49-700C54748FD6}" type="pres">
      <dgm:prSet presAssocID="{2D752AAF-E167-4722-BF73-B1D24ED56C37}" presName="spaceB" presStyleCnt="0"/>
      <dgm:spPr/>
    </dgm:pt>
    <dgm:pt modelId="{828390B7-8A1C-4FD4-B09E-540B36924701}" type="pres">
      <dgm:prSet presAssocID="{7E740374-EC95-4141-9EB8-8AA2535A59DD}" presName="space" presStyleCnt="0"/>
      <dgm:spPr/>
    </dgm:pt>
    <dgm:pt modelId="{BCA31D9B-28F3-4DA1-BA76-C90C7FBCA2B9}" type="pres">
      <dgm:prSet presAssocID="{57153BDC-CD39-47AF-8A89-FE10DBFCD3D0}" presName="compositeA" presStyleCnt="0"/>
      <dgm:spPr/>
    </dgm:pt>
    <dgm:pt modelId="{11190ED2-06D1-4B0B-BDBA-2327298458D5}" type="pres">
      <dgm:prSet presAssocID="{57153BDC-CD39-47AF-8A89-FE10DBFCD3D0}" presName="textA" presStyleLbl="revTx" presStyleIdx="2" presStyleCnt="4">
        <dgm:presLayoutVars>
          <dgm:bulletEnabled val="1"/>
        </dgm:presLayoutVars>
      </dgm:prSet>
      <dgm:spPr/>
    </dgm:pt>
    <dgm:pt modelId="{9BC82A47-6907-43C0-BDCB-DC9045E6D722}" type="pres">
      <dgm:prSet presAssocID="{57153BDC-CD39-47AF-8A89-FE10DBFCD3D0}" presName="circleA" presStyleLbl="node1" presStyleIdx="2" presStyleCnt="4"/>
      <dgm:spPr>
        <a:solidFill>
          <a:srgbClr val="FF0000"/>
        </a:solidFill>
      </dgm:spPr>
    </dgm:pt>
    <dgm:pt modelId="{831F68AD-211D-473E-A532-A16CC96E9ECE}" type="pres">
      <dgm:prSet presAssocID="{57153BDC-CD39-47AF-8A89-FE10DBFCD3D0}" presName="spaceA" presStyleCnt="0"/>
      <dgm:spPr/>
    </dgm:pt>
    <dgm:pt modelId="{2DF3D887-FFCD-4910-A774-46B3FA541389}" type="pres">
      <dgm:prSet presAssocID="{574E3D8F-317D-4606-8EE9-EE30A84D391F}" presName="space" presStyleCnt="0"/>
      <dgm:spPr/>
    </dgm:pt>
    <dgm:pt modelId="{869785F9-26CF-4125-B3CD-B03C15BAEC67}" type="pres">
      <dgm:prSet presAssocID="{3508D18E-50D2-4C81-BBDD-37438D7EE8F5}" presName="compositeB" presStyleCnt="0"/>
      <dgm:spPr/>
    </dgm:pt>
    <dgm:pt modelId="{0B47B061-479D-48B4-98D6-2315223D916A}" type="pres">
      <dgm:prSet presAssocID="{3508D18E-50D2-4C81-BBDD-37438D7EE8F5}" presName="textB" presStyleLbl="revTx" presStyleIdx="3" presStyleCnt="4">
        <dgm:presLayoutVars>
          <dgm:bulletEnabled val="1"/>
        </dgm:presLayoutVars>
      </dgm:prSet>
      <dgm:spPr/>
    </dgm:pt>
    <dgm:pt modelId="{486E1AE5-C989-448D-BF07-135CD5C05015}" type="pres">
      <dgm:prSet presAssocID="{3508D18E-50D2-4C81-BBDD-37438D7EE8F5}" presName="circleB" presStyleLbl="node1" presStyleIdx="3" presStyleCnt="4" custScaleX="283038" custScaleY="263043"/>
      <dgm:spPr>
        <a:solidFill>
          <a:schemeClr val="accent6"/>
        </a:solidFill>
      </dgm:spPr>
    </dgm:pt>
    <dgm:pt modelId="{6DCE2812-D5D2-496D-80F6-35BD91440822}" type="pres">
      <dgm:prSet presAssocID="{3508D18E-50D2-4C81-BBDD-37438D7EE8F5}" presName="spaceB" presStyleCnt="0"/>
      <dgm:spPr/>
    </dgm:pt>
  </dgm:ptLst>
  <dgm:cxnLst>
    <dgm:cxn modelId="{FA908505-9A8C-44BF-B79C-39FC12B12820}" type="presOf" srcId="{2D752AAF-E167-4722-BF73-B1D24ED56C37}" destId="{5BB60731-3397-401D-9AE2-3829C2D65ECA}" srcOrd="0" destOrd="0" presId="urn:microsoft.com/office/officeart/2005/8/layout/hProcess11"/>
    <dgm:cxn modelId="{44A97825-F40C-42D2-B627-8CF3AA00F35F}" srcId="{46D0632E-E621-44F1-BCC1-345A18FF3975}" destId="{2D752AAF-E167-4722-BF73-B1D24ED56C37}" srcOrd="1" destOrd="0" parTransId="{A2FD3A08-EE42-425D-98FB-1E5356B8CB8B}" sibTransId="{7E740374-EC95-4141-9EB8-8AA2535A59DD}"/>
    <dgm:cxn modelId="{B983C667-4987-44F5-969E-F5059C58C469}" srcId="{46D0632E-E621-44F1-BCC1-345A18FF3975}" destId="{57153BDC-CD39-47AF-8A89-FE10DBFCD3D0}" srcOrd="2" destOrd="0" parTransId="{E87FBF9F-078F-42D0-8F83-8F79CAF201D9}" sibTransId="{574E3D8F-317D-4606-8EE9-EE30A84D391F}"/>
    <dgm:cxn modelId="{2EE7DB70-79D6-4E0F-A155-F9C941D0CC68}" type="presOf" srcId="{3508D18E-50D2-4C81-BBDD-37438D7EE8F5}" destId="{0B47B061-479D-48B4-98D6-2315223D916A}" srcOrd="0" destOrd="0" presId="urn:microsoft.com/office/officeart/2005/8/layout/hProcess11"/>
    <dgm:cxn modelId="{6B9CB555-BF2C-4E7E-8FB6-BCC8926424F0}" type="presOf" srcId="{46D0632E-E621-44F1-BCC1-345A18FF3975}" destId="{25EDDFC9-A37A-445C-9C21-35E9332049D2}" srcOrd="0" destOrd="0" presId="urn:microsoft.com/office/officeart/2005/8/layout/hProcess11"/>
    <dgm:cxn modelId="{C9E60E77-D29E-479D-AE43-D281445D886A}" srcId="{46D0632E-E621-44F1-BCC1-345A18FF3975}" destId="{3508D18E-50D2-4C81-BBDD-37438D7EE8F5}" srcOrd="3" destOrd="0" parTransId="{818EBAC9-06A6-470E-A2BE-13CCDC760E10}" sibTransId="{03A1BC1C-5F57-49EA-9AEE-DFAC961CC060}"/>
    <dgm:cxn modelId="{7498DA7B-265F-40EC-A89E-04DD0CA01070}" srcId="{46D0632E-E621-44F1-BCC1-345A18FF3975}" destId="{7A8DA51F-4974-41AA-BD5D-915BF362A70F}" srcOrd="0" destOrd="0" parTransId="{D2A4E4FC-CEB8-4370-90DA-91CF218FDAD7}" sibTransId="{449070AE-69A4-4B6E-974D-081472DBB122}"/>
    <dgm:cxn modelId="{1F020797-F8AA-438C-8D75-669649B6DED3}" type="presOf" srcId="{57153BDC-CD39-47AF-8A89-FE10DBFCD3D0}" destId="{11190ED2-06D1-4B0B-BDBA-2327298458D5}" srcOrd="0" destOrd="0" presId="urn:microsoft.com/office/officeart/2005/8/layout/hProcess11"/>
    <dgm:cxn modelId="{83A112AD-3E27-4347-9707-3ACC0AB5C85F}" type="presOf" srcId="{7A8DA51F-4974-41AA-BD5D-915BF362A70F}" destId="{A1DFE0D8-9B16-496B-BA7C-5CD0F9379A1A}" srcOrd="0" destOrd="0" presId="urn:microsoft.com/office/officeart/2005/8/layout/hProcess11"/>
    <dgm:cxn modelId="{F4FC047A-8B6F-469D-B4A4-9AA8C52C181A}" type="presParOf" srcId="{25EDDFC9-A37A-445C-9C21-35E9332049D2}" destId="{3502329C-3E42-42AE-9F6C-FDF01BDA00B7}" srcOrd="0" destOrd="0" presId="urn:microsoft.com/office/officeart/2005/8/layout/hProcess11"/>
    <dgm:cxn modelId="{5C1B3360-DF4D-4225-A1CF-691E6323CD76}" type="presParOf" srcId="{25EDDFC9-A37A-445C-9C21-35E9332049D2}" destId="{4F128721-36E0-41B0-8666-CB70EB8B6E9F}" srcOrd="1" destOrd="0" presId="urn:microsoft.com/office/officeart/2005/8/layout/hProcess11"/>
    <dgm:cxn modelId="{5A684932-0894-4F91-B6FF-719C1F7FCC53}" type="presParOf" srcId="{4F128721-36E0-41B0-8666-CB70EB8B6E9F}" destId="{B2ECF188-695A-46F8-9DA3-D9F0FB14958F}" srcOrd="0" destOrd="0" presId="urn:microsoft.com/office/officeart/2005/8/layout/hProcess11"/>
    <dgm:cxn modelId="{FB2F98ED-39BB-4A4B-94D3-437296DECAD7}" type="presParOf" srcId="{B2ECF188-695A-46F8-9DA3-D9F0FB14958F}" destId="{A1DFE0D8-9B16-496B-BA7C-5CD0F9379A1A}" srcOrd="0" destOrd="0" presId="urn:microsoft.com/office/officeart/2005/8/layout/hProcess11"/>
    <dgm:cxn modelId="{DEA0517D-C52D-401F-B0ED-E76EA60813B6}" type="presParOf" srcId="{B2ECF188-695A-46F8-9DA3-D9F0FB14958F}" destId="{89727C86-AD99-4B04-9677-C12C604667AE}" srcOrd="1" destOrd="0" presId="urn:microsoft.com/office/officeart/2005/8/layout/hProcess11"/>
    <dgm:cxn modelId="{FA02EA3A-7BA6-45A5-8C46-DF0B0AEEB7E0}" type="presParOf" srcId="{B2ECF188-695A-46F8-9DA3-D9F0FB14958F}" destId="{80FB522D-0428-42C1-806C-4DF1C8C5CD3D}" srcOrd="2" destOrd="0" presId="urn:microsoft.com/office/officeart/2005/8/layout/hProcess11"/>
    <dgm:cxn modelId="{8A80B3C1-0C32-44B8-95C4-84E9E452C0A5}" type="presParOf" srcId="{4F128721-36E0-41B0-8666-CB70EB8B6E9F}" destId="{CCB44C3E-7AD0-4A44-9CE6-A6C6391E9819}" srcOrd="1" destOrd="0" presId="urn:microsoft.com/office/officeart/2005/8/layout/hProcess11"/>
    <dgm:cxn modelId="{89293937-3991-4577-A97B-C985DC100282}" type="presParOf" srcId="{4F128721-36E0-41B0-8666-CB70EB8B6E9F}" destId="{65332CCB-5D29-49B8-ACD0-7ED765140BF2}" srcOrd="2" destOrd="0" presId="urn:microsoft.com/office/officeart/2005/8/layout/hProcess11"/>
    <dgm:cxn modelId="{7426F1D2-46D9-48D0-8828-D5BF9D860ABE}" type="presParOf" srcId="{65332CCB-5D29-49B8-ACD0-7ED765140BF2}" destId="{5BB60731-3397-401D-9AE2-3829C2D65ECA}" srcOrd="0" destOrd="0" presId="urn:microsoft.com/office/officeart/2005/8/layout/hProcess11"/>
    <dgm:cxn modelId="{93E4A011-9359-4539-B0CA-C5AC0ED39665}" type="presParOf" srcId="{65332CCB-5D29-49B8-ACD0-7ED765140BF2}" destId="{9FAF0948-7566-4B08-8CE4-2A6DED1C8FED}" srcOrd="1" destOrd="0" presId="urn:microsoft.com/office/officeart/2005/8/layout/hProcess11"/>
    <dgm:cxn modelId="{BE302512-37BB-473D-81B6-863F84EB629F}" type="presParOf" srcId="{65332CCB-5D29-49B8-ACD0-7ED765140BF2}" destId="{A52E9D51-1ADD-4925-9A49-700C54748FD6}" srcOrd="2" destOrd="0" presId="urn:microsoft.com/office/officeart/2005/8/layout/hProcess11"/>
    <dgm:cxn modelId="{BD66DE0B-98F6-4D59-B530-DCB14F3C2065}" type="presParOf" srcId="{4F128721-36E0-41B0-8666-CB70EB8B6E9F}" destId="{828390B7-8A1C-4FD4-B09E-540B36924701}" srcOrd="3" destOrd="0" presId="urn:microsoft.com/office/officeart/2005/8/layout/hProcess11"/>
    <dgm:cxn modelId="{1653C0BD-3C66-4B4B-94A1-11CA420C4D97}" type="presParOf" srcId="{4F128721-36E0-41B0-8666-CB70EB8B6E9F}" destId="{BCA31D9B-28F3-4DA1-BA76-C90C7FBCA2B9}" srcOrd="4" destOrd="0" presId="urn:microsoft.com/office/officeart/2005/8/layout/hProcess11"/>
    <dgm:cxn modelId="{A950BE9C-1B33-4BC4-8800-B28B4EE07209}" type="presParOf" srcId="{BCA31D9B-28F3-4DA1-BA76-C90C7FBCA2B9}" destId="{11190ED2-06D1-4B0B-BDBA-2327298458D5}" srcOrd="0" destOrd="0" presId="urn:microsoft.com/office/officeart/2005/8/layout/hProcess11"/>
    <dgm:cxn modelId="{407A19A4-9844-4ACD-B746-7B9B30D8A3B7}" type="presParOf" srcId="{BCA31D9B-28F3-4DA1-BA76-C90C7FBCA2B9}" destId="{9BC82A47-6907-43C0-BDCB-DC9045E6D722}" srcOrd="1" destOrd="0" presId="urn:microsoft.com/office/officeart/2005/8/layout/hProcess11"/>
    <dgm:cxn modelId="{FBFD3D4F-4437-4F9B-8EE3-6D3185FDDC3F}" type="presParOf" srcId="{BCA31D9B-28F3-4DA1-BA76-C90C7FBCA2B9}" destId="{831F68AD-211D-473E-A532-A16CC96E9ECE}" srcOrd="2" destOrd="0" presId="urn:microsoft.com/office/officeart/2005/8/layout/hProcess11"/>
    <dgm:cxn modelId="{4E68C391-D28D-480E-BCBD-6AA34C5ACC10}" type="presParOf" srcId="{4F128721-36E0-41B0-8666-CB70EB8B6E9F}" destId="{2DF3D887-FFCD-4910-A774-46B3FA541389}" srcOrd="5" destOrd="0" presId="urn:microsoft.com/office/officeart/2005/8/layout/hProcess11"/>
    <dgm:cxn modelId="{AED23576-EC82-49BF-A35C-E257D6A2BF5D}" type="presParOf" srcId="{4F128721-36E0-41B0-8666-CB70EB8B6E9F}" destId="{869785F9-26CF-4125-B3CD-B03C15BAEC67}" srcOrd="6" destOrd="0" presId="urn:microsoft.com/office/officeart/2005/8/layout/hProcess11"/>
    <dgm:cxn modelId="{575F8A87-AC7C-419D-8E89-9857BC12DA6D}" type="presParOf" srcId="{869785F9-26CF-4125-B3CD-B03C15BAEC67}" destId="{0B47B061-479D-48B4-98D6-2315223D916A}" srcOrd="0" destOrd="0" presId="urn:microsoft.com/office/officeart/2005/8/layout/hProcess11"/>
    <dgm:cxn modelId="{8343F521-1711-4332-8D2A-5FAB87F55137}" type="presParOf" srcId="{869785F9-26CF-4125-B3CD-B03C15BAEC67}" destId="{486E1AE5-C989-448D-BF07-135CD5C05015}" srcOrd="1" destOrd="0" presId="urn:microsoft.com/office/officeart/2005/8/layout/hProcess11"/>
    <dgm:cxn modelId="{45B10506-1D6C-4E3F-B737-06345D2D4DD9}" type="presParOf" srcId="{869785F9-26CF-4125-B3CD-B03C15BAEC67}" destId="{6DCE2812-D5D2-496D-80F6-35BD9144082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2329C-3E42-42AE-9F6C-FDF01BDA00B7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FE0D8-9B16-496B-BA7C-5CD0F9379A1A}">
      <dsp:nvSpPr>
        <dsp:cNvPr id="0" name=""/>
        <dsp:cNvSpPr/>
      </dsp:nvSpPr>
      <dsp:spPr>
        <a:xfrm>
          <a:off x="4736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What is economics?</a:t>
          </a:r>
        </a:p>
      </dsp:txBody>
      <dsp:txXfrm>
        <a:off x="4736" y="0"/>
        <a:ext cx="2278208" cy="1740535"/>
      </dsp:txXfrm>
    </dsp:sp>
    <dsp:sp modelId="{89727C86-AD99-4B04-9677-C12C604667AE}">
      <dsp:nvSpPr>
        <dsp:cNvPr id="0" name=""/>
        <dsp:cNvSpPr/>
      </dsp:nvSpPr>
      <dsp:spPr>
        <a:xfrm>
          <a:off x="926274" y="1958102"/>
          <a:ext cx="435133" cy="435133"/>
        </a:xfrm>
        <a:prstGeom prst="ellipse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60731-3397-401D-9AE2-3829C2D65ECA}">
      <dsp:nvSpPr>
        <dsp:cNvPr id="0" name=""/>
        <dsp:cNvSpPr/>
      </dsp:nvSpPr>
      <dsp:spPr>
        <a:xfrm>
          <a:off x="2396855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How do we use health economics?</a:t>
          </a:r>
        </a:p>
      </dsp:txBody>
      <dsp:txXfrm>
        <a:off x="2396855" y="2610802"/>
        <a:ext cx="2278208" cy="1740535"/>
      </dsp:txXfrm>
    </dsp:sp>
    <dsp:sp modelId="{9FAF0948-7566-4B08-8CE4-2A6DED1C8FED}">
      <dsp:nvSpPr>
        <dsp:cNvPr id="0" name=""/>
        <dsp:cNvSpPr/>
      </dsp:nvSpPr>
      <dsp:spPr>
        <a:xfrm>
          <a:off x="331839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90ED2-06D1-4B0B-BDBA-2327298458D5}">
      <dsp:nvSpPr>
        <dsp:cNvPr id="0" name=""/>
        <dsp:cNvSpPr/>
      </dsp:nvSpPr>
      <dsp:spPr>
        <a:xfrm>
          <a:off x="4788975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Challenges when applying health economics to </a:t>
          </a:r>
          <a:r>
            <a:rPr lang="en-GB" sz="2200" kern="1200" dirty="0" err="1"/>
            <a:t>PEoLC</a:t>
          </a:r>
          <a:endParaRPr lang="en-GB" sz="2200" kern="1200" dirty="0"/>
        </a:p>
      </dsp:txBody>
      <dsp:txXfrm>
        <a:off x="4788975" y="0"/>
        <a:ext cx="2278208" cy="1740535"/>
      </dsp:txXfrm>
    </dsp:sp>
    <dsp:sp modelId="{9BC82A47-6907-43C0-BDCB-DC9045E6D722}">
      <dsp:nvSpPr>
        <dsp:cNvPr id="0" name=""/>
        <dsp:cNvSpPr/>
      </dsp:nvSpPr>
      <dsp:spPr>
        <a:xfrm>
          <a:off x="5710512" y="1958102"/>
          <a:ext cx="435133" cy="435133"/>
        </a:xfrm>
        <a:prstGeom prst="ellipse">
          <a:avLst/>
        </a:prstGeom>
        <a:solidFill>
          <a:srgbClr val="FF00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7B061-479D-48B4-98D6-2315223D916A}">
      <dsp:nvSpPr>
        <dsp:cNvPr id="0" name=""/>
        <dsp:cNvSpPr/>
      </dsp:nvSpPr>
      <dsp:spPr>
        <a:xfrm>
          <a:off x="7181094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kern="1200" dirty="0"/>
            <a:t>Patient-centred solutions</a:t>
          </a:r>
        </a:p>
      </dsp:txBody>
      <dsp:txXfrm>
        <a:off x="7181094" y="2610802"/>
        <a:ext cx="2278208" cy="1740535"/>
      </dsp:txXfrm>
    </dsp:sp>
    <dsp:sp modelId="{486E1AE5-C989-448D-BF07-135CD5C05015}">
      <dsp:nvSpPr>
        <dsp:cNvPr id="0" name=""/>
        <dsp:cNvSpPr/>
      </dsp:nvSpPr>
      <dsp:spPr>
        <a:xfrm>
          <a:off x="7704401" y="1603374"/>
          <a:ext cx="1231594" cy="1144589"/>
        </a:xfrm>
        <a:prstGeom prst="ellipse">
          <a:avLst/>
        </a:prstGeom>
        <a:solidFill>
          <a:schemeClr val="accent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8FE82-F192-4B5B-B296-752DF786392A}">
      <dsp:nvSpPr>
        <dsp:cNvPr id="0" name=""/>
        <dsp:cNvSpPr/>
      </dsp:nvSpPr>
      <dsp:spPr>
        <a:xfrm>
          <a:off x="679050" y="376937"/>
          <a:ext cx="1887187" cy="18871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7DE2D-D83B-4884-89D8-FDC18687F6D5}">
      <dsp:nvSpPr>
        <dsp:cNvPr id="0" name=""/>
        <dsp:cNvSpPr/>
      </dsp:nvSpPr>
      <dsp:spPr>
        <a:xfrm>
          <a:off x="1081237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EDDF26-AC75-491F-BBEC-C3EFAA02C83C}">
      <dsp:nvSpPr>
        <dsp:cNvPr id="0" name=""/>
        <dsp:cNvSpPr/>
      </dsp:nvSpPr>
      <dsp:spPr>
        <a:xfrm>
          <a:off x="75768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kern="1200" dirty="0"/>
            <a:t>Cost-utility analysis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i="1" kern="1200" dirty="0"/>
            <a:t>Cost per QALY</a:t>
          </a:r>
        </a:p>
      </dsp:txBody>
      <dsp:txXfrm>
        <a:off x="75768" y="2851938"/>
        <a:ext cx="3093750" cy="720000"/>
      </dsp:txXfrm>
    </dsp:sp>
    <dsp:sp modelId="{3A5E6428-6848-4B83-AA45-A1B99CBA8D2D}">
      <dsp:nvSpPr>
        <dsp:cNvPr id="0" name=""/>
        <dsp:cNvSpPr/>
      </dsp:nvSpPr>
      <dsp:spPr>
        <a:xfrm>
          <a:off x="4314206" y="376937"/>
          <a:ext cx="1887187" cy="18871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97BC2-F11B-4527-A658-924E48455A46}">
      <dsp:nvSpPr>
        <dsp:cNvPr id="0" name=""/>
        <dsp:cNvSpPr/>
      </dsp:nvSpPr>
      <dsp:spPr>
        <a:xfrm>
          <a:off x="4716393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E0A37-F39A-4C00-8AC3-5AC3DF5752BF}">
      <dsp:nvSpPr>
        <dsp:cNvPr id="0" name=""/>
        <dsp:cNvSpPr/>
      </dsp:nvSpPr>
      <dsp:spPr>
        <a:xfrm>
          <a:off x="3710925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0" kern="1200" dirty="0"/>
            <a:t>Capabilities approach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0" i="1" kern="1200" dirty="0"/>
            <a:t>Measuring wellbeing</a:t>
          </a:r>
          <a:r>
            <a:rPr lang="en-GB" sz="1800" b="0" kern="1200" dirty="0"/>
            <a:t> </a:t>
          </a:r>
          <a:endParaRPr lang="en-US" sz="1800" b="0" kern="1200" dirty="0"/>
        </a:p>
      </dsp:txBody>
      <dsp:txXfrm>
        <a:off x="3710925" y="2851938"/>
        <a:ext cx="3093750" cy="720000"/>
      </dsp:txXfrm>
    </dsp:sp>
    <dsp:sp modelId="{97B7690B-7AF5-4C76-B5AD-A1E0A96ED261}">
      <dsp:nvSpPr>
        <dsp:cNvPr id="0" name=""/>
        <dsp:cNvSpPr/>
      </dsp:nvSpPr>
      <dsp:spPr>
        <a:xfrm>
          <a:off x="7949362" y="376937"/>
          <a:ext cx="1887187" cy="18871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C69E17-9AF9-4205-A52C-2D896400039A}">
      <dsp:nvSpPr>
        <dsp:cNvPr id="0" name=""/>
        <dsp:cNvSpPr/>
      </dsp:nvSpPr>
      <dsp:spPr>
        <a:xfrm>
          <a:off x="8351550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1CC405-7B79-419F-94D1-AABD49EEBB86}">
      <dsp:nvSpPr>
        <dsp:cNvPr id="0" name=""/>
        <dsp:cNvSpPr/>
      </dsp:nvSpPr>
      <dsp:spPr>
        <a:xfrm>
          <a:off x="7346081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1" kern="1200" dirty="0"/>
            <a:t>Lancaster's Theory of Value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1" i="1" kern="1200" dirty="0"/>
            <a:t>Eliciting preferences </a:t>
          </a:r>
          <a:endParaRPr lang="en-US" sz="1800" b="1" i="1" kern="1200" dirty="0"/>
        </a:p>
      </dsp:txBody>
      <dsp:txXfrm>
        <a:off x="7346081" y="2851938"/>
        <a:ext cx="3093750" cy="720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46CFDE-668D-4281-9A7A-1EC9C0DD1E3C}">
      <dsp:nvSpPr>
        <dsp:cNvPr id="0" name=""/>
        <dsp:cNvSpPr/>
      </dsp:nvSpPr>
      <dsp:spPr>
        <a:xfrm>
          <a:off x="3080" y="1424994"/>
          <a:ext cx="3753370" cy="15013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What is captured?</a:t>
          </a:r>
        </a:p>
      </dsp:txBody>
      <dsp:txXfrm>
        <a:off x="753754" y="1424994"/>
        <a:ext cx="2252022" cy="1501348"/>
      </dsp:txXfrm>
    </dsp:sp>
    <dsp:sp modelId="{B24603D4-C400-48EB-93AE-0556DC126965}">
      <dsp:nvSpPr>
        <dsp:cNvPr id="0" name=""/>
        <dsp:cNvSpPr/>
      </dsp:nvSpPr>
      <dsp:spPr>
        <a:xfrm>
          <a:off x="3381114" y="1424994"/>
          <a:ext cx="3753370" cy="15013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How is it relevant?</a:t>
          </a:r>
        </a:p>
      </dsp:txBody>
      <dsp:txXfrm>
        <a:off x="4131788" y="1424994"/>
        <a:ext cx="2252022" cy="1501348"/>
      </dsp:txXfrm>
    </dsp:sp>
    <dsp:sp modelId="{F9846F49-FD43-4AA1-9D56-60AFBAC16CDB}">
      <dsp:nvSpPr>
        <dsp:cNvPr id="0" name=""/>
        <dsp:cNvSpPr/>
      </dsp:nvSpPr>
      <dsp:spPr>
        <a:xfrm>
          <a:off x="6759148" y="1424994"/>
          <a:ext cx="3753370" cy="15013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What is important?</a:t>
          </a:r>
        </a:p>
      </dsp:txBody>
      <dsp:txXfrm>
        <a:off x="7509822" y="1424994"/>
        <a:ext cx="2252022" cy="1501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2329C-3E42-42AE-9F6C-FDF01BDA00B7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FE0D8-9B16-496B-BA7C-5CD0F9379A1A}">
      <dsp:nvSpPr>
        <dsp:cNvPr id="0" name=""/>
        <dsp:cNvSpPr/>
      </dsp:nvSpPr>
      <dsp:spPr>
        <a:xfrm>
          <a:off x="4736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What is economics?</a:t>
          </a:r>
        </a:p>
      </dsp:txBody>
      <dsp:txXfrm>
        <a:off x="4736" y="0"/>
        <a:ext cx="2278208" cy="1740535"/>
      </dsp:txXfrm>
    </dsp:sp>
    <dsp:sp modelId="{89727C86-AD99-4B04-9677-C12C604667AE}">
      <dsp:nvSpPr>
        <dsp:cNvPr id="0" name=""/>
        <dsp:cNvSpPr/>
      </dsp:nvSpPr>
      <dsp:spPr>
        <a:xfrm>
          <a:off x="926274" y="1958102"/>
          <a:ext cx="435133" cy="435133"/>
        </a:xfrm>
        <a:prstGeom prst="ellipse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60731-3397-401D-9AE2-3829C2D65ECA}">
      <dsp:nvSpPr>
        <dsp:cNvPr id="0" name=""/>
        <dsp:cNvSpPr/>
      </dsp:nvSpPr>
      <dsp:spPr>
        <a:xfrm>
          <a:off x="2396855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How do we use health economics?</a:t>
          </a:r>
        </a:p>
      </dsp:txBody>
      <dsp:txXfrm>
        <a:off x="2396855" y="2610802"/>
        <a:ext cx="2278208" cy="1740535"/>
      </dsp:txXfrm>
    </dsp:sp>
    <dsp:sp modelId="{9FAF0948-7566-4B08-8CE4-2A6DED1C8FED}">
      <dsp:nvSpPr>
        <dsp:cNvPr id="0" name=""/>
        <dsp:cNvSpPr/>
      </dsp:nvSpPr>
      <dsp:spPr>
        <a:xfrm>
          <a:off x="331839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90ED2-06D1-4B0B-BDBA-2327298458D5}">
      <dsp:nvSpPr>
        <dsp:cNvPr id="0" name=""/>
        <dsp:cNvSpPr/>
      </dsp:nvSpPr>
      <dsp:spPr>
        <a:xfrm>
          <a:off x="4788975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Challenges when applying health economics </a:t>
          </a:r>
          <a:r>
            <a:rPr lang="en-GB" sz="2200" kern="1200" dirty="0"/>
            <a:t>to </a:t>
          </a:r>
          <a:r>
            <a:rPr lang="en-GB" sz="2200" kern="1200" dirty="0" err="1"/>
            <a:t>PEoLC</a:t>
          </a:r>
          <a:endParaRPr lang="en-GB" sz="2200" kern="1200" dirty="0"/>
        </a:p>
      </dsp:txBody>
      <dsp:txXfrm>
        <a:off x="4788975" y="0"/>
        <a:ext cx="2278208" cy="1740535"/>
      </dsp:txXfrm>
    </dsp:sp>
    <dsp:sp modelId="{9BC82A47-6907-43C0-BDCB-DC9045E6D722}">
      <dsp:nvSpPr>
        <dsp:cNvPr id="0" name=""/>
        <dsp:cNvSpPr/>
      </dsp:nvSpPr>
      <dsp:spPr>
        <a:xfrm>
          <a:off x="5710512" y="1958102"/>
          <a:ext cx="435133" cy="435133"/>
        </a:xfrm>
        <a:prstGeom prst="ellipse">
          <a:avLst/>
        </a:prstGeom>
        <a:solidFill>
          <a:srgbClr val="FF00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7B061-479D-48B4-98D6-2315223D916A}">
      <dsp:nvSpPr>
        <dsp:cNvPr id="0" name=""/>
        <dsp:cNvSpPr/>
      </dsp:nvSpPr>
      <dsp:spPr>
        <a:xfrm>
          <a:off x="7181094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kern="1200" dirty="0"/>
            <a:t>Patient-centred solutions</a:t>
          </a:r>
        </a:p>
      </dsp:txBody>
      <dsp:txXfrm>
        <a:off x="7181094" y="2610802"/>
        <a:ext cx="2278208" cy="1740535"/>
      </dsp:txXfrm>
    </dsp:sp>
    <dsp:sp modelId="{486E1AE5-C989-448D-BF07-135CD5C05015}">
      <dsp:nvSpPr>
        <dsp:cNvPr id="0" name=""/>
        <dsp:cNvSpPr/>
      </dsp:nvSpPr>
      <dsp:spPr>
        <a:xfrm>
          <a:off x="7704401" y="1603374"/>
          <a:ext cx="1231594" cy="1144589"/>
        </a:xfrm>
        <a:prstGeom prst="ellipse">
          <a:avLst/>
        </a:prstGeom>
        <a:solidFill>
          <a:schemeClr val="accent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957D5-2C2D-44AD-82FF-29B78475C810}">
      <dsp:nvSpPr>
        <dsp:cNvPr id="0" name=""/>
        <dsp:cNvSpPr/>
      </dsp:nvSpPr>
      <dsp:spPr>
        <a:xfrm>
          <a:off x="9242" y="139131"/>
          <a:ext cx="2762398" cy="1657439"/>
        </a:xfrm>
        <a:prstGeom prst="flowChartProcess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Inputs</a:t>
          </a:r>
        </a:p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[resources]</a:t>
          </a:r>
        </a:p>
      </dsp:txBody>
      <dsp:txXfrm>
        <a:off x="9242" y="139131"/>
        <a:ext cx="2762398" cy="1657439"/>
      </dsp:txXfrm>
    </dsp:sp>
    <dsp:sp modelId="{44813C6A-D211-4D74-B5FF-CF4435A9B218}">
      <dsp:nvSpPr>
        <dsp:cNvPr id="0" name=""/>
        <dsp:cNvSpPr/>
      </dsp:nvSpPr>
      <dsp:spPr>
        <a:xfrm>
          <a:off x="3047880" y="625314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047880" y="762329"/>
        <a:ext cx="409940" cy="411044"/>
      </dsp:txXfrm>
    </dsp:sp>
    <dsp:sp modelId="{074F1985-5DCB-49DB-AE38-0C4DA1F3BE57}">
      <dsp:nvSpPr>
        <dsp:cNvPr id="0" name=""/>
        <dsp:cNvSpPr/>
      </dsp:nvSpPr>
      <dsp:spPr>
        <a:xfrm>
          <a:off x="3876600" y="139131"/>
          <a:ext cx="2762398" cy="1657439"/>
        </a:xfrm>
        <a:prstGeom prst="flowChartAlternateProcess">
          <a:avLst/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Process of healthcare</a:t>
          </a:r>
        </a:p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[options]</a:t>
          </a:r>
        </a:p>
      </dsp:txBody>
      <dsp:txXfrm>
        <a:off x="3957508" y="220039"/>
        <a:ext cx="2600582" cy="1495623"/>
      </dsp:txXfrm>
    </dsp:sp>
    <dsp:sp modelId="{FE1C2D69-3045-4557-95E1-45A2847C2851}">
      <dsp:nvSpPr>
        <dsp:cNvPr id="0" name=""/>
        <dsp:cNvSpPr/>
      </dsp:nvSpPr>
      <dsp:spPr>
        <a:xfrm>
          <a:off x="6915239" y="625314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6915239" y="762329"/>
        <a:ext cx="409940" cy="411044"/>
      </dsp:txXfrm>
    </dsp:sp>
    <dsp:sp modelId="{66D2A9B6-ED7D-482E-8287-645DD0318F2A}">
      <dsp:nvSpPr>
        <dsp:cNvPr id="0" name=""/>
        <dsp:cNvSpPr/>
      </dsp:nvSpPr>
      <dsp:spPr>
        <a:xfrm>
          <a:off x="7743958" y="139131"/>
          <a:ext cx="2762398" cy="1657439"/>
        </a:xfrm>
        <a:prstGeom prst="flowChartProcess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Outputs</a:t>
          </a:r>
        </a:p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[outcomes]</a:t>
          </a:r>
        </a:p>
      </dsp:txBody>
      <dsp:txXfrm>
        <a:off x="7743958" y="139131"/>
        <a:ext cx="2762398" cy="16574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957D5-2C2D-44AD-82FF-29B78475C810}">
      <dsp:nvSpPr>
        <dsp:cNvPr id="0" name=""/>
        <dsp:cNvSpPr/>
      </dsp:nvSpPr>
      <dsp:spPr>
        <a:xfrm>
          <a:off x="9242" y="139131"/>
          <a:ext cx="2762398" cy="1657439"/>
        </a:xfrm>
        <a:prstGeom prst="flowChartProcess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Inputs</a:t>
          </a:r>
        </a:p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[resources]</a:t>
          </a:r>
        </a:p>
      </dsp:txBody>
      <dsp:txXfrm>
        <a:off x="9242" y="139131"/>
        <a:ext cx="2762398" cy="1657439"/>
      </dsp:txXfrm>
    </dsp:sp>
    <dsp:sp modelId="{44813C6A-D211-4D74-B5FF-CF4435A9B218}">
      <dsp:nvSpPr>
        <dsp:cNvPr id="0" name=""/>
        <dsp:cNvSpPr/>
      </dsp:nvSpPr>
      <dsp:spPr>
        <a:xfrm rot="21580818">
          <a:off x="3047876" y="614431"/>
          <a:ext cx="585637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047877" y="751936"/>
        <a:ext cx="409946" cy="411044"/>
      </dsp:txXfrm>
    </dsp:sp>
    <dsp:sp modelId="{074F1985-5DCB-49DB-AE38-0C4DA1F3BE57}">
      <dsp:nvSpPr>
        <dsp:cNvPr id="0" name=""/>
        <dsp:cNvSpPr/>
      </dsp:nvSpPr>
      <dsp:spPr>
        <a:xfrm>
          <a:off x="3876600" y="117551"/>
          <a:ext cx="2762398" cy="1657439"/>
        </a:xfrm>
        <a:prstGeom prst="flowChartAlternateProcess">
          <a:avLst/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Process of healthcare</a:t>
          </a:r>
        </a:p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[options]</a:t>
          </a:r>
        </a:p>
      </dsp:txBody>
      <dsp:txXfrm>
        <a:off x="3957508" y="198459"/>
        <a:ext cx="2600582" cy="1495623"/>
      </dsp:txXfrm>
    </dsp:sp>
    <dsp:sp modelId="{FE1C2D69-3045-4557-95E1-45A2847C2851}">
      <dsp:nvSpPr>
        <dsp:cNvPr id="0" name=""/>
        <dsp:cNvSpPr/>
      </dsp:nvSpPr>
      <dsp:spPr>
        <a:xfrm rot="19182">
          <a:off x="6915234" y="614616"/>
          <a:ext cx="585637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6915235" y="751141"/>
        <a:ext cx="409946" cy="411044"/>
      </dsp:txXfrm>
    </dsp:sp>
    <dsp:sp modelId="{66D2A9B6-ED7D-482E-8287-645DD0318F2A}">
      <dsp:nvSpPr>
        <dsp:cNvPr id="0" name=""/>
        <dsp:cNvSpPr/>
      </dsp:nvSpPr>
      <dsp:spPr>
        <a:xfrm>
          <a:off x="7743958" y="139131"/>
          <a:ext cx="2762398" cy="1657439"/>
        </a:xfrm>
        <a:prstGeom prst="flowChartProcess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Outputs</a:t>
          </a:r>
        </a:p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[outcomes]</a:t>
          </a:r>
        </a:p>
      </dsp:txBody>
      <dsp:txXfrm>
        <a:off x="7743958" y="139131"/>
        <a:ext cx="2762398" cy="16574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46D4-9E0F-41D5-8295-2044A27FBBC0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B7EDF-7D80-4F4F-A1A8-112C14379F80}">
      <dsp:nvSpPr>
        <dsp:cNvPr id="0" name=""/>
        <dsp:cNvSpPr/>
      </dsp:nvSpPr>
      <dsp:spPr>
        <a:xfrm>
          <a:off x="0" y="675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Service are often personalised </a:t>
          </a:r>
          <a:endParaRPr lang="en-US" sz="2800" kern="1200" dirty="0"/>
        </a:p>
      </dsp:txBody>
      <dsp:txXfrm>
        <a:off x="0" y="675"/>
        <a:ext cx="6900512" cy="790684"/>
      </dsp:txXfrm>
    </dsp:sp>
    <dsp:sp modelId="{2B9A938A-8C3C-4319-AA67-CFCA40F75822}">
      <dsp:nvSpPr>
        <dsp:cNvPr id="0" name=""/>
        <dsp:cNvSpPr/>
      </dsp:nvSpPr>
      <dsp:spPr>
        <a:xfrm>
          <a:off x="0" y="791359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9047D-BB18-4BAF-84D5-F7F7E7CF8F46}">
      <dsp:nvSpPr>
        <dsp:cNvPr id="0" name=""/>
        <dsp:cNvSpPr/>
      </dsp:nvSpPr>
      <dsp:spPr>
        <a:xfrm>
          <a:off x="0" y="791359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Costs perspective</a:t>
          </a:r>
        </a:p>
      </dsp:txBody>
      <dsp:txXfrm>
        <a:off x="0" y="791359"/>
        <a:ext cx="6900512" cy="790684"/>
      </dsp:txXfrm>
    </dsp:sp>
    <dsp:sp modelId="{1CFC2E00-3FB6-4D62-87E9-FC7F092CD946}">
      <dsp:nvSpPr>
        <dsp:cNvPr id="0" name=""/>
        <dsp:cNvSpPr/>
      </dsp:nvSpPr>
      <dsp:spPr>
        <a:xfrm>
          <a:off x="0" y="1582044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86FAAB-8B3F-429D-970B-0C02F68A2E9A}">
      <dsp:nvSpPr>
        <dsp:cNvPr id="0" name=""/>
        <dsp:cNvSpPr/>
      </dsp:nvSpPr>
      <dsp:spPr>
        <a:xfrm>
          <a:off x="0" y="1582044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Relevant outcomes can be difficult to capture</a:t>
          </a:r>
          <a:endParaRPr lang="en-US" sz="2800" kern="1200" dirty="0"/>
        </a:p>
      </dsp:txBody>
      <dsp:txXfrm>
        <a:off x="0" y="1582044"/>
        <a:ext cx="6900512" cy="790684"/>
      </dsp:txXfrm>
    </dsp:sp>
    <dsp:sp modelId="{E1248D9B-CBD6-425A-8FDF-36F290C8D045}">
      <dsp:nvSpPr>
        <dsp:cNvPr id="0" name=""/>
        <dsp:cNvSpPr/>
      </dsp:nvSpPr>
      <dsp:spPr>
        <a:xfrm>
          <a:off x="0" y="2372728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53C5A-A5EE-47CE-9E30-D8254865D3A3}">
      <dsp:nvSpPr>
        <dsp:cNvPr id="0" name=""/>
        <dsp:cNvSpPr/>
      </dsp:nvSpPr>
      <dsp:spPr>
        <a:xfrm>
          <a:off x="0" y="2372728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Patient may lack capacity </a:t>
          </a:r>
          <a:endParaRPr lang="en-US" sz="2800" kern="1200" dirty="0"/>
        </a:p>
      </dsp:txBody>
      <dsp:txXfrm>
        <a:off x="0" y="2372728"/>
        <a:ext cx="6900512" cy="790684"/>
      </dsp:txXfrm>
    </dsp:sp>
    <dsp:sp modelId="{B93CC278-F5BA-4CE0-B8CB-D1C5C30A4DE4}">
      <dsp:nvSpPr>
        <dsp:cNvPr id="0" name=""/>
        <dsp:cNvSpPr/>
      </dsp:nvSpPr>
      <dsp:spPr>
        <a:xfrm>
          <a:off x="0" y="3163412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43916-FE96-4715-823B-641A5F7BAA0A}">
      <dsp:nvSpPr>
        <dsp:cNvPr id="0" name=""/>
        <dsp:cNvSpPr/>
      </dsp:nvSpPr>
      <dsp:spPr>
        <a:xfrm>
          <a:off x="0" y="3163412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Defining the episode of care</a:t>
          </a:r>
        </a:p>
      </dsp:txBody>
      <dsp:txXfrm>
        <a:off x="0" y="3163412"/>
        <a:ext cx="6900512" cy="790684"/>
      </dsp:txXfrm>
    </dsp:sp>
    <dsp:sp modelId="{574E60F0-79BB-4456-BF54-5EBD7D3C6EF3}">
      <dsp:nvSpPr>
        <dsp:cNvPr id="0" name=""/>
        <dsp:cNvSpPr/>
      </dsp:nvSpPr>
      <dsp:spPr>
        <a:xfrm>
          <a:off x="0" y="3954096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9B931E-44AB-45D0-A36C-A8AF7D5A4D53}">
      <dsp:nvSpPr>
        <dsp:cNvPr id="0" name=""/>
        <dsp:cNvSpPr/>
      </dsp:nvSpPr>
      <dsp:spPr>
        <a:xfrm>
          <a:off x="0" y="3954096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Attributing benefits </a:t>
          </a:r>
        </a:p>
      </dsp:txBody>
      <dsp:txXfrm>
        <a:off x="0" y="3954096"/>
        <a:ext cx="6900512" cy="790684"/>
      </dsp:txXfrm>
    </dsp:sp>
    <dsp:sp modelId="{223CE5E1-1EC7-4033-BFA8-E51739D7989E}">
      <dsp:nvSpPr>
        <dsp:cNvPr id="0" name=""/>
        <dsp:cNvSpPr/>
      </dsp:nvSpPr>
      <dsp:spPr>
        <a:xfrm>
          <a:off x="0" y="4744781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2B346C-AC4E-4E05-8DF0-83A34D8C1588}">
      <dsp:nvSpPr>
        <dsp:cNvPr id="0" name=""/>
        <dsp:cNvSpPr/>
      </dsp:nvSpPr>
      <dsp:spPr>
        <a:xfrm>
          <a:off x="0" y="4744781"/>
          <a:ext cx="6900512" cy="790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Ethical considerations</a:t>
          </a:r>
          <a:endParaRPr lang="en-US" sz="2800" kern="1200" dirty="0"/>
        </a:p>
      </dsp:txBody>
      <dsp:txXfrm>
        <a:off x="0" y="4744781"/>
        <a:ext cx="6900512" cy="7906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8FE82-F192-4B5B-B296-752DF786392A}">
      <dsp:nvSpPr>
        <dsp:cNvPr id="0" name=""/>
        <dsp:cNvSpPr/>
      </dsp:nvSpPr>
      <dsp:spPr>
        <a:xfrm>
          <a:off x="679050" y="376937"/>
          <a:ext cx="1887187" cy="18871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7DE2D-D83B-4884-89D8-FDC18687F6D5}">
      <dsp:nvSpPr>
        <dsp:cNvPr id="0" name=""/>
        <dsp:cNvSpPr/>
      </dsp:nvSpPr>
      <dsp:spPr>
        <a:xfrm>
          <a:off x="1081237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EDDF26-AC75-491F-BBEC-C3EFAA02C83C}">
      <dsp:nvSpPr>
        <dsp:cNvPr id="0" name=""/>
        <dsp:cNvSpPr/>
      </dsp:nvSpPr>
      <dsp:spPr>
        <a:xfrm>
          <a:off x="75768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1" kern="1200" dirty="0"/>
            <a:t>Cost-utility analysis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i="1" kern="1200" dirty="0"/>
            <a:t>Cost per QALY</a:t>
          </a:r>
        </a:p>
      </dsp:txBody>
      <dsp:txXfrm>
        <a:off x="75768" y="2851938"/>
        <a:ext cx="3093750" cy="720000"/>
      </dsp:txXfrm>
    </dsp:sp>
    <dsp:sp modelId="{3A5E6428-6848-4B83-AA45-A1B99CBA8D2D}">
      <dsp:nvSpPr>
        <dsp:cNvPr id="0" name=""/>
        <dsp:cNvSpPr/>
      </dsp:nvSpPr>
      <dsp:spPr>
        <a:xfrm>
          <a:off x="4314206" y="376937"/>
          <a:ext cx="1887187" cy="18871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97BC2-F11B-4527-A658-924E48455A46}">
      <dsp:nvSpPr>
        <dsp:cNvPr id="0" name=""/>
        <dsp:cNvSpPr/>
      </dsp:nvSpPr>
      <dsp:spPr>
        <a:xfrm>
          <a:off x="4716393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E0A37-F39A-4C00-8AC3-5AC3DF5752BF}">
      <dsp:nvSpPr>
        <dsp:cNvPr id="0" name=""/>
        <dsp:cNvSpPr/>
      </dsp:nvSpPr>
      <dsp:spPr>
        <a:xfrm>
          <a:off x="3710925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kern="1200" dirty="0"/>
            <a:t>Capabilities approach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i="1" kern="1200" dirty="0"/>
            <a:t>Measuring wellbeing</a:t>
          </a:r>
          <a:r>
            <a:rPr lang="en-GB" sz="1800" kern="1200" dirty="0"/>
            <a:t> </a:t>
          </a:r>
          <a:endParaRPr lang="en-US" sz="1800" kern="1200" dirty="0"/>
        </a:p>
      </dsp:txBody>
      <dsp:txXfrm>
        <a:off x="3710925" y="2851938"/>
        <a:ext cx="3093750" cy="720000"/>
      </dsp:txXfrm>
    </dsp:sp>
    <dsp:sp modelId="{97B7690B-7AF5-4C76-B5AD-A1E0A96ED261}">
      <dsp:nvSpPr>
        <dsp:cNvPr id="0" name=""/>
        <dsp:cNvSpPr/>
      </dsp:nvSpPr>
      <dsp:spPr>
        <a:xfrm>
          <a:off x="7949362" y="376937"/>
          <a:ext cx="1887187" cy="18871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C69E17-9AF9-4205-A52C-2D896400039A}">
      <dsp:nvSpPr>
        <dsp:cNvPr id="0" name=""/>
        <dsp:cNvSpPr/>
      </dsp:nvSpPr>
      <dsp:spPr>
        <a:xfrm>
          <a:off x="8351550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1CC405-7B79-419F-94D1-AABD49EEBB86}">
      <dsp:nvSpPr>
        <dsp:cNvPr id="0" name=""/>
        <dsp:cNvSpPr/>
      </dsp:nvSpPr>
      <dsp:spPr>
        <a:xfrm>
          <a:off x="7346081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kern="1200" dirty="0"/>
            <a:t>Lancaster's Theory of Value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i="1" kern="1200" dirty="0"/>
            <a:t>Eliciting preferences </a:t>
          </a:r>
          <a:endParaRPr lang="en-US" sz="1800" i="1" kern="1200" dirty="0"/>
        </a:p>
      </dsp:txBody>
      <dsp:txXfrm>
        <a:off x="7346081" y="2851938"/>
        <a:ext cx="309375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2329C-3E42-42AE-9F6C-FDF01BDA00B7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FE0D8-9B16-496B-BA7C-5CD0F9379A1A}">
      <dsp:nvSpPr>
        <dsp:cNvPr id="0" name=""/>
        <dsp:cNvSpPr/>
      </dsp:nvSpPr>
      <dsp:spPr>
        <a:xfrm>
          <a:off x="4736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What is health economics?</a:t>
          </a:r>
        </a:p>
      </dsp:txBody>
      <dsp:txXfrm>
        <a:off x="4736" y="0"/>
        <a:ext cx="2278208" cy="1740535"/>
      </dsp:txXfrm>
    </dsp:sp>
    <dsp:sp modelId="{89727C86-AD99-4B04-9677-C12C604667AE}">
      <dsp:nvSpPr>
        <dsp:cNvPr id="0" name=""/>
        <dsp:cNvSpPr/>
      </dsp:nvSpPr>
      <dsp:spPr>
        <a:xfrm>
          <a:off x="926274" y="1958102"/>
          <a:ext cx="435133" cy="435133"/>
        </a:xfrm>
        <a:prstGeom prst="ellipse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60731-3397-401D-9AE2-3829C2D65ECA}">
      <dsp:nvSpPr>
        <dsp:cNvPr id="0" name=""/>
        <dsp:cNvSpPr/>
      </dsp:nvSpPr>
      <dsp:spPr>
        <a:xfrm>
          <a:off x="2396855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How do we use health economics?</a:t>
          </a:r>
        </a:p>
      </dsp:txBody>
      <dsp:txXfrm>
        <a:off x="2396855" y="2610802"/>
        <a:ext cx="2278208" cy="1740535"/>
      </dsp:txXfrm>
    </dsp:sp>
    <dsp:sp modelId="{9FAF0948-7566-4B08-8CE4-2A6DED1C8FED}">
      <dsp:nvSpPr>
        <dsp:cNvPr id="0" name=""/>
        <dsp:cNvSpPr/>
      </dsp:nvSpPr>
      <dsp:spPr>
        <a:xfrm>
          <a:off x="331839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90ED2-06D1-4B0B-BDBA-2327298458D5}">
      <dsp:nvSpPr>
        <dsp:cNvPr id="0" name=""/>
        <dsp:cNvSpPr/>
      </dsp:nvSpPr>
      <dsp:spPr>
        <a:xfrm>
          <a:off x="4788975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Challenges when applying health economics</a:t>
          </a:r>
        </a:p>
      </dsp:txBody>
      <dsp:txXfrm>
        <a:off x="4788975" y="0"/>
        <a:ext cx="2278208" cy="1740535"/>
      </dsp:txXfrm>
    </dsp:sp>
    <dsp:sp modelId="{9BC82A47-6907-43C0-BDCB-DC9045E6D722}">
      <dsp:nvSpPr>
        <dsp:cNvPr id="0" name=""/>
        <dsp:cNvSpPr/>
      </dsp:nvSpPr>
      <dsp:spPr>
        <a:xfrm>
          <a:off x="5710512" y="1958102"/>
          <a:ext cx="435133" cy="435133"/>
        </a:xfrm>
        <a:prstGeom prst="ellipse">
          <a:avLst/>
        </a:prstGeom>
        <a:solidFill>
          <a:srgbClr val="FF00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7B061-479D-48B4-98D6-2315223D916A}">
      <dsp:nvSpPr>
        <dsp:cNvPr id="0" name=""/>
        <dsp:cNvSpPr/>
      </dsp:nvSpPr>
      <dsp:spPr>
        <a:xfrm>
          <a:off x="7181094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kern="1200" dirty="0"/>
            <a:t>Patient-centred solutions</a:t>
          </a:r>
        </a:p>
      </dsp:txBody>
      <dsp:txXfrm>
        <a:off x="7181094" y="2610802"/>
        <a:ext cx="2278208" cy="1740535"/>
      </dsp:txXfrm>
    </dsp:sp>
    <dsp:sp modelId="{486E1AE5-C989-448D-BF07-135CD5C05015}">
      <dsp:nvSpPr>
        <dsp:cNvPr id="0" name=""/>
        <dsp:cNvSpPr/>
      </dsp:nvSpPr>
      <dsp:spPr>
        <a:xfrm>
          <a:off x="7704401" y="1603374"/>
          <a:ext cx="1231594" cy="1144589"/>
        </a:xfrm>
        <a:prstGeom prst="ellipse">
          <a:avLst/>
        </a:prstGeom>
        <a:solidFill>
          <a:schemeClr val="accent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8FE82-F192-4B5B-B296-752DF786392A}">
      <dsp:nvSpPr>
        <dsp:cNvPr id="0" name=""/>
        <dsp:cNvSpPr/>
      </dsp:nvSpPr>
      <dsp:spPr>
        <a:xfrm>
          <a:off x="679050" y="376937"/>
          <a:ext cx="1887187" cy="18871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7DE2D-D83B-4884-89D8-FDC18687F6D5}">
      <dsp:nvSpPr>
        <dsp:cNvPr id="0" name=""/>
        <dsp:cNvSpPr/>
      </dsp:nvSpPr>
      <dsp:spPr>
        <a:xfrm>
          <a:off x="1081237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EDDF26-AC75-491F-BBEC-C3EFAA02C83C}">
      <dsp:nvSpPr>
        <dsp:cNvPr id="0" name=""/>
        <dsp:cNvSpPr/>
      </dsp:nvSpPr>
      <dsp:spPr>
        <a:xfrm>
          <a:off x="75768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kern="1200" dirty="0"/>
            <a:t>Cost-utility analysis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i="1" kern="1200" dirty="0"/>
            <a:t>Cost per QALY</a:t>
          </a:r>
        </a:p>
      </dsp:txBody>
      <dsp:txXfrm>
        <a:off x="75768" y="2851938"/>
        <a:ext cx="3093750" cy="720000"/>
      </dsp:txXfrm>
    </dsp:sp>
    <dsp:sp modelId="{3A5E6428-6848-4B83-AA45-A1B99CBA8D2D}">
      <dsp:nvSpPr>
        <dsp:cNvPr id="0" name=""/>
        <dsp:cNvSpPr/>
      </dsp:nvSpPr>
      <dsp:spPr>
        <a:xfrm>
          <a:off x="4314206" y="376937"/>
          <a:ext cx="1887187" cy="188718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97BC2-F11B-4527-A658-924E48455A46}">
      <dsp:nvSpPr>
        <dsp:cNvPr id="0" name=""/>
        <dsp:cNvSpPr/>
      </dsp:nvSpPr>
      <dsp:spPr>
        <a:xfrm>
          <a:off x="4716393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E0A37-F39A-4C00-8AC3-5AC3DF5752BF}">
      <dsp:nvSpPr>
        <dsp:cNvPr id="0" name=""/>
        <dsp:cNvSpPr/>
      </dsp:nvSpPr>
      <dsp:spPr>
        <a:xfrm>
          <a:off x="3710925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1" kern="1200" dirty="0"/>
            <a:t>Capabilities approach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b="1" i="1" kern="1200" dirty="0"/>
            <a:t>Measuring wellbeing</a:t>
          </a:r>
          <a:r>
            <a:rPr lang="en-GB" sz="1800" b="1" kern="1200" dirty="0"/>
            <a:t> </a:t>
          </a:r>
          <a:endParaRPr lang="en-US" sz="1800" b="1" kern="1200" dirty="0"/>
        </a:p>
      </dsp:txBody>
      <dsp:txXfrm>
        <a:off x="3710925" y="2851938"/>
        <a:ext cx="3093750" cy="720000"/>
      </dsp:txXfrm>
    </dsp:sp>
    <dsp:sp modelId="{97B7690B-7AF5-4C76-B5AD-A1E0A96ED261}">
      <dsp:nvSpPr>
        <dsp:cNvPr id="0" name=""/>
        <dsp:cNvSpPr/>
      </dsp:nvSpPr>
      <dsp:spPr>
        <a:xfrm>
          <a:off x="7949362" y="376937"/>
          <a:ext cx="1887187" cy="18871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C69E17-9AF9-4205-A52C-2D896400039A}">
      <dsp:nvSpPr>
        <dsp:cNvPr id="0" name=""/>
        <dsp:cNvSpPr/>
      </dsp:nvSpPr>
      <dsp:spPr>
        <a:xfrm>
          <a:off x="8351550" y="779125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1CC405-7B79-419F-94D1-AABD49EEBB86}">
      <dsp:nvSpPr>
        <dsp:cNvPr id="0" name=""/>
        <dsp:cNvSpPr/>
      </dsp:nvSpPr>
      <dsp:spPr>
        <a:xfrm>
          <a:off x="7346081" y="2851938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kern="1200" dirty="0"/>
            <a:t>Lancaster's Theory of Value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800" i="1" kern="1200" dirty="0"/>
            <a:t>Eliciting preferences </a:t>
          </a:r>
          <a:endParaRPr lang="en-US" sz="1800" i="1" kern="1200" dirty="0"/>
        </a:p>
      </dsp:txBody>
      <dsp:txXfrm>
        <a:off x="7346081" y="2851938"/>
        <a:ext cx="3093750" cy="720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2329C-3E42-42AE-9F6C-FDF01BDA00B7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FE0D8-9B16-496B-BA7C-5CD0F9379A1A}">
      <dsp:nvSpPr>
        <dsp:cNvPr id="0" name=""/>
        <dsp:cNvSpPr/>
      </dsp:nvSpPr>
      <dsp:spPr>
        <a:xfrm>
          <a:off x="4736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What is health economics?</a:t>
          </a:r>
        </a:p>
      </dsp:txBody>
      <dsp:txXfrm>
        <a:off x="4736" y="0"/>
        <a:ext cx="2278208" cy="1740535"/>
      </dsp:txXfrm>
    </dsp:sp>
    <dsp:sp modelId="{89727C86-AD99-4B04-9677-C12C604667AE}">
      <dsp:nvSpPr>
        <dsp:cNvPr id="0" name=""/>
        <dsp:cNvSpPr/>
      </dsp:nvSpPr>
      <dsp:spPr>
        <a:xfrm>
          <a:off x="926274" y="1958102"/>
          <a:ext cx="435133" cy="435133"/>
        </a:xfrm>
        <a:prstGeom prst="ellipse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60731-3397-401D-9AE2-3829C2D65ECA}">
      <dsp:nvSpPr>
        <dsp:cNvPr id="0" name=""/>
        <dsp:cNvSpPr/>
      </dsp:nvSpPr>
      <dsp:spPr>
        <a:xfrm>
          <a:off x="2396855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How do we use health economics?</a:t>
          </a:r>
        </a:p>
      </dsp:txBody>
      <dsp:txXfrm>
        <a:off x="2396855" y="2610802"/>
        <a:ext cx="2278208" cy="1740535"/>
      </dsp:txXfrm>
    </dsp:sp>
    <dsp:sp modelId="{9FAF0948-7566-4B08-8CE4-2A6DED1C8FED}">
      <dsp:nvSpPr>
        <dsp:cNvPr id="0" name=""/>
        <dsp:cNvSpPr/>
      </dsp:nvSpPr>
      <dsp:spPr>
        <a:xfrm>
          <a:off x="331839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90ED2-06D1-4B0B-BDBA-2327298458D5}">
      <dsp:nvSpPr>
        <dsp:cNvPr id="0" name=""/>
        <dsp:cNvSpPr/>
      </dsp:nvSpPr>
      <dsp:spPr>
        <a:xfrm>
          <a:off x="4788975" y="0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Challenges when applying health economics</a:t>
          </a:r>
        </a:p>
      </dsp:txBody>
      <dsp:txXfrm>
        <a:off x="4788975" y="0"/>
        <a:ext cx="2278208" cy="1740535"/>
      </dsp:txXfrm>
    </dsp:sp>
    <dsp:sp modelId="{9BC82A47-6907-43C0-BDCB-DC9045E6D722}">
      <dsp:nvSpPr>
        <dsp:cNvPr id="0" name=""/>
        <dsp:cNvSpPr/>
      </dsp:nvSpPr>
      <dsp:spPr>
        <a:xfrm>
          <a:off x="5710512" y="1958102"/>
          <a:ext cx="435133" cy="435133"/>
        </a:xfrm>
        <a:prstGeom prst="ellipse">
          <a:avLst/>
        </a:prstGeom>
        <a:solidFill>
          <a:srgbClr val="FF00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7B061-479D-48B4-98D6-2315223D916A}">
      <dsp:nvSpPr>
        <dsp:cNvPr id="0" name=""/>
        <dsp:cNvSpPr/>
      </dsp:nvSpPr>
      <dsp:spPr>
        <a:xfrm>
          <a:off x="7181094" y="2610802"/>
          <a:ext cx="2278208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kern="1200" dirty="0"/>
            <a:t>Patient-centred solutions</a:t>
          </a:r>
        </a:p>
      </dsp:txBody>
      <dsp:txXfrm>
        <a:off x="7181094" y="2610802"/>
        <a:ext cx="2278208" cy="1740535"/>
      </dsp:txXfrm>
    </dsp:sp>
    <dsp:sp modelId="{486E1AE5-C989-448D-BF07-135CD5C05015}">
      <dsp:nvSpPr>
        <dsp:cNvPr id="0" name=""/>
        <dsp:cNvSpPr/>
      </dsp:nvSpPr>
      <dsp:spPr>
        <a:xfrm>
          <a:off x="7704401" y="1603374"/>
          <a:ext cx="1231594" cy="1144589"/>
        </a:xfrm>
        <a:prstGeom prst="ellipse">
          <a:avLst/>
        </a:prstGeom>
        <a:solidFill>
          <a:schemeClr val="accent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587EF-0A14-42B2-8B01-AE02864C3D64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F8F84-B14D-4934-902D-70399D2FEA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8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"/>
            </a:pPr>
            <a:r>
              <a:rPr lang="en-GB" dirty="0">
                <a:latin typeface="-apple-system"/>
              </a:rPr>
              <a:t>Preference elicitation research </a:t>
            </a:r>
          </a:p>
          <a:p>
            <a:pPr algn="l">
              <a:buFont typeface="Wingdings" panose="05000000000000000000" pitchFamily="2" charset="2"/>
              <a:buChar char="ð"/>
            </a:pPr>
            <a:r>
              <a:rPr lang="en-GB" i="1" dirty="0">
                <a:latin typeface="-apple-system"/>
              </a:rPr>
              <a:t> How people’s preferences impact the value of NHS services</a:t>
            </a:r>
          </a:p>
          <a:p>
            <a:pPr>
              <a:defRPr/>
            </a:pP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3737A-112E-4828-93A8-859608F7142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12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418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43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333333"/>
                </a:solidFill>
                <a:latin typeface="-apple-system"/>
              </a:rPr>
              <a:t>Useful for decision-making across the NHS, but not without issue here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F35C8-F821-47BE-8C65-752E23EBB4F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95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277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956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627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907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0279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1068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is health economics?</a:t>
            </a:r>
          </a:p>
          <a:p>
            <a:r>
              <a:rPr lang="en-GB" dirty="0"/>
              <a:t>How we use health economics</a:t>
            </a:r>
          </a:p>
          <a:p>
            <a:r>
              <a:rPr lang="en-GB" dirty="0"/>
              <a:t>Challenges of applying health economics to care at end of life</a:t>
            </a:r>
          </a:p>
          <a:p>
            <a:r>
              <a:rPr lang="en-GB" dirty="0"/>
              <a:t>Patient-centred solutions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688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2342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2377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4289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1265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99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3172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7224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2120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60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"/>
            </a:pPr>
            <a:r>
              <a:rPr lang="en-GB" dirty="0">
                <a:latin typeface="-apple-system"/>
              </a:rPr>
              <a:t>Preference elicitation research </a:t>
            </a:r>
          </a:p>
          <a:p>
            <a:pPr algn="l">
              <a:buFont typeface="Wingdings" panose="05000000000000000000" pitchFamily="2" charset="2"/>
              <a:buChar char="ð"/>
            </a:pPr>
            <a:r>
              <a:rPr lang="en-GB" i="1" dirty="0">
                <a:latin typeface="-apple-system"/>
              </a:rPr>
              <a:t> How people’s preferences impact the value of NHS services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398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reason we need economics is because resources are scarce and demands are infinite.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220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So if you thought £$ </a:t>
            </a:r>
          </a:p>
          <a:p>
            <a:pPr algn="l"/>
            <a:r>
              <a:rPr lang="en-GB" dirty="0"/>
              <a:t>I encourage you to replace those thoughts with this image ..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FF9822-4AB6-4D4F-8BE5-31705DB2D78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14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164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When we think about how we use health economics, I’m going to run through 3 examples.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554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Health economics is concerned with </a:t>
            </a:r>
            <a:r>
              <a:rPr lang="en-GB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the problem of allocating health care resources under conditions of scarcity and uncertainty</a:t>
            </a:r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558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Johnston BM. The application of economic evaluation techniques to studies of palliative and end-of-life care. Care at the end of life: an economic perspective. 2016:19-30.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78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of the first challenges for health services research in palliative care is study design…. here I have highlighted just some of the points for consideration </a:t>
            </a:r>
          </a:p>
          <a:p>
            <a:endParaRPr lang="en-GB" dirty="0"/>
          </a:p>
          <a:p>
            <a:r>
              <a:rPr lang="en-GB" dirty="0"/>
              <a:t>Services are personalised and vary between patients, making it difficult to standardise the design and delivery of care</a:t>
            </a:r>
          </a:p>
          <a:p>
            <a:r>
              <a:rPr lang="en-GB" dirty="0"/>
              <a:t>Patients may lack capacity to consent</a:t>
            </a:r>
          </a:p>
          <a:p>
            <a:r>
              <a:rPr lang="en-GB" dirty="0"/>
              <a:t>Relevant outcomes can be difficult to capture when patients lack capacity </a:t>
            </a:r>
          </a:p>
          <a:p>
            <a:r>
              <a:rPr lang="en-GB" dirty="0"/>
              <a:t>An overprotective culture can result in gatekeeping by healthcare professional</a:t>
            </a:r>
          </a:p>
          <a:p>
            <a:r>
              <a:rPr lang="en-GB" dirty="0"/>
              <a:t>Clinicians may have ethical concerns about enrolling patients in studies where they may not receive the comprehensive range of services</a:t>
            </a:r>
          </a:p>
          <a:p>
            <a:r>
              <a:rPr lang="en-GB" dirty="0"/>
              <a:t>Varying level of willingness to prioritise research amongst healthcare professionals</a:t>
            </a:r>
          </a:p>
          <a:p>
            <a:r>
              <a:rPr lang="en-GB" dirty="0"/>
              <a:t>Patients living with advanced illness may die before the study is completed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Page 21: Johnston BM. The application of economic evaluation techniques to studies of palliative and end-of-life care. Care at the end of life: an economic perspective. 2016:19-30.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9F8F84-B14D-4934-902D-70399D2FEAB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161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CB922-7C31-6D57-6AF1-ACD0709841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14EA3-F77F-7224-6BDF-DA8E85845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C41AE-4F17-C59E-8601-17A211FD0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58160-C5E7-3BE9-D746-EBB007CD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BACBB-FBEC-CC73-BD7A-32CBF1FD0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64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F5367-9ECF-3141-4B7A-177C65842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EC04-4D70-AD2A-F3F8-6C1FA603B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13077-7C0F-7BA0-83AB-7EEC1D7B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6A8E1-F331-4F1F-9E93-E3C5FDEB1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388CC-F60E-9F26-00CB-5722B4B45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30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50C0CF-DD10-CDEE-9194-D4DD0423E4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069E4E-88BF-8C4B-7EF2-F11C12C3A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1ADFD-A54D-2A66-4ABE-6CD0A52BC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8D3FA-57B3-89E5-E509-D38069006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2FE67-6FD6-E751-C7E7-702A9C21E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37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BD183-561C-6416-5590-71DDAB7CC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FC6BC-5CA0-8244-2106-A2009B6F6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BE30E-176B-0650-7142-4C3D49C2A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20E5E-0AD1-0BB6-625A-FFCEBB85A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2A92D-3247-9324-8C9A-F85D4E4FB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18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72512-A33F-A797-18DB-DF50630BF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94937-8287-1879-5F00-31348AA1D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110F7-628B-D74F-6CB1-12F24ED5E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08606-7CF4-205F-F772-B71555DBD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2ECB3-70CF-35E7-AE8C-3EE70FEC3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50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4D42-3E4F-AF32-8BE2-506D5961D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478AC-6DF3-DD93-1533-0E120F13E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FF494E-6BD2-6307-0981-5438EC1CD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44A03-D54E-1929-08EF-CD55CEEBC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96094-D316-FA2A-5845-A15322B26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A8016-E649-FE1A-181F-F66E2D150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50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91A1A-F41B-22A6-96AE-A0FA2E92B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3D8AE-CA17-4D0C-4838-2438AD6C2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CD0772-5010-9E02-24C6-3BE9B7039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87846B-D7D6-18FF-3266-BF2E662BBB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EC1ACB-105E-67E9-551C-E7A34B355D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0F46F7-7250-C37C-A0C3-72FD0370A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ECC22C-8A2F-A8B2-ACE9-12D43CFD5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119611-A1B6-9817-2AAD-17113A87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1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8CA5B-0343-DF69-E698-57E3AF763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3AF2B-D3FF-8905-6E87-F305C0BD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001550-128A-6549-09A7-509521A3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065503-8D28-6FA0-EC2A-FC166E68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50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4A88C-C40C-933D-5084-62A433B13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A64B1A-7D50-3497-A201-F63FB9366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ECF42-A860-193F-CCDE-FB741AB8B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34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EEE9B-7111-D734-59C9-09C5F158F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BC0E2-C156-B7A9-B76B-6E1CBB745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CC24F-F65B-307E-892C-0FA9089FC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59BAA-F360-79B6-5A1D-7DE7410B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01F04-C305-FA31-9F4C-64C2859E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162BF3-7818-F9FF-4D87-5F04DE9D4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64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A9906-527A-B634-7638-01CB7FC86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A13053-7D4F-0EBD-5419-EFA8EF529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A04C9-BBD8-28CD-70FA-743DB26C1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B4E9F-8B46-9CF6-E4B5-BB76D988C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D9395-5DAB-6D56-D110-55EE7A723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868C3-9D13-640C-BD27-F9D8F1E42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29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74AF86-624D-0E57-8D5B-4512BA94F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D8D2E-5872-9D07-C131-8C312D410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BA496-BDE3-C212-F470-C690AD429F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C6568-4B6E-4A4C-9F95-AAD1BD780FAC}" type="datetimeFigureOut">
              <a:rPr lang="en-GB" smtClean="0"/>
              <a:t>28/02/2024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E1B89-DB9F-74F0-BD3C-C8683ED511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7AA71-41A1-3E9F-85AB-7887EA6D0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40ED8-26B2-446D-8A8C-EFC4D3ED74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00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0799" y="3973231"/>
            <a:ext cx="11050401" cy="3206044"/>
          </a:xfrm>
        </p:spPr>
        <p:txBody>
          <a:bodyPr>
            <a:normAutofit/>
          </a:bodyPr>
          <a:lstStyle/>
          <a:p>
            <a:pPr algn="l"/>
            <a:r>
              <a:rPr lang="en-GB" sz="3600" dirty="0" err="1"/>
              <a:t>PEoLC</a:t>
            </a:r>
            <a:r>
              <a:rPr lang="en-GB" sz="3600" dirty="0"/>
              <a:t> Engagement Event</a:t>
            </a:r>
            <a:br>
              <a:rPr lang="en-GB" sz="3600" dirty="0"/>
            </a:br>
            <a:r>
              <a:rPr lang="en-GB" sz="3600" b="1" dirty="0"/>
              <a:t>Health Economics</a:t>
            </a:r>
            <a:br>
              <a:rPr lang="en-GB" sz="1800" b="1" dirty="0"/>
            </a:br>
            <a:br>
              <a:rPr lang="en-GB" sz="1800" b="1" dirty="0"/>
            </a:br>
            <a:r>
              <a:rPr lang="en-GB" sz="1800" dirty="0" err="1"/>
              <a:t>Dr.</a:t>
            </a:r>
            <a:r>
              <a:rPr lang="en-GB" sz="1800" dirty="0"/>
              <a:t> Emily Holmes </a:t>
            </a:r>
            <a:br>
              <a:rPr lang="en-GB" sz="1800" dirty="0"/>
            </a:br>
            <a:r>
              <a:rPr lang="en-GB" sz="1800" dirty="0"/>
              <a:t>Senior Research Fellow, Centre for Health Economics and Medicines Evaluation (CHEME)</a:t>
            </a:r>
            <a:br>
              <a:rPr lang="en-GB" sz="1800" dirty="0"/>
            </a:br>
            <a:r>
              <a:rPr lang="en-GB" sz="1800" dirty="0"/>
              <a:t>North Wales Medical School, Bangor University</a:t>
            </a:r>
            <a:br>
              <a:rPr lang="en-GB" sz="1800" dirty="0"/>
            </a:br>
            <a:br>
              <a:rPr lang="en-GB" sz="1800" dirty="0"/>
            </a:br>
            <a:endParaRPr lang="en-GB" sz="1100" dirty="0"/>
          </a:p>
        </p:txBody>
      </p:sp>
      <p:pic>
        <p:nvPicPr>
          <p:cNvPr id="7" name="Picture 5" descr="BangorLogo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27" y="332208"/>
            <a:ext cx="1094099" cy="88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287" y="332208"/>
            <a:ext cx="2295230" cy="8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Menai%20Bridge,%20Telford%27s%20Suspension%20Bridge%201280pix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60" b="34365"/>
          <a:stretch/>
        </p:blipFill>
        <p:spPr>
          <a:xfrm>
            <a:off x="660483" y="1517844"/>
            <a:ext cx="10871034" cy="266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499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84B387-6107-8212-D813-9DF19BF81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GB" sz="5400" dirty="0"/>
              <a:t>Consider…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38A690-AB1D-AD63-C5D4-678556852E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628926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8034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8" name="Rectangle 36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B8A56A-1EC0-4BEC-93E9-F6246050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/>
              <a:t>Health economics toolkit</a:t>
            </a:r>
            <a:endParaRPr lang="en-GB" sz="5400" dirty="0"/>
          </a:p>
        </p:txBody>
      </p:sp>
      <p:sp>
        <p:nvSpPr>
          <p:cNvPr id="59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FBD5D78-B96C-D091-3F45-015A2C4812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987176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0717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00490E81-445D-A94C-A9F8-82B902B58B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" r="47497"/>
          <a:stretch/>
        </p:blipFill>
        <p:spPr bwMode="auto">
          <a:xfrm>
            <a:off x="-1" y="-342745"/>
            <a:ext cx="5375189" cy="744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91EE3F-9551-13BE-FD8D-768B5B79D84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11600" dirty="0">
                <a:solidFill>
                  <a:srgbClr val="333333"/>
                </a:solidFill>
                <a:latin typeface="-apple-system"/>
              </a:rPr>
              <a:t> 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8443ED-488F-E15F-8B82-454F08D5FF2A}"/>
              </a:ext>
            </a:extLst>
          </p:cNvPr>
          <p:cNvSpPr txBox="1"/>
          <p:nvPr/>
        </p:nvSpPr>
        <p:spPr>
          <a:xfrm>
            <a:off x="5807676" y="372108"/>
            <a:ext cx="5943600" cy="22320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3200" dirty="0">
                <a:solidFill>
                  <a:srgbClr val="333333"/>
                </a:solidFill>
                <a:latin typeface="-apple-system"/>
              </a:rPr>
              <a:t>To make healthcare decisions we need to measure people's health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"/>
            </a:pPr>
            <a:r>
              <a:rPr lang="en-GB" sz="3200" dirty="0">
                <a:solidFill>
                  <a:srgbClr val="333333"/>
                </a:solidFill>
                <a:latin typeface="-apple-system"/>
              </a:rPr>
              <a:t> Ask patients standard questions about their health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BAA5D4D-C131-C46D-E737-352773D22F72}"/>
              </a:ext>
            </a:extLst>
          </p:cNvPr>
          <p:cNvSpPr/>
          <p:nvPr/>
        </p:nvSpPr>
        <p:spPr>
          <a:xfrm flipH="1">
            <a:off x="5257799" y="1592550"/>
            <a:ext cx="630195" cy="513677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19AE8A-888B-3FF0-6BF1-29F938010B5D}"/>
              </a:ext>
            </a:extLst>
          </p:cNvPr>
          <p:cNvGrpSpPr/>
          <p:nvPr/>
        </p:nvGrpSpPr>
        <p:grpSpPr>
          <a:xfrm>
            <a:off x="4658502" y="484602"/>
            <a:ext cx="7092774" cy="5829701"/>
            <a:chOff x="4658502" y="484602"/>
            <a:chExt cx="7092774" cy="582970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10F55FD-11E9-908D-3931-B5C1974A231D}"/>
                </a:ext>
              </a:extLst>
            </p:cNvPr>
            <p:cNvSpPr txBox="1"/>
            <p:nvPr/>
          </p:nvSpPr>
          <p:spPr>
            <a:xfrm>
              <a:off x="5807676" y="3377508"/>
              <a:ext cx="5943600" cy="27737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1">
                <a:lnSpc>
                  <a:spcPct val="110000"/>
                </a:lnSpc>
                <a:buFont typeface="Wingdings" panose="05000000000000000000" pitchFamily="2" charset="2"/>
                <a:buChar char="ð"/>
              </a:pPr>
              <a:r>
                <a:rPr lang="en-GB" sz="3200" dirty="0">
                  <a:solidFill>
                    <a:srgbClr val="333333"/>
                  </a:solidFill>
                  <a:latin typeface="-apple-system"/>
                </a:rPr>
                <a:t>Provides a description of health that is converted into numbers</a:t>
              </a:r>
            </a:p>
            <a:p>
              <a:pPr lvl="1">
                <a:lnSpc>
                  <a:spcPct val="110000"/>
                </a:lnSpc>
                <a:buFont typeface="Wingdings" panose="05000000000000000000" pitchFamily="2" charset="2"/>
                <a:buChar char="ð"/>
              </a:pPr>
              <a:r>
                <a:rPr lang="en-GB" sz="3200" dirty="0">
                  <a:solidFill>
                    <a:srgbClr val="333333"/>
                  </a:solidFill>
                  <a:latin typeface="-apple-system"/>
                </a:rPr>
                <a:t>Attach utility scores based on population survey</a:t>
              </a: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1110AD16-D6A3-4770-C1E6-A8521FDE2D40}"/>
                </a:ext>
              </a:extLst>
            </p:cNvPr>
            <p:cNvSpPr/>
            <p:nvPr/>
          </p:nvSpPr>
          <p:spPr>
            <a:xfrm>
              <a:off x="5276333" y="3640274"/>
              <a:ext cx="630195" cy="51367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570C0D1F-BC32-3C7A-E037-1917499A1765}"/>
                </a:ext>
              </a:extLst>
            </p:cNvPr>
            <p:cNvSpPr/>
            <p:nvPr/>
          </p:nvSpPr>
          <p:spPr>
            <a:xfrm>
              <a:off x="4658502" y="484602"/>
              <a:ext cx="630195" cy="5829701"/>
            </a:xfrm>
            <a:prstGeom prst="rightBrace">
              <a:avLst>
                <a:gd name="adj1" fmla="val 8333"/>
                <a:gd name="adj2" fmla="val 58902"/>
              </a:avLst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5795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Quality-Adjusted Life-Years </a:t>
            </a:r>
            <a:br>
              <a:rPr lang="en-GB" altLang="en-US" dirty="0"/>
            </a:br>
            <a:r>
              <a:rPr lang="en-GB" altLang="en-US" dirty="0"/>
              <a:t>(QALYs)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815234" y="2081040"/>
            <a:ext cx="6561535" cy="3580209"/>
            <a:chOff x="1385888" y="2278858"/>
            <a:chExt cx="6561535" cy="3580209"/>
          </a:xfrm>
        </p:grpSpPr>
        <p:grpSp>
          <p:nvGrpSpPr>
            <p:cNvPr id="4" name="Group 3"/>
            <p:cNvGrpSpPr/>
            <p:nvPr/>
          </p:nvGrpSpPr>
          <p:grpSpPr>
            <a:xfrm>
              <a:off x="1385888" y="2278858"/>
              <a:ext cx="6561535" cy="3580209"/>
              <a:chOff x="1385888" y="2278858"/>
              <a:chExt cx="6561535" cy="3580209"/>
            </a:xfrm>
          </p:grpSpPr>
          <p:sp>
            <p:nvSpPr>
              <p:cNvPr id="16387" name="Line 3"/>
              <p:cNvSpPr>
                <a:spLocks noChangeShapeType="1"/>
              </p:cNvSpPr>
              <p:nvPr/>
            </p:nvSpPr>
            <p:spPr bwMode="auto">
              <a:xfrm flipV="1">
                <a:off x="1506141" y="2278858"/>
                <a:ext cx="0" cy="6786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350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1385888" y="2471739"/>
                <a:ext cx="6561535" cy="3387328"/>
                <a:chOff x="1385888" y="2471739"/>
                <a:chExt cx="6561535" cy="3387328"/>
              </a:xfrm>
            </p:grpSpPr>
            <p:sp>
              <p:nvSpPr>
                <p:cNvPr id="16390" name="Freeform 6" descr="10%"/>
                <p:cNvSpPr>
                  <a:spLocks/>
                </p:cNvSpPr>
                <p:nvPr/>
              </p:nvSpPr>
              <p:spPr bwMode="auto">
                <a:xfrm>
                  <a:off x="5064920" y="2992042"/>
                  <a:ext cx="2513410" cy="2207419"/>
                </a:xfrm>
                <a:custGeom>
                  <a:avLst/>
                  <a:gdLst>
                    <a:gd name="T0" fmla="*/ 0 w 2375"/>
                    <a:gd name="T1" fmla="*/ 2147483647 h 1854"/>
                    <a:gd name="T2" fmla="*/ 2147483647 w 2375"/>
                    <a:gd name="T3" fmla="*/ 2147483647 h 1854"/>
                    <a:gd name="T4" fmla="*/ 2147483647 w 2375"/>
                    <a:gd name="T5" fmla="*/ 2147483647 h 1854"/>
                    <a:gd name="T6" fmla="*/ 2147483647 w 2375"/>
                    <a:gd name="T7" fmla="*/ 2147483647 h 1854"/>
                    <a:gd name="T8" fmla="*/ 2147483647 w 2375"/>
                    <a:gd name="T9" fmla="*/ 2147483647 h 1854"/>
                    <a:gd name="T10" fmla="*/ 2147483647 w 2375"/>
                    <a:gd name="T11" fmla="*/ 2147483647 h 1854"/>
                    <a:gd name="T12" fmla="*/ 2147483647 w 2375"/>
                    <a:gd name="T13" fmla="*/ 2147483647 h 1854"/>
                    <a:gd name="T14" fmla="*/ 2147483647 w 2375"/>
                    <a:gd name="T15" fmla="*/ 2147483647 h 1854"/>
                    <a:gd name="T16" fmla="*/ 2147483647 w 2375"/>
                    <a:gd name="T17" fmla="*/ 2147483647 h 1854"/>
                    <a:gd name="T18" fmla="*/ 2147483647 w 2375"/>
                    <a:gd name="T19" fmla="*/ 2147483647 h 1854"/>
                    <a:gd name="T20" fmla="*/ 2147483647 w 2375"/>
                    <a:gd name="T21" fmla="*/ 2147483647 h 1854"/>
                    <a:gd name="T22" fmla="*/ 2147483647 w 2375"/>
                    <a:gd name="T23" fmla="*/ 2147483647 h 1854"/>
                    <a:gd name="T24" fmla="*/ 2147483647 w 2375"/>
                    <a:gd name="T25" fmla="*/ 2147483647 h 1854"/>
                    <a:gd name="T26" fmla="*/ 2147483647 w 2375"/>
                    <a:gd name="T27" fmla="*/ 0 h 1854"/>
                    <a:gd name="T28" fmla="*/ 2147483647 w 2375"/>
                    <a:gd name="T29" fmla="*/ 0 h 1854"/>
                    <a:gd name="T30" fmla="*/ 2147483647 w 2375"/>
                    <a:gd name="T31" fmla="*/ 2147483647 h 1854"/>
                    <a:gd name="T32" fmla="*/ 2147483647 w 2375"/>
                    <a:gd name="T33" fmla="*/ 2147483647 h 1854"/>
                    <a:gd name="T34" fmla="*/ 0 w 2375"/>
                    <a:gd name="T35" fmla="*/ 2147483647 h 185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375"/>
                    <a:gd name="T55" fmla="*/ 0 h 1854"/>
                    <a:gd name="T56" fmla="*/ 2375 w 2375"/>
                    <a:gd name="T57" fmla="*/ 1854 h 185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375" h="1854">
                      <a:moveTo>
                        <a:pt x="0" y="449"/>
                      </a:moveTo>
                      <a:lnTo>
                        <a:pt x="567" y="450"/>
                      </a:lnTo>
                      <a:lnTo>
                        <a:pt x="852" y="761"/>
                      </a:lnTo>
                      <a:lnTo>
                        <a:pt x="1123" y="1002"/>
                      </a:lnTo>
                      <a:lnTo>
                        <a:pt x="1420" y="1342"/>
                      </a:lnTo>
                      <a:lnTo>
                        <a:pt x="1603" y="1590"/>
                      </a:lnTo>
                      <a:lnTo>
                        <a:pt x="1679" y="1854"/>
                      </a:lnTo>
                      <a:lnTo>
                        <a:pt x="2375" y="1854"/>
                      </a:lnTo>
                      <a:lnTo>
                        <a:pt x="2236" y="1506"/>
                      </a:lnTo>
                      <a:lnTo>
                        <a:pt x="2054" y="1146"/>
                      </a:lnTo>
                      <a:lnTo>
                        <a:pt x="1730" y="738"/>
                      </a:lnTo>
                      <a:lnTo>
                        <a:pt x="1487" y="462"/>
                      </a:lnTo>
                      <a:lnTo>
                        <a:pt x="1271" y="156"/>
                      </a:lnTo>
                      <a:lnTo>
                        <a:pt x="1116" y="0"/>
                      </a:lnTo>
                      <a:lnTo>
                        <a:pt x="217" y="0"/>
                      </a:lnTo>
                      <a:lnTo>
                        <a:pt x="110" y="140"/>
                      </a:lnTo>
                      <a:lnTo>
                        <a:pt x="12" y="378"/>
                      </a:lnTo>
                      <a:lnTo>
                        <a:pt x="0" y="449"/>
                      </a:lnTo>
                    </a:path>
                  </a:pathLst>
                </a:custGeom>
                <a:pattFill prst="pct10">
                  <a:fgClr>
                    <a:srgbClr val="800000"/>
                  </a:fgClr>
                  <a:bgClr>
                    <a:srgbClr val="FFFFFF"/>
                  </a:bgClr>
                </a:pattFill>
                <a:ln w="254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en-US" sz="135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6400" name="Rectangle 16"/>
                <p:cNvSpPr>
                  <a:spLocks noChangeArrowheads="1"/>
                </p:cNvSpPr>
                <p:nvPr/>
              </p:nvSpPr>
              <p:spPr bwMode="auto">
                <a:xfrm>
                  <a:off x="5179219" y="2964656"/>
                  <a:ext cx="1428750" cy="6679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7866" tIns="33338" rIns="67866" bIns="33338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>
                    <a:lnSpc>
                      <a:spcPct val="95000"/>
                    </a:lnSpc>
                  </a:pPr>
                  <a:r>
                    <a:rPr lang="en-US" altLang="en-US" sz="1200" b="1">
                      <a:solidFill>
                        <a:schemeClr val="tx2"/>
                      </a:solidFill>
                    </a:rPr>
                    <a:t>Quality-</a:t>
                  </a:r>
                </a:p>
                <a:p>
                  <a:pPr algn="ctr">
                    <a:lnSpc>
                      <a:spcPct val="95000"/>
                    </a:lnSpc>
                  </a:pPr>
                  <a:r>
                    <a:rPr lang="en-US" altLang="en-US" sz="1200" b="1">
                      <a:solidFill>
                        <a:schemeClr val="tx2"/>
                      </a:solidFill>
                    </a:rPr>
                    <a:t>Adjusted Life Years-Gained</a:t>
                  </a:r>
                </a:p>
              </p:txBody>
            </p:sp>
            <p:grpSp>
              <p:nvGrpSpPr>
                <p:cNvPr id="2" name="Group 1"/>
                <p:cNvGrpSpPr/>
                <p:nvPr/>
              </p:nvGrpSpPr>
              <p:grpSpPr>
                <a:xfrm>
                  <a:off x="1385888" y="2471739"/>
                  <a:ext cx="6561535" cy="3387328"/>
                  <a:chOff x="1385888" y="2471739"/>
                  <a:chExt cx="6561535" cy="3387328"/>
                </a:xfrm>
              </p:grpSpPr>
              <p:sp>
                <p:nvSpPr>
                  <p:cNvPr id="1638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822974" y="5599511"/>
                    <a:ext cx="3612356" cy="2595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altLang="en-US" sz="1350" b="1" dirty="0">
                        <a:solidFill>
                          <a:schemeClr val="tx2"/>
                        </a:solidFill>
                      </a:rPr>
                      <a:t>QUANTITY OF LIFE  (Years)</a:t>
                    </a:r>
                  </a:p>
                </p:txBody>
              </p:sp>
              <p:sp>
                <p:nvSpPr>
                  <p:cNvPr id="16389" name="Freeform 5"/>
                  <p:cNvSpPr>
                    <a:spLocks/>
                  </p:cNvSpPr>
                  <p:nvPr/>
                </p:nvSpPr>
                <p:spPr bwMode="auto">
                  <a:xfrm>
                    <a:off x="2020491" y="2946798"/>
                    <a:ext cx="4818459" cy="2255044"/>
                  </a:xfrm>
                  <a:custGeom>
                    <a:avLst/>
                    <a:gdLst>
                      <a:gd name="T0" fmla="*/ 2147483647 w 4553"/>
                      <a:gd name="T1" fmla="*/ 0 h 1894"/>
                      <a:gd name="T2" fmla="*/ 2147483647 w 4553"/>
                      <a:gd name="T3" fmla="*/ 2147483647 h 1894"/>
                      <a:gd name="T4" fmla="*/ 2147483647 w 4553"/>
                      <a:gd name="T5" fmla="*/ 2147483647 h 1894"/>
                      <a:gd name="T6" fmla="*/ 2147483647 w 4553"/>
                      <a:gd name="T7" fmla="*/ 2147483647 h 1894"/>
                      <a:gd name="T8" fmla="*/ 2147483647 w 4553"/>
                      <a:gd name="T9" fmla="*/ 2147483647 h 1894"/>
                      <a:gd name="T10" fmla="*/ 2147483647 w 4553"/>
                      <a:gd name="T11" fmla="*/ 2147483647 h 1894"/>
                      <a:gd name="T12" fmla="*/ 2147483647 w 4553"/>
                      <a:gd name="T13" fmla="*/ 2147483647 h 1894"/>
                      <a:gd name="T14" fmla="*/ 2147483647 w 4553"/>
                      <a:gd name="T15" fmla="*/ 2147483647 h 1894"/>
                      <a:gd name="T16" fmla="*/ 2147483647 w 4553"/>
                      <a:gd name="T17" fmla="*/ 2147483647 h 1894"/>
                      <a:gd name="T18" fmla="*/ 2147483647 w 4553"/>
                      <a:gd name="T19" fmla="*/ 2147483647 h 1894"/>
                      <a:gd name="T20" fmla="*/ 2147483647 w 4553"/>
                      <a:gd name="T21" fmla="*/ 2147483647 h 1894"/>
                      <a:gd name="T22" fmla="*/ 2147483647 w 4553"/>
                      <a:gd name="T23" fmla="*/ 2147483647 h 1894"/>
                      <a:gd name="T24" fmla="*/ 2147483647 w 4553"/>
                      <a:gd name="T25" fmla="*/ 2147483647 h 1894"/>
                      <a:gd name="T26" fmla="*/ 2147483647 w 4553"/>
                      <a:gd name="T27" fmla="*/ 2147483647 h 1894"/>
                      <a:gd name="T28" fmla="*/ 2147483647 w 4553"/>
                      <a:gd name="T29" fmla="*/ 2147483647 h 1894"/>
                      <a:gd name="T30" fmla="*/ 2147483647 w 4553"/>
                      <a:gd name="T31" fmla="*/ 0 h 1894"/>
                      <a:gd name="T32" fmla="*/ 2147483647 w 4553"/>
                      <a:gd name="T33" fmla="*/ 0 h 1894"/>
                      <a:gd name="T34" fmla="*/ 2147483647 w 4553"/>
                      <a:gd name="T35" fmla="*/ 2147483647 h 1894"/>
                      <a:gd name="T36" fmla="*/ 2147483647 w 4553"/>
                      <a:gd name="T37" fmla="*/ 2147483647 h 1894"/>
                      <a:gd name="T38" fmla="*/ 2147483647 w 4553"/>
                      <a:gd name="T39" fmla="*/ 2147483647 h 1894"/>
                      <a:gd name="T40" fmla="*/ 0 w 4553"/>
                      <a:gd name="T41" fmla="*/ 2147483647 h 1894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4553"/>
                      <a:gd name="T64" fmla="*/ 0 h 1894"/>
                      <a:gd name="T65" fmla="*/ 4553 w 4553"/>
                      <a:gd name="T66" fmla="*/ 1894 h 1894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4553" h="1894">
                        <a:moveTo>
                          <a:pt x="18" y="0"/>
                        </a:moveTo>
                        <a:lnTo>
                          <a:pt x="13" y="1894"/>
                        </a:lnTo>
                        <a:lnTo>
                          <a:pt x="4553" y="1894"/>
                        </a:lnTo>
                        <a:lnTo>
                          <a:pt x="4472" y="1604"/>
                        </a:lnTo>
                        <a:lnTo>
                          <a:pt x="4255" y="1315"/>
                        </a:lnTo>
                        <a:lnTo>
                          <a:pt x="3984" y="1013"/>
                        </a:lnTo>
                        <a:lnTo>
                          <a:pt x="3715" y="774"/>
                        </a:lnTo>
                        <a:lnTo>
                          <a:pt x="3441" y="471"/>
                        </a:lnTo>
                        <a:lnTo>
                          <a:pt x="2873" y="471"/>
                        </a:lnTo>
                        <a:lnTo>
                          <a:pt x="2791" y="627"/>
                        </a:lnTo>
                        <a:lnTo>
                          <a:pt x="2710" y="844"/>
                        </a:lnTo>
                        <a:lnTo>
                          <a:pt x="2712" y="12"/>
                        </a:lnTo>
                        <a:lnTo>
                          <a:pt x="2078" y="12"/>
                        </a:lnTo>
                        <a:lnTo>
                          <a:pt x="1936" y="345"/>
                        </a:lnTo>
                        <a:lnTo>
                          <a:pt x="1721" y="1170"/>
                        </a:lnTo>
                        <a:lnTo>
                          <a:pt x="1721" y="0"/>
                        </a:lnTo>
                        <a:lnTo>
                          <a:pt x="1165" y="0"/>
                        </a:lnTo>
                        <a:lnTo>
                          <a:pt x="944" y="340"/>
                        </a:lnTo>
                        <a:lnTo>
                          <a:pt x="786" y="736"/>
                        </a:lnTo>
                        <a:lnTo>
                          <a:pt x="786" y="12"/>
                        </a:lnTo>
                        <a:lnTo>
                          <a:pt x="0" y="12"/>
                        </a:lnTo>
                      </a:path>
                    </a:pathLst>
                  </a:custGeom>
                  <a:solidFill>
                    <a:srgbClr val="FAB9B4"/>
                  </a:solidFill>
                  <a:ln w="254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endParaRPr lang="en-US" altLang="en-US" sz="135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6391" name="Line 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41922" y="2471739"/>
                    <a:ext cx="0" cy="516731"/>
                  </a:xfrm>
                  <a:prstGeom prst="line">
                    <a:avLst/>
                  </a:prstGeom>
                  <a:noFill/>
                  <a:ln w="12700">
                    <a:solidFill>
                      <a:srgbClr val="00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 sz="1350"/>
                  </a:p>
                </p:txBody>
              </p:sp>
              <p:sp>
                <p:nvSpPr>
                  <p:cNvPr id="163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677591" y="2832497"/>
                    <a:ext cx="600075" cy="2714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altLang="en-US" sz="1350" b="1">
                        <a:solidFill>
                          <a:schemeClr val="tx2"/>
                        </a:solidFill>
                      </a:rPr>
                      <a:t>1.0</a:t>
                    </a:r>
                  </a:p>
                </p:txBody>
              </p:sp>
              <p:sp>
                <p:nvSpPr>
                  <p:cNvPr id="163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677591" y="5070872"/>
                    <a:ext cx="503634" cy="2571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altLang="en-US" sz="1350" b="1">
                        <a:solidFill>
                          <a:schemeClr val="tx2"/>
                        </a:solidFill>
                      </a:rPr>
                      <a:t>0.0</a:t>
                    </a:r>
                  </a:p>
                </p:txBody>
              </p:sp>
              <p:sp>
                <p:nvSpPr>
                  <p:cNvPr id="163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6435328" y="5232797"/>
                    <a:ext cx="776288" cy="3000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altLang="en-US" sz="1350" b="1">
                        <a:solidFill>
                          <a:schemeClr val="tx2"/>
                        </a:solidFill>
                      </a:rPr>
                      <a:t>Death</a:t>
                    </a:r>
                  </a:p>
                </p:txBody>
              </p:sp>
              <p:sp>
                <p:nvSpPr>
                  <p:cNvPr id="163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7211617" y="5232797"/>
                    <a:ext cx="735806" cy="2702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altLang="en-US" sz="1350" b="1">
                        <a:solidFill>
                          <a:schemeClr val="tx2"/>
                        </a:solidFill>
                      </a:rPr>
                      <a:t>Death</a:t>
                    </a:r>
                  </a:p>
                </p:txBody>
              </p:sp>
              <p:sp>
                <p:nvSpPr>
                  <p:cNvPr id="16397" name="Freeform 13"/>
                  <p:cNvSpPr>
                    <a:spLocks/>
                  </p:cNvSpPr>
                  <p:nvPr/>
                </p:nvSpPr>
                <p:spPr bwMode="auto">
                  <a:xfrm>
                    <a:off x="5772151" y="3971926"/>
                    <a:ext cx="250031" cy="175022"/>
                  </a:xfrm>
                  <a:custGeom>
                    <a:avLst/>
                    <a:gdLst>
                      <a:gd name="T0" fmla="*/ 0 w 236"/>
                      <a:gd name="T1" fmla="*/ 2147483647 h 147"/>
                      <a:gd name="T2" fmla="*/ 2147483647 w 236"/>
                      <a:gd name="T3" fmla="*/ 0 h 147"/>
                      <a:gd name="T4" fmla="*/ 0 60000 65536"/>
                      <a:gd name="T5" fmla="*/ 0 60000 65536"/>
                      <a:gd name="T6" fmla="*/ 0 w 236"/>
                      <a:gd name="T7" fmla="*/ 0 h 147"/>
                      <a:gd name="T8" fmla="*/ 236 w 236"/>
                      <a:gd name="T9" fmla="*/ 147 h 147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236" h="147">
                        <a:moveTo>
                          <a:pt x="0" y="146"/>
                        </a:moveTo>
                        <a:lnTo>
                          <a:pt x="235" y="0"/>
                        </a:lnTo>
                      </a:path>
                    </a:pathLst>
                  </a:custGeom>
                  <a:noFill/>
                  <a:ln w="25400" cap="rnd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endParaRPr lang="en-US" altLang="en-US" sz="135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63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6768705" y="3082530"/>
                    <a:ext cx="1125140" cy="4024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/>
                    <a:r>
                      <a:rPr lang="en-US" altLang="en-US" sz="1350" b="1" dirty="0">
                        <a:solidFill>
                          <a:schemeClr val="tx2"/>
                        </a:solidFill>
                      </a:rPr>
                      <a:t>New</a:t>
                    </a:r>
                  </a:p>
                  <a:p>
                    <a:pPr algn="ctr"/>
                    <a:r>
                      <a:rPr lang="en-US" altLang="en-US" sz="1350" b="1" dirty="0">
                        <a:solidFill>
                          <a:schemeClr val="tx2"/>
                        </a:solidFill>
                      </a:rPr>
                      <a:t>Intervention</a:t>
                    </a:r>
                  </a:p>
                </p:txBody>
              </p:sp>
              <p:sp>
                <p:nvSpPr>
                  <p:cNvPr id="16399" name="Line 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802042" y="3611167"/>
                    <a:ext cx="301228" cy="145256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 sz="1350"/>
                  </a:p>
                </p:txBody>
              </p:sp>
              <p:sp>
                <p:nvSpPr>
                  <p:cNvPr id="16401" name="Rectangle 17"/>
                  <p:cNvSpPr>
                    <a:spLocks noChangeArrowheads="1"/>
                  </p:cNvSpPr>
                  <p:nvPr/>
                </p:nvSpPr>
                <p:spPr bwMode="auto">
                  <a:xfrm rot="-5460000">
                    <a:off x="132160" y="3885010"/>
                    <a:ext cx="2855119" cy="3476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7866" tIns="33338" rIns="67866" bIns="33338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r>
                      <a:rPr lang="en-US" altLang="en-US" sz="1350" b="1" dirty="0">
                        <a:solidFill>
                          <a:schemeClr val="tx2"/>
                        </a:solidFill>
                      </a:rPr>
                      <a:t>QUALITY OF LIFE  (Weights)</a:t>
                    </a:r>
                  </a:p>
                </p:txBody>
              </p:sp>
            </p:grpSp>
            <p:sp>
              <p:nvSpPr>
                <p:cNvPr id="16402" name="Line 18"/>
                <p:cNvSpPr>
                  <a:spLocks noChangeShapeType="1"/>
                </p:cNvSpPr>
                <p:nvPr/>
              </p:nvSpPr>
              <p:spPr bwMode="auto">
                <a:xfrm>
                  <a:off x="5278041" y="5718572"/>
                  <a:ext cx="85725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 sz="1350"/>
                </a:p>
              </p:txBody>
            </p:sp>
          </p:grpSp>
        </p:grp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4483894" y="4068366"/>
              <a:ext cx="1320404" cy="485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7866" tIns="33338" rIns="67866" bIns="33338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350" b="1" dirty="0">
                  <a:solidFill>
                    <a:schemeClr val="tx2"/>
                  </a:solidFill>
                </a:rPr>
                <a:t>Comparator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1B108F7-705E-D426-D74C-90E541E9F55F}"/>
              </a:ext>
            </a:extLst>
          </p:cNvPr>
          <p:cNvSpPr txBox="1"/>
          <p:nvPr/>
        </p:nvSpPr>
        <p:spPr>
          <a:xfrm>
            <a:off x="370687" y="6125122"/>
            <a:ext cx="11244663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333333"/>
                </a:solidFill>
                <a:latin typeface="-apple-system"/>
              </a:rPr>
              <a:t>Calculate QALYs by combining length of life and quality of life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94851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C7678-C57F-D70E-B487-F6322144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utility analysis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20A0F-18DB-1714-2C40-F78E697B1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GB" sz="8800" b="1" dirty="0">
                <a:solidFill>
                  <a:srgbClr val="333333"/>
                </a:solidFill>
                <a:latin typeface="-apple-system"/>
              </a:rPr>
              <a:t>Measure of value:</a:t>
            </a:r>
          </a:p>
          <a:p>
            <a:pPr algn="ctr">
              <a:lnSpc>
                <a:spcPct val="110000"/>
              </a:lnSpc>
            </a:pPr>
            <a:r>
              <a:rPr lang="en-GB" sz="8800" dirty="0">
                <a:solidFill>
                  <a:srgbClr val="333333"/>
                </a:solidFill>
                <a:latin typeface="-apple-system"/>
              </a:rPr>
              <a:t>How many additional QALYs are gained?</a:t>
            </a:r>
          </a:p>
          <a:p>
            <a:pPr algn="ctr">
              <a:lnSpc>
                <a:spcPct val="110000"/>
              </a:lnSpc>
            </a:pPr>
            <a:r>
              <a:rPr lang="en-GB" sz="8800" dirty="0">
                <a:solidFill>
                  <a:srgbClr val="333333"/>
                </a:solidFill>
                <a:latin typeface="-apple-system"/>
              </a:rPr>
              <a:t>… At what cost?</a:t>
            </a:r>
            <a:endParaRPr lang="en-GB" sz="6600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sz="8600" dirty="0">
              <a:solidFill>
                <a:srgbClr val="333333"/>
              </a:solidFill>
              <a:latin typeface="-apple-system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sz="8600" dirty="0">
                <a:solidFill>
                  <a:srgbClr val="333333"/>
                </a:solidFill>
                <a:latin typeface="-apple-system"/>
              </a:rPr>
              <a:t>Facilitates comparisons to be made across different:</a:t>
            </a:r>
          </a:p>
          <a:p>
            <a:pPr lvl="1">
              <a:lnSpc>
                <a:spcPct val="110000"/>
              </a:lnSpc>
            </a:pPr>
            <a:r>
              <a:rPr lang="en-GB" sz="6400" dirty="0">
                <a:solidFill>
                  <a:srgbClr val="333333"/>
                </a:solidFill>
                <a:latin typeface="-apple-system"/>
              </a:rPr>
              <a:t>Disease areas</a:t>
            </a:r>
          </a:p>
          <a:p>
            <a:pPr lvl="1">
              <a:lnSpc>
                <a:spcPct val="110000"/>
              </a:lnSpc>
            </a:pPr>
            <a:r>
              <a:rPr lang="en-GB" sz="6400" dirty="0">
                <a:solidFill>
                  <a:srgbClr val="333333"/>
                </a:solidFill>
                <a:latin typeface="-apple-system"/>
              </a:rPr>
              <a:t>Patients</a:t>
            </a:r>
          </a:p>
          <a:p>
            <a:pPr lvl="1">
              <a:lnSpc>
                <a:spcPct val="110000"/>
              </a:lnSpc>
            </a:pPr>
            <a:r>
              <a:rPr lang="en-GB" sz="6400" dirty="0">
                <a:solidFill>
                  <a:srgbClr val="333333"/>
                </a:solidFill>
                <a:latin typeface="-apple-system"/>
              </a:rPr>
              <a:t>Treatments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sz="8600" dirty="0">
                <a:solidFill>
                  <a:srgbClr val="333333"/>
                </a:solidFill>
                <a:latin typeface="-apple-system"/>
              </a:rPr>
              <a:t>Useful for resource allocation decision-making (r</a:t>
            </a:r>
            <a:r>
              <a:rPr lang="en-GB" sz="9000" dirty="0">
                <a:solidFill>
                  <a:srgbClr val="333333"/>
                </a:solidFill>
                <a:latin typeface="-apple-system"/>
              </a:rPr>
              <a:t>equired by HTA agencies)</a:t>
            </a:r>
          </a:p>
          <a:p>
            <a:pPr marL="0" indent="0">
              <a:lnSpc>
                <a:spcPct val="110000"/>
              </a:lnSpc>
              <a:buNone/>
            </a:pPr>
            <a:endParaRPr lang="en-GB" sz="8600" dirty="0">
              <a:solidFill>
                <a:srgbClr val="333333"/>
              </a:solidFill>
              <a:latin typeface="-apple-system"/>
            </a:endParaRPr>
          </a:p>
          <a:p>
            <a:pPr>
              <a:lnSpc>
                <a:spcPct val="110000"/>
              </a:lnSpc>
            </a:pPr>
            <a:r>
              <a:rPr lang="en-GB" sz="8600" dirty="0">
                <a:solidFill>
                  <a:srgbClr val="333333"/>
                </a:solidFill>
                <a:latin typeface="-apple-system"/>
              </a:rPr>
              <a:t>Main objective is to maximise health outcome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ð"/>
            </a:pPr>
            <a:r>
              <a:rPr lang="en-GB" sz="8600" dirty="0">
                <a:solidFill>
                  <a:srgbClr val="333333"/>
                </a:solidFill>
                <a:latin typeface="-apple-system"/>
              </a:rPr>
              <a:t>Priority is given to those interventions with the lowest cost per QALY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281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A671-EB00-D7E4-2556-F052CC49F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QALY debate in end-of-life care*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769F8-E500-9F4F-7EAC-F41E2CA7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11200" dirty="0"/>
              <a:t>Objective is not to extend life</a:t>
            </a:r>
          </a:p>
          <a:p>
            <a:pPr marL="457200" lvl="1" indent="0">
              <a:buNone/>
            </a:pPr>
            <a:r>
              <a:rPr lang="en-GB" sz="10800" dirty="0"/>
              <a:t>… but to improve QoL for the time remaining</a:t>
            </a:r>
          </a:p>
          <a:p>
            <a:r>
              <a:rPr lang="en-GB" sz="11200" dirty="0"/>
              <a:t>Even when substantial improvements in QoL are achieved</a:t>
            </a:r>
          </a:p>
          <a:p>
            <a:pPr marL="457200" lvl="1" indent="0">
              <a:buNone/>
            </a:pPr>
            <a:r>
              <a:rPr lang="en-GB" sz="10800" dirty="0"/>
              <a:t>… often short-lived</a:t>
            </a:r>
          </a:p>
          <a:p>
            <a:r>
              <a:rPr lang="en-GB" sz="11200" dirty="0"/>
              <a:t>The QALY framework is patient centric</a:t>
            </a:r>
          </a:p>
          <a:p>
            <a:pPr marL="457200" lvl="1" indent="0">
              <a:buNone/>
            </a:pPr>
            <a:r>
              <a:rPr lang="en-GB" sz="10800" dirty="0"/>
              <a:t>…. externalities for family members or informal care givers</a:t>
            </a:r>
          </a:p>
          <a:p>
            <a:r>
              <a:rPr lang="en-GB" sz="11200" dirty="0"/>
              <a:t>QALYS are concerned with health</a:t>
            </a:r>
          </a:p>
          <a:p>
            <a:pPr marL="457200" lvl="1" indent="0">
              <a:buNone/>
            </a:pPr>
            <a:r>
              <a:rPr lang="en-GB" sz="10800" dirty="0"/>
              <a:t>… evidence to suggests that patients nearing the end of their life value alternative attributes not be captured by focusing on health </a:t>
            </a:r>
          </a:p>
          <a:p>
            <a:pPr marL="457200" lvl="1" indent="0">
              <a:buNone/>
            </a:pPr>
            <a:r>
              <a:rPr lang="en-GB" sz="10800" dirty="0"/>
              <a:t>… spiritual and psychosocial wellbeing are domains of palliative care that are not included in QALY scores</a:t>
            </a:r>
          </a:p>
          <a:p>
            <a:pPr marL="0" indent="0" algn="r">
              <a:buNone/>
            </a:pPr>
            <a:r>
              <a:rPr lang="en-GB" sz="7200" dirty="0"/>
              <a:t>*Care at the End of Life: An Economics Perspective (2016)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298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1F629-8F23-7D7D-33CB-BD868B77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E64B14-3FD2-6F82-E9D5-5ECB130C6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3488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8807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8A56A-1EC0-4BEC-93E9-F6246050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Health economics toolkit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FBD5D78-B96C-D091-3F45-015A2C4812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646562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314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n iceberg with its reflection in the ocean">
            <a:extLst>
              <a:ext uri="{FF2B5EF4-FFF2-40B4-BE49-F238E27FC236}">
                <a16:creationId xmlns:a16="http://schemas.microsoft.com/office/drawing/2014/main" id="{A2929F71-C42A-3018-9FD0-F8868A5D73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b="1635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55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F5E82-F764-6730-FBA3-029335B24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Capabilities approach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46AC4-5615-7F8D-1E19-C6E4F5DC2B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9000" dirty="0"/>
              <a:t>Measures of wellbeing for use in economic evaluation. </a:t>
            </a:r>
          </a:p>
          <a:p>
            <a:endParaRPr lang="en-GB" sz="9000" dirty="0"/>
          </a:p>
          <a:p>
            <a:r>
              <a:rPr lang="en-GB" sz="9000" dirty="0"/>
              <a:t>Conceptually linked to Amartya Sen's capability approach </a:t>
            </a:r>
          </a:p>
          <a:p>
            <a:endParaRPr lang="en-GB" sz="9000" dirty="0"/>
          </a:p>
          <a:p>
            <a:r>
              <a:rPr lang="en-GB" sz="9000" dirty="0"/>
              <a:t>Defines wellbeing in terms of an individual's ability to 'do' and 'be' the things that are important in life.</a:t>
            </a:r>
          </a:p>
          <a:p>
            <a:endParaRPr lang="en-GB" sz="9000" dirty="0"/>
          </a:p>
          <a:p>
            <a:r>
              <a:rPr lang="en-GB" sz="9000" dirty="0"/>
              <a:t>Two examples developed for economic evaluation:</a:t>
            </a:r>
          </a:p>
          <a:p>
            <a:pPr lvl="1"/>
            <a:r>
              <a:rPr lang="en-GB" sz="8600" dirty="0"/>
              <a:t>ICECAP Supportive Care Measure</a:t>
            </a:r>
          </a:p>
          <a:p>
            <a:pPr lvl="1"/>
            <a:r>
              <a:rPr lang="en-GB" sz="8600" dirty="0"/>
              <a:t>Carer Experience Scale </a:t>
            </a:r>
          </a:p>
          <a:p>
            <a:pPr marL="457200" lvl="1" indent="0">
              <a:buNone/>
            </a:pPr>
            <a:endParaRPr lang="en-GB" sz="8600" dirty="0"/>
          </a:p>
          <a:p>
            <a:pPr lvl="1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793E69-9BCD-9D32-F6EF-B69251524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2" y="1887283"/>
            <a:ext cx="5567689" cy="3394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86F1EA-64F4-5D61-0C99-F4CFD304C925}"/>
              </a:ext>
            </a:extLst>
          </p:cNvPr>
          <p:cNvSpPr txBox="1"/>
          <p:nvPr/>
        </p:nvSpPr>
        <p:spPr>
          <a:xfrm>
            <a:off x="5577191" y="5379954"/>
            <a:ext cx="6274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chemeClr val="tx2"/>
                </a:solidFill>
              </a:rPr>
              <a:t>https://www.bristol.ac.uk/population-health-sciences/projects/icecap/icecap-scm/</a:t>
            </a:r>
          </a:p>
        </p:txBody>
      </p:sp>
    </p:spTree>
    <p:extLst>
      <p:ext uri="{BB962C8B-B14F-4D97-AF65-F5344CB8AC3E}">
        <p14:creationId xmlns:p14="http://schemas.microsoft.com/office/powerpoint/2010/main" val="137659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1F629-8F23-7D7D-33CB-BD868B77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E64B14-3FD2-6F82-E9D5-5ECB130C6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12317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4604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3E901-1193-3D9A-996C-19A878166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Defining, identifying and measuring capability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51A79C8-0FD7-B81E-244A-443D682C82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ICECAP Supportive Care Measure </a:t>
            </a:r>
          </a:p>
          <a:p>
            <a:endParaRPr lang="en-GB" sz="2000" dirty="0"/>
          </a:p>
          <a:p>
            <a:pPr marL="457200" lvl="1" indent="0">
              <a:buNone/>
            </a:pPr>
            <a:r>
              <a:rPr lang="en-GB" sz="2000" b="1" dirty="0"/>
              <a:t>Choice</a:t>
            </a:r>
          </a:p>
          <a:p>
            <a:pPr marL="457200" lvl="1" indent="0">
              <a:buNone/>
            </a:pPr>
            <a:r>
              <a:rPr lang="en-GB" sz="2000" b="1" dirty="0"/>
              <a:t>Love and affection</a:t>
            </a:r>
          </a:p>
          <a:p>
            <a:pPr marL="457200" lvl="1" indent="0">
              <a:buNone/>
            </a:pPr>
            <a:r>
              <a:rPr lang="en-GB" sz="2000" b="1" dirty="0"/>
              <a:t>Physical suffering</a:t>
            </a:r>
            <a:endParaRPr lang="en-GB" sz="2000" dirty="0"/>
          </a:p>
          <a:p>
            <a:pPr marL="457200" lvl="1" indent="0">
              <a:buNone/>
            </a:pPr>
            <a:r>
              <a:rPr lang="en-GB" sz="2000" b="1" dirty="0"/>
              <a:t>Emotional suffering</a:t>
            </a:r>
          </a:p>
          <a:p>
            <a:pPr marL="457200" lvl="1" indent="0">
              <a:buNone/>
            </a:pPr>
            <a:r>
              <a:rPr lang="en-GB" sz="2000" b="1" dirty="0"/>
              <a:t>Dignity </a:t>
            </a:r>
          </a:p>
          <a:p>
            <a:pPr marL="457200" lvl="1" indent="0">
              <a:buNone/>
            </a:pPr>
            <a:r>
              <a:rPr lang="en-GB" sz="2000" b="1" dirty="0"/>
              <a:t>Being supported </a:t>
            </a:r>
          </a:p>
          <a:p>
            <a:pPr marL="457200" lvl="1" indent="0">
              <a:buNone/>
            </a:pPr>
            <a:r>
              <a:rPr lang="en-GB" sz="2000" b="1" dirty="0"/>
              <a:t>Preparation</a:t>
            </a:r>
            <a:r>
              <a:rPr lang="en-GB" sz="2000" dirty="0"/>
              <a:t> 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3535E0-9E23-6BD8-8649-95D51BDBD9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r>
              <a:rPr lang="en-GB" sz="2000" dirty="0"/>
              <a:t>The Carer Experience Scale </a:t>
            </a:r>
          </a:p>
          <a:p>
            <a:endParaRPr lang="en-GB" sz="2000" dirty="0"/>
          </a:p>
          <a:p>
            <a:pPr marL="457200" lvl="1" indent="0">
              <a:buNone/>
            </a:pPr>
            <a:r>
              <a:rPr lang="en-GB" sz="2000" b="1" dirty="0"/>
              <a:t>Activities</a:t>
            </a:r>
          </a:p>
          <a:p>
            <a:pPr marL="457200" lvl="1" indent="0">
              <a:buNone/>
            </a:pPr>
            <a:r>
              <a:rPr lang="en-GB" sz="2000" b="1" dirty="0"/>
              <a:t>Support (from family and friends)</a:t>
            </a:r>
          </a:p>
          <a:p>
            <a:pPr marL="457200" lvl="1" indent="0">
              <a:buNone/>
            </a:pPr>
            <a:r>
              <a:rPr lang="en-GB" sz="2000" b="1" dirty="0"/>
              <a:t>Assistance (from organisations)</a:t>
            </a:r>
          </a:p>
          <a:p>
            <a:pPr marL="457200" lvl="1" indent="0">
              <a:buNone/>
            </a:pPr>
            <a:r>
              <a:rPr lang="en-GB" sz="2000" b="1" dirty="0"/>
              <a:t>Fulfilment</a:t>
            </a:r>
          </a:p>
          <a:p>
            <a:pPr marL="457200" lvl="1" indent="0">
              <a:buNone/>
            </a:pPr>
            <a:r>
              <a:rPr lang="en-GB" sz="2000" b="1" dirty="0"/>
              <a:t>Control</a:t>
            </a:r>
          </a:p>
          <a:p>
            <a:pPr marL="457200" lvl="1" indent="0">
              <a:buNone/>
            </a:pPr>
            <a:r>
              <a:rPr lang="en-GB" sz="2000" b="1" dirty="0"/>
              <a:t>Getting-on (with the care recipient)</a:t>
            </a:r>
          </a:p>
          <a:p>
            <a:endParaRPr lang="en-GB" sz="2000" dirty="0"/>
          </a:p>
          <a:p>
            <a:r>
              <a:rPr lang="en-GB" sz="2000" i="1" dirty="0"/>
              <a:t>CES focuses on 'care-related quality of life' rather than health-related quality of life, comprising attributes that are pertinent to unpaid carers.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06155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1F629-8F23-7D7D-33CB-BD868B77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E64B14-3FD2-6F82-E9D5-5ECB130C63B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8232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8A56A-1EC0-4BEC-93E9-F6246050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/>
              <a:t>Health economics toolkit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FBD5D78-B96C-D091-3F45-015A2C4812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394758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8937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rows pointing towards different directions">
            <a:extLst>
              <a:ext uri="{FF2B5EF4-FFF2-40B4-BE49-F238E27FC236}">
                <a16:creationId xmlns:a16="http://schemas.microsoft.com/office/drawing/2014/main" id="{79FB7A5A-DDDB-956A-C70B-28C5C17A1F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DE1FD0-A86E-43C8-C220-64EBC7EAA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0" y="965200"/>
            <a:ext cx="10261600" cy="3564869"/>
          </a:xfrm>
        </p:spPr>
        <p:txBody>
          <a:bodyPr>
            <a:normAutofit/>
          </a:bodyPr>
          <a:lstStyle/>
          <a:p>
            <a:pPr algn="l"/>
            <a:r>
              <a:rPr lang="en-GB" sz="11500" dirty="0">
                <a:ln w="22225">
                  <a:solidFill>
                    <a:schemeClr val="tx1"/>
                  </a:solidFill>
                  <a:miter lim="800000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Patient Preferences</a:t>
            </a:r>
          </a:p>
        </p:txBody>
      </p:sp>
    </p:spTree>
    <p:extLst>
      <p:ext uri="{BB962C8B-B14F-4D97-AF65-F5344CB8AC3E}">
        <p14:creationId xmlns:p14="http://schemas.microsoft.com/office/powerpoint/2010/main" val="3423192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7A38A8-4070-3FB4-2593-5BB796D2696E}"/>
              </a:ext>
            </a:extLst>
          </p:cNvPr>
          <p:cNvSpPr txBox="1"/>
          <p:nvPr/>
        </p:nvSpPr>
        <p:spPr>
          <a:xfrm>
            <a:off x="691979" y="1506149"/>
            <a:ext cx="3954162" cy="32932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Patient reported outcomes 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Aim to capture the patients experience of the condition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Examples: symptoms, functioning, quality-of-life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33017B-84BE-13DD-B1E6-DD2C555EDB56}"/>
              </a:ext>
            </a:extLst>
          </p:cNvPr>
          <p:cNvSpPr txBox="1"/>
          <p:nvPr/>
        </p:nvSpPr>
        <p:spPr>
          <a:xfrm>
            <a:off x="7253417" y="1529492"/>
            <a:ext cx="4246604" cy="3293209"/>
          </a:xfrm>
          <a:prstGeom prst="rect">
            <a:avLst/>
          </a:prstGeo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Patient preference information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Aim to capture what is important to or preferred by patients in terms of outcomes of treatments / pathways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Examples: stated preference methods</a:t>
            </a:r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7CB1C7-4C2E-7C3A-9FC2-6E6B7F4B8271}"/>
              </a:ext>
            </a:extLst>
          </p:cNvPr>
          <p:cNvSpPr txBox="1"/>
          <p:nvPr/>
        </p:nvSpPr>
        <p:spPr>
          <a:xfrm>
            <a:off x="1715529" y="5308014"/>
            <a:ext cx="8880390" cy="11387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Patient Engagement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Guides how patient experience data can be captured and how it is relevant</a:t>
            </a:r>
          </a:p>
          <a:p>
            <a:pPr algn="ctr"/>
            <a:r>
              <a:rPr lang="en-GB" i="1" dirty="0">
                <a:solidFill>
                  <a:schemeClr val="bg1"/>
                </a:solidFill>
              </a:rPr>
              <a:t>[active,  meaningful, collaborative interaction]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0445CB-4656-8730-FAE9-3C7C0F2C7296}"/>
              </a:ext>
            </a:extLst>
          </p:cNvPr>
          <p:cNvSpPr txBox="1"/>
          <p:nvPr/>
        </p:nvSpPr>
        <p:spPr>
          <a:xfrm>
            <a:off x="10046043" y="6435260"/>
            <a:ext cx="1865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ISPOR SIG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D6A460-3BCF-1025-7A7C-E89CF785D942}"/>
              </a:ext>
            </a:extLst>
          </p:cNvPr>
          <p:cNvSpPr txBox="1"/>
          <p:nvPr/>
        </p:nvSpPr>
        <p:spPr>
          <a:xfrm>
            <a:off x="2829697" y="411213"/>
            <a:ext cx="6524367" cy="646986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PATIENT EXPERIENCE EVIDENCE </a:t>
            </a:r>
          </a:p>
        </p:txBody>
      </p:sp>
      <p:sp>
        <p:nvSpPr>
          <p:cNvPr id="10" name="Arrow: Left-Right-Up 9">
            <a:extLst>
              <a:ext uri="{FF2B5EF4-FFF2-40B4-BE49-F238E27FC236}">
                <a16:creationId xmlns:a16="http://schemas.microsoft.com/office/drawing/2014/main" id="{7F91C1AB-B5E6-E620-6F03-425B0DFCEC8B}"/>
              </a:ext>
            </a:extLst>
          </p:cNvPr>
          <p:cNvSpPr/>
          <p:nvPr/>
        </p:nvSpPr>
        <p:spPr>
          <a:xfrm flipV="1">
            <a:off x="4893276" y="3249827"/>
            <a:ext cx="1989438" cy="1700382"/>
          </a:xfrm>
          <a:prstGeom prst="leftRigh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2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FE8C5-D886-CE72-2062-79AC2C0C0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Economic theory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0C691-73BB-1F64-9F06-F4621B6AC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0" i="0" dirty="0">
                <a:solidFill>
                  <a:srgbClr val="202124"/>
                </a:solidFill>
                <a:effectLst/>
                <a:latin typeface="Google Sans"/>
              </a:rPr>
              <a:t>U</a:t>
            </a:r>
            <a:r>
              <a:rPr lang="en-GB" b="0" i="0" dirty="0">
                <a:solidFill>
                  <a:srgbClr val="040C28"/>
                </a:solidFill>
                <a:effectLst/>
                <a:latin typeface="Google Sans"/>
              </a:rPr>
              <a:t>sefulness of interventions/service for the consumer depends on their properties or characteristics</a:t>
            </a:r>
          </a:p>
          <a:p>
            <a:pPr lvl="1">
              <a:buFont typeface="Wingdings" panose="05000000000000000000" pitchFamily="2" charset="2"/>
              <a:buChar char=""/>
            </a:pPr>
            <a:r>
              <a:rPr lang="en-GB" dirty="0"/>
              <a:t>Individuals have rational preferences that can be identified and valued</a:t>
            </a:r>
          </a:p>
          <a:p>
            <a:pPr lvl="1">
              <a:buFont typeface="Wingdings" panose="05000000000000000000" pitchFamily="2" charset="2"/>
              <a:buChar char=""/>
            </a:pPr>
            <a:r>
              <a:rPr lang="en-GB" dirty="0"/>
              <a:t>Individuals maximise utility </a:t>
            </a:r>
          </a:p>
          <a:p>
            <a:endParaRPr lang="en-GB" dirty="0"/>
          </a:p>
          <a:p>
            <a:r>
              <a:rPr lang="en-GB" dirty="0"/>
              <a:t>Individual’s preferences are revealed through </a:t>
            </a:r>
            <a:r>
              <a:rPr lang="en-GB" b="1" u="sng" dirty="0"/>
              <a:t>choices</a:t>
            </a:r>
            <a:r>
              <a:rPr lang="en-GB" dirty="0"/>
              <a:t> (Lancaster 1966)</a:t>
            </a:r>
          </a:p>
          <a:p>
            <a:r>
              <a:rPr lang="en-GB" dirty="0"/>
              <a:t>Choices can be described in terms of bundles of attributes </a:t>
            </a:r>
          </a:p>
          <a:p>
            <a:r>
              <a:rPr lang="en-GB" dirty="0"/>
              <a:t>Attributes are traded to maximise utility (McFadden 1974)</a:t>
            </a:r>
          </a:p>
          <a:p>
            <a:endParaRPr lang="en-GB" dirty="0"/>
          </a:p>
          <a:p>
            <a:pPr algn="r">
              <a:buFont typeface="Wingdings" panose="05000000000000000000" pitchFamily="2" charset="2"/>
              <a:buChar char="Ø"/>
            </a:pPr>
            <a:r>
              <a:rPr lang="en-GB" sz="3000" b="1" i="1" dirty="0"/>
              <a:t>Value depends on characteristics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en-GB" sz="3000" b="1" i="1" dirty="0"/>
              <a:t>We trade characteristics to maximise VALUE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404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8320351-9FA2-4A26-885B-BB8F3E490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CD2EFB-78C2-4C6E-A6B9-4ED12FAD5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D3C7EE-749A-EF20-AF54-1D692261E5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C41B6DC8-DC9B-2120-1E62-88514936F14A}"/>
              </a:ext>
            </a:extLst>
          </p:cNvPr>
          <p:cNvSpPr/>
          <p:nvPr/>
        </p:nvSpPr>
        <p:spPr>
          <a:xfrm>
            <a:off x="7707086" y="365760"/>
            <a:ext cx="3958045" cy="1632857"/>
          </a:xfrm>
          <a:prstGeom prst="cloudCallout">
            <a:avLst>
              <a:gd name="adj1" fmla="val -71988"/>
              <a:gd name="adj2" fmla="val 98725"/>
            </a:avLst>
          </a:prstGeom>
          <a:solidFill>
            <a:schemeClr val="lt1">
              <a:alpha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What drives your preference for a car?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2AE536-6221-BB14-8B56-534A52AFAD0A}"/>
              </a:ext>
            </a:extLst>
          </p:cNvPr>
          <p:cNvSpPr txBox="1"/>
          <p:nvPr/>
        </p:nvSpPr>
        <p:spPr>
          <a:xfrm>
            <a:off x="330740" y="749030"/>
            <a:ext cx="3550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bg1"/>
                </a:solidFill>
                <a:effectLst/>
                <a:latin typeface="Google Sans"/>
              </a:rPr>
              <a:t>Usefulness of interventions/service for the consumer depends on their properties or characteristics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433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D3C7EE-749A-EF20-AF54-1D692261E5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  <a:solidFill>
            <a:srgbClr val="C0E1F2">
              <a:alpha val="50000"/>
            </a:srgbClr>
          </a:solidFill>
        </p:spPr>
      </p:pic>
      <p:sp>
        <p:nvSpPr>
          <p:cNvPr id="2" name="Rounded Rectangular Callout 4">
            <a:extLst>
              <a:ext uri="{FF2B5EF4-FFF2-40B4-BE49-F238E27FC236}">
                <a16:creationId xmlns:a16="http://schemas.microsoft.com/office/drawing/2014/main" id="{FD733558-E887-DCAB-479C-A1BC07141A9F}"/>
              </a:ext>
            </a:extLst>
          </p:cNvPr>
          <p:cNvSpPr/>
          <p:nvPr/>
        </p:nvSpPr>
        <p:spPr>
          <a:xfrm>
            <a:off x="5673589" y="6106704"/>
            <a:ext cx="1727200" cy="431800"/>
          </a:xfrm>
          <a:prstGeom prst="wedgeRoundRectCallout">
            <a:avLst>
              <a:gd name="adj1" fmla="val 42514"/>
              <a:gd name="adj2" fmla="val -179425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Wheels</a:t>
            </a:r>
          </a:p>
        </p:txBody>
      </p:sp>
      <p:sp>
        <p:nvSpPr>
          <p:cNvPr id="3" name="Rounded Rectangular Callout 5">
            <a:extLst>
              <a:ext uri="{FF2B5EF4-FFF2-40B4-BE49-F238E27FC236}">
                <a16:creationId xmlns:a16="http://schemas.microsoft.com/office/drawing/2014/main" id="{A61E4753-F21E-A5B2-8EA9-D10D3B338804}"/>
              </a:ext>
            </a:extLst>
          </p:cNvPr>
          <p:cNvSpPr/>
          <p:nvPr/>
        </p:nvSpPr>
        <p:spPr>
          <a:xfrm>
            <a:off x="2063750" y="2349500"/>
            <a:ext cx="1728788" cy="431800"/>
          </a:xfrm>
          <a:prstGeom prst="wedgeRoundRectCallout">
            <a:avLst>
              <a:gd name="adj1" fmla="val 114991"/>
              <a:gd name="adj2" fmla="val 404969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No. doors</a:t>
            </a:r>
          </a:p>
        </p:txBody>
      </p:sp>
      <p:sp>
        <p:nvSpPr>
          <p:cNvPr id="6" name="Rounded Rectangular Callout 6">
            <a:extLst>
              <a:ext uri="{FF2B5EF4-FFF2-40B4-BE49-F238E27FC236}">
                <a16:creationId xmlns:a16="http://schemas.microsoft.com/office/drawing/2014/main" id="{EE8B5935-2D27-DD81-9C6F-7F6EA5CFF2B6}"/>
              </a:ext>
            </a:extLst>
          </p:cNvPr>
          <p:cNvSpPr/>
          <p:nvPr/>
        </p:nvSpPr>
        <p:spPr>
          <a:xfrm>
            <a:off x="8117524" y="2997200"/>
            <a:ext cx="1728787" cy="431800"/>
          </a:xfrm>
          <a:prstGeom prst="wedgeRoundRectCallout">
            <a:avLst>
              <a:gd name="adj1" fmla="val -63308"/>
              <a:gd name="adj2" fmla="val 182132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Engine</a:t>
            </a:r>
          </a:p>
        </p:txBody>
      </p:sp>
      <p:sp>
        <p:nvSpPr>
          <p:cNvPr id="7" name="Rounded Rectangular Callout 7">
            <a:extLst>
              <a:ext uri="{FF2B5EF4-FFF2-40B4-BE49-F238E27FC236}">
                <a16:creationId xmlns:a16="http://schemas.microsoft.com/office/drawing/2014/main" id="{1D266D90-034E-1ECD-28A7-619A60952E8B}"/>
              </a:ext>
            </a:extLst>
          </p:cNvPr>
          <p:cNvSpPr/>
          <p:nvPr/>
        </p:nvSpPr>
        <p:spPr>
          <a:xfrm>
            <a:off x="6536395" y="2117181"/>
            <a:ext cx="1728788" cy="431800"/>
          </a:xfrm>
          <a:prstGeom prst="wedgeRoundRectCallout">
            <a:avLst>
              <a:gd name="adj1" fmla="val -52222"/>
              <a:gd name="adj2" fmla="val 195261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Colour</a:t>
            </a:r>
          </a:p>
        </p:txBody>
      </p:sp>
      <p:sp>
        <p:nvSpPr>
          <p:cNvPr id="8" name="Rounded Rectangular Callout 8">
            <a:extLst>
              <a:ext uri="{FF2B5EF4-FFF2-40B4-BE49-F238E27FC236}">
                <a16:creationId xmlns:a16="http://schemas.microsoft.com/office/drawing/2014/main" id="{B08F2B49-8ECD-C72B-1ABA-F9E47FD3C5F1}"/>
              </a:ext>
            </a:extLst>
          </p:cNvPr>
          <p:cNvSpPr/>
          <p:nvPr/>
        </p:nvSpPr>
        <p:spPr>
          <a:xfrm>
            <a:off x="9430748" y="5327559"/>
            <a:ext cx="1728788" cy="431800"/>
          </a:xfrm>
          <a:prstGeom prst="wedgeRoundRectCallout">
            <a:avLst>
              <a:gd name="adj1" fmla="val -90563"/>
              <a:gd name="adj2" fmla="val -184643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Brand</a:t>
            </a:r>
          </a:p>
        </p:txBody>
      </p:sp>
      <p:sp>
        <p:nvSpPr>
          <p:cNvPr id="10" name="Rounded Rectangular Callout 4">
            <a:extLst>
              <a:ext uri="{FF2B5EF4-FFF2-40B4-BE49-F238E27FC236}">
                <a16:creationId xmlns:a16="http://schemas.microsoft.com/office/drawing/2014/main" id="{7F898379-5F9C-5772-F626-A375896E7067}"/>
              </a:ext>
            </a:extLst>
          </p:cNvPr>
          <p:cNvSpPr/>
          <p:nvPr/>
        </p:nvSpPr>
        <p:spPr>
          <a:xfrm>
            <a:off x="1625103" y="5327559"/>
            <a:ext cx="1727200" cy="431800"/>
          </a:xfrm>
          <a:prstGeom prst="wedgeRoundRectCallout">
            <a:avLst>
              <a:gd name="adj1" fmla="val 85623"/>
              <a:gd name="adj2" fmla="val -227828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Fuel type</a:t>
            </a:r>
          </a:p>
        </p:txBody>
      </p:sp>
      <p:sp>
        <p:nvSpPr>
          <p:cNvPr id="12" name="Rounded Rectangular Callout 7">
            <a:extLst>
              <a:ext uri="{FF2B5EF4-FFF2-40B4-BE49-F238E27FC236}">
                <a16:creationId xmlns:a16="http://schemas.microsoft.com/office/drawing/2014/main" id="{377FB664-BA5D-E4A1-E98C-BD73C56BEA32}"/>
              </a:ext>
            </a:extLst>
          </p:cNvPr>
          <p:cNvSpPr/>
          <p:nvPr/>
        </p:nvSpPr>
        <p:spPr>
          <a:xfrm>
            <a:off x="4193177" y="1237615"/>
            <a:ext cx="2082097" cy="431800"/>
          </a:xfrm>
          <a:prstGeom prst="wedgeRoundRectCallout">
            <a:avLst>
              <a:gd name="adj1" fmla="val -18975"/>
              <a:gd name="adj2" fmla="val 249715"/>
              <a:gd name="adj3" fmla="val 16667"/>
            </a:avLst>
          </a:prstGeom>
          <a:solidFill>
            <a:srgbClr val="C0E1F2">
              <a:alpha val="50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GB" sz="2000" b="1" dirty="0">
                <a:solidFill>
                  <a:srgbClr val="002060"/>
                </a:solidFill>
              </a:rPr>
              <a:t>Luggage capacity</a:t>
            </a:r>
          </a:p>
        </p:txBody>
      </p:sp>
    </p:spTree>
    <p:extLst>
      <p:ext uri="{BB962C8B-B14F-4D97-AF65-F5344CB8AC3E}">
        <p14:creationId xmlns:p14="http://schemas.microsoft.com/office/powerpoint/2010/main" val="12687877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F5E82-F764-6730-FBA3-029335B24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Defining, identifying and measuring preferences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46AC4-5615-7F8D-1E19-C6E4F5DC2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We can measure preferences using a survey method</a:t>
            </a:r>
          </a:p>
          <a:p>
            <a:pPr lvl="1"/>
            <a:r>
              <a:rPr lang="en-GB" dirty="0"/>
              <a:t>Discrete choice experiments </a:t>
            </a:r>
          </a:p>
          <a:p>
            <a:pPr lvl="1"/>
            <a:r>
              <a:rPr lang="en-GB" dirty="0"/>
              <a:t>Hypothetical survey used in the absence of revealed preference data </a:t>
            </a:r>
          </a:p>
          <a:p>
            <a:pPr marL="457200" lvl="1" indent="0">
              <a:buNone/>
            </a:pPr>
            <a:r>
              <a:rPr lang="en-GB" dirty="0"/>
              <a:t>								[identifies wants]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Use of discrete choice experiments  has been shown as a useful tool for eliciting preferences for end-of-life care</a:t>
            </a:r>
          </a:p>
          <a:p>
            <a:pPr lvl="1"/>
            <a:endParaRPr lang="en-GB" dirty="0"/>
          </a:p>
          <a:p>
            <a:r>
              <a:rPr lang="en-GB" dirty="0"/>
              <a:t>Knowing which attributes of care patient value most:</a:t>
            </a:r>
          </a:p>
          <a:p>
            <a:pPr lvl="1"/>
            <a:r>
              <a:rPr lang="en-GB" dirty="0"/>
              <a:t>Provide valuable information for policy makers about how services are best delivered </a:t>
            </a:r>
          </a:p>
          <a:p>
            <a:pPr lvl="1"/>
            <a:r>
              <a:rPr lang="en-GB" dirty="0"/>
              <a:t>Help ensure that resources allocated towards palliative care are spent efficiently </a:t>
            </a:r>
          </a:p>
        </p:txBody>
      </p:sp>
    </p:spTree>
    <p:extLst>
      <p:ext uri="{BB962C8B-B14F-4D97-AF65-F5344CB8AC3E}">
        <p14:creationId xmlns:p14="http://schemas.microsoft.com/office/powerpoint/2010/main" val="2475342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41CC1-7AF2-B700-0B51-119A28D64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03A90-22AE-479D-19D1-A80B7B9C9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97B892-6D19-EE4A-8FC5-2DFA00BEE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38181"/>
            <a:ext cx="2869950" cy="33050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40B24F-07F4-59B9-BC56-F74C31273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872" y="774375"/>
            <a:ext cx="4755802" cy="52470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E423CE-2B6D-0F99-5A12-6B1BFEB332EB}"/>
              </a:ext>
            </a:extLst>
          </p:cNvPr>
          <p:cNvSpPr txBox="1"/>
          <p:nvPr/>
        </p:nvSpPr>
        <p:spPr>
          <a:xfrm>
            <a:off x="8780884" y="3656300"/>
            <a:ext cx="3167063" cy="2592387"/>
          </a:xfrm>
          <a:prstGeom prst="rect">
            <a:avLst/>
          </a:prstGeom>
          <a:solidFill>
            <a:srgbClr val="C0E1F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en-US"/>
            </a:defPPr>
            <a:lvl1pPr algn="ctr">
              <a:defRPr>
                <a:solidFill>
                  <a:srgbClr val="002060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latin typeface="Arial"/>
              </a:rPr>
              <a:t>The relative importance of the individual  attributes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latin typeface="Aria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latin typeface="Arial"/>
              </a:rPr>
              <a:t>The willingness to trade between different attributes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latin typeface="Aria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latin typeface="Arial"/>
              </a:rPr>
              <a:t>The total satisfaction or utility scores for different combinations of attributes</a:t>
            </a:r>
          </a:p>
        </p:txBody>
      </p:sp>
    </p:spTree>
    <p:extLst>
      <p:ext uri="{BB962C8B-B14F-4D97-AF65-F5344CB8AC3E}">
        <p14:creationId xmlns:p14="http://schemas.microsoft.com/office/powerpoint/2010/main" val="154956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594A5-F258-2E3A-1747-5F78AC969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economics?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AC56A-7550-5810-1FB4-2B7526CB6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Branch of </a:t>
            </a:r>
            <a:r>
              <a:rPr lang="en-GB" b="1" i="1" u="sng" dirty="0"/>
              <a:t>knowledge</a:t>
            </a:r>
            <a:r>
              <a:rPr lang="en-GB" i="1" dirty="0"/>
              <a:t> concerned with the production, consumption, and transfer of wealth.</a:t>
            </a:r>
          </a:p>
          <a:p>
            <a:endParaRPr lang="en-GB" dirty="0"/>
          </a:p>
          <a:p>
            <a:pPr>
              <a:buFont typeface="Wingdings" panose="05000000000000000000" pitchFamily="2" charset="2"/>
              <a:buChar char="ð"/>
            </a:pPr>
            <a:r>
              <a:rPr lang="en-GB" dirty="0"/>
              <a:t>How we provide health and social care</a:t>
            </a:r>
          </a:p>
          <a:p>
            <a:pPr>
              <a:buFont typeface="Wingdings" panose="05000000000000000000" pitchFamily="2" charset="2"/>
              <a:buChar char="ð"/>
            </a:pPr>
            <a:r>
              <a:rPr lang="en-GB" dirty="0"/>
              <a:t>How we use of health and social care</a:t>
            </a:r>
          </a:p>
          <a:p>
            <a:pPr>
              <a:buFont typeface="Wingdings" panose="05000000000000000000" pitchFamily="2" charset="2"/>
              <a:buChar char="ð"/>
            </a:pPr>
            <a:r>
              <a:rPr lang="en-GB" dirty="0"/>
              <a:t>How we fund health and social care</a:t>
            </a:r>
          </a:p>
        </p:txBody>
      </p:sp>
    </p:spTree>
    <p:extLst>
      <p:ext uri="{BB962C8B-B14F-4D97-AF65-F5344CB8AC3E}">
        <p14:creationId xmlns:p14="http://schemas.microsoft.com/office/powerpoint/2010/main" val="207940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19FD8-85E5-0290-9DA3-B494D75D6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5D84C-F1CB-6046-EA25-26AE1101D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GB" dirty="0"/>
              <a:t>Evaluation of end-of-life care is challenging </a:t>
            </a:r>
          </a:p>
          <a:p>
            <a:pPr>
              <a:lnSpc>
                <a:spcPct val="100000"/>
              </a:lnSpc>
            </a:pPr>
            <a:r>
              <a:rPr lang="en-GB" dirty="0"/>
              <a:t>Evidence base for the cost-effectiveness of palliative care interventions is limited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ð"/>
            </a:pPr>
            <a:endParaRPr lang="en-GB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ð"/>
            </a:pPr>
            <a:r>
              <a:rPr lang="en-GB" dirty="0"/>
              <a:t>Evaluations need to demonstrate the cost-effectiveness of palliative care services relative to other healthcare interventions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“… if it is generally accepted that all people should have access to high quality end-of-life care, then it is important to ensure that resources allocated to end-of-life care are spent efficiently”</a:t>
            </a:r>
          </a:p>
          <a:p>
            <a:pPr>
              <a:lnSpc>
                <a:spcPct val="100000"/>
              </a:lnSpc>
            </a:pPr>
            <a:endParaRPr lang="en-GB" b="1" dirty="0"/>
          </a:p>
          <a:p>
            <a:pPr>
              <a:lnSpc>
                <a:spcPct val="100000"/>
              </a:lnSpc>
            </a:pPr>
            <a:r>
              <a:rPr lang="en-GB" b="1" dirty="0"/>
              <a:t>Knowing which attributes of palliative care packages patients and caregivers VALUE can provide useful information for policy makers about optimal service delivery with reduced waste </a:t>
            </a:r>
          </a:p>
          <a:p>
            <a:pPr>
              <a:lnSpc>
                <a:spcPct val="100000"/>
              </a:lnSpc>
            </a:pP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893527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127BBF-63EA-6F0A-77CA-1BB0DB179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 dirty="0"/>
              <a:t>Next steps … 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DC1B8-7189-7573-E461-0BDFC12EF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2200" dirty="0"/>
              <a:t>There is existing evidence on attributes of importance in end-of-life care</a:t>
            </a:r>
          </a:p>
          <a:p>
            <a:r>
              <a:rPr lang="en-GB" sz="2200" dirty="0"/>
              <a:t>We have conducted formative work / feasibility assessment of the use of DCE in this setting </a:t>
            </a:r>
          </a:p>
          <a:p>
            <a:r>
              <a:rPr lang="en-GB" sz="2200" dirty="0"/>
              <a:t>We have the skills and expertise to conduct this work in Wales</a:t>
            </a:r>
          </a:p>
          <a:p>
            <a:endParaRPr lang="en-GB" sz="2200" dirty="0"/>
          </a:p>
          <a:p>
            <a:endParaRPr lang="en-GB" sz="2200" dirty="0"/>
          </a:p>
        </p:txBody>
      </p:sp>
      <p:pic>
        <p:nvPicPr>
          <p:cNvPr id="4" name="Picture 3" descr="A picture containing tree, outdoor, grass, stone&#10;&#10;Description automatically generated">
            <a:extLst>
              <a:ext uri="{FF2B5EF4-FFF2-40B4-BE49-F238E27FC236}">
                <a16:creationId xmlns:a16="http://schemas.microsoft.com/office/drawing/2014/main" id="{EC860A5A-7B1B-904F-3239-3CDAB2887E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23" r="22932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57983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C826-E741-082E-EB87-61B148A0F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close 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7D104-0F52-EDFF-0F75-809BD4D54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Returning to our first question … </a:t>
            </a:r>
          </a:p>
          <a:p>
            <a:pPr marL="0" indent="0">
              <a:buNone/>
            </a:pPr>
            <a:r>
              <a:rPr lang="en-GB" i="1" dirty="0"/>
              <a:t>What is economics?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WARNING … Lost in translation </a:t>
            </a:r>
          </a:p>
          <a:p>
            <a:r>
              <a:rPr lang="en-GB" i="1" dirty="0"/>
              <a:t>to fail to have the same meaning or effectiveness when it is translated into another language.</a:t>
            </a:r>
          </a:p>
          <a:p>
            <a:endParaRPr lang="en-GB" i="1" dirty="0"/>
          </a:p>
          <a:p>
            <a:pPr marL="0" indent="0">
              <a:buNone/>
            </a:pPr>
            <a:r>
              <a:rPr lang="en-GB" dirty="0"/>
              <a:t>If we lose meaning or effectiveness what would than mean for:</a:t>
            </a:r>
          </a:p>
          <a:p>
            <a:r>
              <a:rPr lang="en-GB" dirty="0"/>
              <a:t>Provision, use and funding of care?</a:t>
            </a:r>
          </a:p>
          <a:p>
            <a:endParaRPr lang="en-GB" dirty="0"/>
          </a:p>
          <a:p>
            <a:pPr>
              <a:buFont typeface="Wingdings" panose="05000000000000000000" pitchFamily="2" charset="2"/>
              <a:buChar char="ð"/>
            </a:pPr>
            <a:r>
              <a:rPr lang="en-GB" dirty="0"/>
              <a:t>Highlights the importance of today….</a:t>
            </a: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763A7418-A5B1-0955-497E-C3EF74409F68}"/>
              </a:ext>
            </a:extLst>
          </p:cNvPr>
          <p:cNvSpPr/>
          <p:nvPr/>
        </p:nvSpPr>
        <p:spPr>
          <a:xfrm>
            <a:off x="8810368" y="753762"/>
            <a:ext cx="1915297" cy="1767016"/>
          </a:xfrm>
          <a:prstGeom prst="triangl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600" dirty="0">
                <a:solidFill>
                  <a:schemeClr val="tx1"/>
                </a:solidFill>
              </a:rPr>
              <a:t>!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356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D8C35-E3B7-5677-3DDB-AAE8E4CA9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Knowledge exchange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92921D3-185E-5837-6B60-EA6ABF63A2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5956934"/>
              </p:ext>
            </p:extLst>
          </p:nvPr>
        </p:nvGraphicFramePr>
        <p:xfrm>
          <a:off x="183291" y="55287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CAE3223-67F3-2620-1726-A525F6C6BB36}"/>
              </a:ext>
            </a:extLst>
          </p:cNvPr>
          <p:cNvSpPr txBox="1"/>
          <p:nvPr/>
        </p:nvSpPr>
        <p:spPr>
          <a:xfrm>
            <a:off x="2607276" y="4738549"/>
            <a:ext cx="9255210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ð"/>
            </a:pPr>
            <a:r>
              <a:rPr lang="en-GB" sz="3600" dirty="0"/>
              <a:t>Assess Value</a:t>
            </a:r>
          </a:p>
          <a:p>
            <a:pPr marL="571500" indent="-571500" algn="ctr">
              <a:buFont typeface="Wingdings" panose="05000000000000000000" pitchFamily="2" charset="2"/>
              <a:buChar char="ð"/>
            </a:pPr>
            <a:r>
              <a:rPr lang="en-GB" sz="3600" dirty="0"/>
              <a:t>Support Decision-making</a:t>
            </a:r>
          </a:p>
          <a:p>
            <a:pPr marL="571500" indent="-571500" algn="ctr">
              <a:buFont typeface="Wingdings" panose="05000000000000000000" pitchFamily="2" charset="2"/>
              <a:buChar char="ð"/>
            </a:pPr>
            <a:r>
              <a:rPr lang="en-GB" sz="3600" dirty="0"/>
              <a:t>Person-centred allocation of scare resources </a:t>
            </a:r>
          </a:p>
        </p:txBody>
      </p:sp>
    </p:spTree>
    <p:extLst>
      <p:ext uri="{BB962C8B-B14F-4D97-AF65-F5344CB8AC3E}">
        <p14:creationId xmlns:p14="http://schemas.microsoft.com/office/powerpoint/2010/main" val="130072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4C826-E741-082E-EB87-61B148A0F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Diolch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fawr</a:t>
            </a:r>
            <a:r>
              <a:rPr lang="en-GB" dirty="0"/>
              <a:t> / Many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7D104-0F52-EDFF-0F75-809BD4D54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ACKNOWLEDEMENTS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Value-added palliative and end of life care in Wales</a:t>
            </a:r>
          </a:p>
          <a:p>
            <a:r>
              <a:rPr lang="en-GB" dirty="0"/>
              <a:t>Dr Marlise Poolman, Bangor University/NHS Wales</a:t>
            </a:r>
          </a:p>
          <a:p>
            <a:r>
              <a:rPr lang="en-GB" dirty="0"/>
              <a:t>Dr Idris Baker, NHS Wales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Palliative and end of life care team in North Wales </a:t>
            </a:r>
          </a:p>
        </p:txBody>
      </p:sp>
    </p:spTree>
    <p:extLst>
      <p:ext uri="{BB962C8B-B14F-4D97-AF65-F5344CB8AC3E}">
        <p14:creationId xmlns:p14="http://schemas.microsoft.com/office/powerpoint/2010/main" val="125876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AD3E-C64B-5844-62D7-098D3E44B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Scarcity and decision making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91F7E-7B0F-E810-1EA9-785371F4E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Economics is essentially the study of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Scarcity [short-supply]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How people use resources / respond to incentives</a:t>
            </a:r>
          </a:p>
          <a:p>
            <a:pPr>
              <a:buFont typeface="Wingdings" panose="05000000000000000000" pitchFamily="2" charset="2"/>
              <a:buChar char="ð"/>
            </a:pPr>
            <a:r>
              <a:rPr lang="en-GB" b="1" i="1" u="sng" dirty="0"/>
              <a:t>Decision-making</a:t>
            </a:r>
            <a:r>
              <a:rPr lang="en-GB" dirty="0"/>
              <a:t>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Economics often involves topics like wealth and finance, but it's not …</a:t>
            </a:r>
          </a:p>
          <a:p>
            <a:pPr>
              <a:buFont typeface="Wingdings" panose="05000000000000000000" pitchFamily="2" charset="2"/>
              <a:buChar char="û"/>
            </a:pPr>
            <a:r>
              <a:rPr lang="en-GB" dirty="0"/>
              <a:t>all about money.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MAKING DECISIONS BASED ON VALUE</a:t>
            </a:r>
          </a:p>
          <a:p>
            <a:r>
              <a:rPr lang="en-GB" dirty="0"/>
              <a:t>And that’s what we do every day … </a:t>
            </a:r>
          </a:p>
          <a:p>
            <a:pPr lvl="1"/>
            <a:r>
              <a:rPr lang="en-GB" dirty="0"/>
              <a:t>Take the example of how you got here today… </a:t>
            </a:r>
          </a:p>
        </p:txBody>
      </p:sp>
    </p:spTree>
    <p:extLst>
      <p:ext uri="{BB962C8B-B14F-4D97-AF65-F5344CB8AC3E}">
        <p14:creationId xmlns:p14="http://schemas.microsoft.com/office/powerpoint/2010/main" val="4096297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water, outdoor, megalith&#10;&#10;Description automatically generated">
            <a:extLst>
              <a:ext uri="{FF2B5EF4-FFF2-40B4-BE49-F238E27FC236}">
                <a16:creationId xmlns:a16="http://schemas.microsoft.com/office/drawing/2014/main" id="{CA9FFDC4-9E79-4140-909D-ABD097E6E9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4" b="561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AutoShape 2" descr="The Benefits and Drawbacks of a Harm Reduction Model">
            <a:extLst>
              <a:ext uri="{FF2B5EF4-FFF2-40B4-BE49-F238E27FC236}">
                <a16:creationId xmlns:a16="http://schemas.microsoft.com/office/drawing/2014/main" id="{62443BF6-0BE0-4D7C-BF07-7682EED37C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6" descr="The Benefits and Drawbacks of a Harm Reduction Model">
            <a:extLst>
              <a:ext uri="{FF2B5EF4-FFF2-40B4-BE49-F238E27FC236}">
                <a16:creationId xmlns:a16="http://schemas.microsoft.com/office/drawing/2014/main" id="{FD04E219-F168-4DE6-AA71-E7401832DE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56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1F629-8F23-7D7D-33CB-BD868B77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E64B14-3FD2-6F82-E9D5-5ECB130C6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5358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3090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C74D074-60A6-9241-4017-738CD6F55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350196"/>
            <a:ext cx="5762565" cy="3078804"/>
          </a:xfrm>
        </p:spPr>
        <p:txBody>
          <a:bodyPr anchor="ctr">
            <a:normAutofit/>
          </a:bodyPr>
          <a:lstStyle/>
          <a:p>
            <a:r>
              <a:rPr lang="en-GB" sz="4000" dirty="0"/>
              <a:t>How do we use health economics?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FF9DD88-140D-518E-D3CA-0ADCD7B10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Standard approach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Alternative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Patient preferences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i="1" dirty="0"/>
              <a:t>Builds on workshop…</a:t>
            </a:r>
          </a:p>
          <a:p>
            <a:r>
              <a:rPr lang="en-GB" sz="2000" i="1" dirty="0"/>
              <a:t>How do we define, identify, and measure the value of palliative care services in Wales? </a:t>
            </a:r>
          </a:p>
        </p:txBody>
      </p:sp>
      <p:pic>
        <p:nvPicPr>
          <p:cNvPr id="14" name="Picture 13" descr="Question mark on green pastel background">
            <a:extLst>
              <a:ext uri="{FF2B5EF4-FFF2-40B4-BE49-F238E27FC236}">
                <a16:creationId xmlns:a16="http://schemas.microsoft.com/office/drawing/2014/main" id="{F775DC83-CCD8-A8CE-6CD8-B0B2E543AC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59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33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963E5-A4EC-3AD8-B09A-09D924743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Health Economics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54A2E4F-3234-7E79-2AB4-115BC5D0D0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819586"/>
              </p:ext>
            </p:extLst>
          </p:nvPr>
        </p:nvGraphicFramePr>
        <p:xfrm>
          <a:off x="990600" y="4372077"/>
          <a:ext cx="10515600" cy="1935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0FCEF-84C4-2EE5-27A4-098E319FC9D8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333333"/>
                </a:solidFill>
                <a:latin typeface="-apple-system"/>
              </a:rPr>
              <a:t>Allocation of scarce resources to maximise benefit  </a:t>
            </a:r>
          </a:p>
          <a:p>
            <a:pPr>
              <a:buFont typeface="Wingdings" panose="05000000000000000000" pitchFamily="2" charset="2"/>
              <a:buChar char="ð"/>
            </a:pPr>
            <a:endParaRPr lang="en-GB" dirty="0">
              <a:solidFill>
                <a:srgbClr val="333333"/>
              </a:solidFill>
              <a:latin typeface="-apple-system"/>
            </a:endParaRPr>
          </a:p>
          <a:p>
            <a:r>
              <a:rPr lang="en-GB" dirty="0">
                <a:solidFill>
                  <a:srgbClr val="333333"/>
                </a:solidFill>
                <a:latin typeface="-apple-system"/>
              </a:rPr>
              <a:t>Economic evaluation is the comparative analysis of alternatives in terms of both their costs and benefits 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FE1575D9-F79A-F9C8-001E-55D2AA451D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567474"/>
              </p:ext>
            </p:extLst>
          </p:nvPr>
        </p:nvGraphicFramePr>
        <p:xfrm>
          <a:off x="990600" y="4393660"/>
          <a:ext cx="10515600" cy="1935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65228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0291F-9506-870E-EDD7-D256F49AA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B69DD-2421-AE87-3BA1-A6F1B30A9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dirty="0">
                <a:solidFill>
                  <a:srgbClr val="333333"/>
                </a:solidFill>
                <a:effectLst/>
                <a:latin typeface="-apple-system"/>
              </a:rPr>
              <a:t>Interventions at the end of life are often complex</a:t>
            </a:r>
          </a:p>
          <a:p>
            <a:endParaRPr lang="en-GB" b="0" dirty="0">
              <a:solidFill>
                <a:srgbClr val="333333"/>
              </a:solidFill>
              <a:effectLst/>
              <a:latin typeface="-apple-system"/>
            </a:endParaRPr>
          </a:p>
          <a:p>
            <a:r>
              <a:rPr lang="en-GB" b="0" dirty="0">
                <a:solidFill>
                  <a:srgbClr val="333333"/>
                </a:solidFill>
                <a:effectLst/>
                <a:latin typeface="-apple-system"/>
              </a:rPr>
              <a:t>Economic evaluations require information on the inputs and outputs of care </a:t>
            </a:r>
          </a:p>
          <a:p>
            <a:endParaRPr lang="en-GB" b="0" dirty="0">
              <a:solidFill>
                <a:srgbClr val="333333"/>
              </a:solidFill>
              <a:effectLst/>
              <a:latin typeface="-apple-system"/>
            </a:endParaRPr>
          </a:p>
          <a:p>
            <a:r>
              <a:rPr lang="en-GB" b="0" dirty="0">
                <a:solidFill>
                  <a:srgbClr val="333333"/>
                </a:solidFill>
                <a:effectLst/>
                <a:latin typeface="-apple-system"/>
              </a:rPr>
              <a:t>Economic evaluation of palliative care services are limited by:</a:t>
            </a:r>
          </a:p>
          <a:p>
            <a:pPr lvl="1"/>
            <a:r>
              <a:rPr lang="en-GB" b="0" dirty="0">
                <a:solidFill>
                  <a:srgbClr val="333333"/>
                </a:solidFill>
                <a:effectLst/>
                <a:latin typeface="-apple-system"/>
              </a:rPr>
              <a:t>Capturing accurate information on relevant ac</a:t>
            </a:r>
            <a:r>
              <a:rPr lang="en-GB" dirty="0">
                <a:solidFill>
                  <a:srgbClr val="333333"/>
                </a:solidFill>
                <a:effectLst/>
                <a:latin typeface="-apple-system"/>
              </a:rPr>
              <a:t>tivities and costs</a:t>
            </a:r>
          </a:p>
          <a:p>
            <a:pPr lvl="1"/>
            <a:r>
              <a:rPr lang="en-GB" b="1" dirty="0">
                <a:solidFill>
                  <a:srgbClr val="333333"/>
                </a:solidFill>
                <a:effectLst/>
                <a:latin typeface="-apple-system"/>
              </a:rPr>
              <a:t>Identifying, measuring and </a:t>
            </a:r>
            <a:r>
              <a:rPr lang="en-GB" b="1" u="sng" dirty="0">
                <a:solidFill>
                  <a:srgbClr val="333333"/>
                </a:solidFill>
                <a:effectLst/>
                <a:latin typeface="-apple-system"/>
              </a:rPr>
              <a:t>valuing outcomes</a:t>
            </a:r>
          </a:p>
        </p:txBody>
      </p:sp>
    </p:spTree>
    <p:extLst>
      <p:ext uri="{BB962C8B-B14F-4D97-AF65-F5344CB8AC3E}">
        <p14:creationId xmlns:p14="http://schemas.microsoft.com/office/powerpoint/2010/main" val="3816837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2005</TotalTime>
  <Words>1718</Words>
  <Application>Microsoft Office PowerPoint</Application>
  <PresentationFormat>Widescreen</PresentationFormat>
  <Paragraphs>319</Paragraphs>
  <Slides>34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Aharoni</vt:lpstr>
      <vt:lpstr>-apple-system</vt:lpstr>
      <vt:lpstr>Arial</vt:lpstr>
      <vt:lpstr>Arial</vt:lpstr>
      <vt:lpstr>Calibri</vt:lpstr>
      <vt:lpstr>Calibri Light</vt:lpstr>
      <vt:lpstr>Google Sans</vt:lpstr>
      <vt:lpstr>Wingdings</vt:lpstr>
      <vt:lpstr>Office Theme</vt:lpstr>
      <vt:lpstr>PEoLC Engagement Event Health Economics  Dr. Emily Holmes  Senior Research Fellow, Centre for Health Economics and Medicines Evaluation (CHEME) North Wales Medical School, Bangor University  </vt:lpstr>
      <vt:lpstr>The Plan</vt:lpstr>
      <vt:lpstr>What is economics?</vt:lpstr>
      <vt:lpstr>Scarcity and decision making</vt:lpstr>
      <vt:lpstr>PowerPoint Presentation</vt:lpstr>
      <vt:lpstr>The Plan</vt:lpstr>
      <vt:lpstr>How do we use health economics?</vt:lpstr>
      <vt:lpstr>Health Economics</vt:lpstr>
      <vt:lpstr>The challenge </vt:lpstr>
      <vt:lpstr>Consider…</vt:lpstr>
      <vt:lpstr>Health economics toolkit</vt:lpstr>
      <vt:lpstr>PowerPoint Presentation</vt:lpstr>
      <vt:lpstr>Quality-Adjusted Life-Years  (QALYs)</vt:lpstr>
      <vt:lpstr>Cost utility analysis </vt:lpstr>
      <vt:lpstr>QALY debate in end-of-life care*</vt:lpstr>
      <vt:lpstr>The Plan</vt:lpstr>
      <vt:lpstr>Health economics toolkit</vt:lpstr>
      <vt:lpstr>PowerPoint Presentation</vt:lpstr>
      <vt:lpstr>Capabilities approach </vt:lpstr>
      <vt:lpstr>Defining, identifying and measuring capability</vt:lpstr>
      <vt:lpstr>The Plan</vt:lpstr>
      <vt:lpstr>Health economics toolkit</vt:lpstr>
      <vt:lpstr>Patient Preferences</vt:lpstr>
      <vt:lpstr>PowerPoint Presentation</vt:lpstr>
      <vt:lpstr>Economic theory </vt:lpstr>
      <vt:lpstr>PowerPoint Presentation</vt:lpstr>
      <vt:lpstr>PowerPoint Presentation</vt:lpstr>
      <vt:lpstr>Defining, identifying and measuring preferences</vt:lpstr>
      <vt:lpstr>PowerPoint Presentation</vt:lpstr>
      <vt:lpstr>Discussion </vt:lpstr>
      <vt:lpstr>Next steps … </vt:lpstr>
      <vt:lpstr>To close … </vt:lpstr>
      <vt:lpstr>Knowledge exchange </vt:lpstr>
      <vt:lpstr>Diolch yn fawr / Many thanks</vt:lpstr>
    </vt:vector>
  </TitlesOfParts>
  <Company>Prifysgol Bangor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WS3: Value-added palliative and end of life care in Wales</dc:title>
  <dc:creator>Emily Holmes (Staff)</dc:creator>
  <cp:lastModifiedBy>Emily Holmes (Staff)</cp:lastModifiedBy>
  <cp:revision>5</cp:revision>
  <dcterms:created xsi:type="dcterms:W3CDTF">2023-10-30T20:19:54Z</dcterms:created>
  <dcterms:modified xsi:type="dcterms:W3CDTF">2024-02-29T14:45:14Z</dcterms:modified>
</cp:coreProperties>
</file>