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0" r:id="rId5"/>
  </p:sldMasterIdLst>
  <p:notesMasterIdLst>
    <p:notesMasterId r:id="rId19"/>
  </p:notesMasterIdLst>
  <p:sldIdLst>
    <p:sldId id="266" r:id="rId6"/>
    <p:sldId id="308" r:id="rId7"/>
    <p:sldId id="389" r:id="rId8"/>
    <p:sldId id="390" r:id="rId9"/>
    <p:sldId id="385" r:id="rId10"/>
    <p:sldId id="280" r:id="rId11"/>
    <p:sldId id="386" r:id="rId12"/>
    <p:sldId id="287" r:id="rId13"/>
    <p:sldId id="391" r:id="rId14"/>
    <p:sldId id="288" r:id="rId15"/>
    <p:sldId id="387" r:id="rId16"/>
    <p:sldId id="388" r:id="rId17"/>
    <p:sldId id="39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CE359B-7AE2-482B-957A-08E6679DD21F}" v="384" dt="2024-02-29T18:39:50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3" d="100"/>
          <a:sy n="63" d="100"/>
        </p:scale>
        <p:origin x="2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ryn Mannix" userId="d508f7f7492f5196" providerId="LiveId" clId="{E5CE359B-7AE2-482B-957A-08E6679DD21F}"/>
    <pc:docChg chg="custSel addSld delSld modSld">
      <pc:chgData name="Kathryn Mannix" userId="d508f7f7492f5196" providerId="LiveId" clId="{E5CE359B-7AE2-482B-957A-08E6679DD21F}" dt="2024-02-29T18:41:19.179" v="774" actId="207"/>
      <pc:docMkLst>
        <pc:docMk/>
      </pc:docMkLst>
      <pc:sldChg chg="modSp mod">
        <pc:chgData name="Kathryn Mannix" userId="d508f7f7492f5196" providerId="LiveId" clId="{E5CE359B-7AE2-482B-957A-08E6679DD21F}" dt="2024-02-29T18:13:05.887" v="253" actId="1076"/>
        <pc:sldMkLst>
          <pc:docMk/>
          <pc:sldMk cId="3624212165" sldId="280"/>
        </pc:sldMkLst>
        <pc:spChg chg="mod">
          <ac:chgData name="Kathryn Mannix" userId="d508f7f7492f5196" providerId="LiveId" clId="{E5CE359B-7AE2-482B-957A-08E6679DD21F}" dt="2024-02-29T18:13:05.887" v="253" actId="1076"/>
          <ac:spMkLst>
            <pc:docMk/>
            <pc:sldMk cId="3624212165" sldId="280"/>
            <ac:spMk id="2" creationId="{00000000-0000-0000-0000-000000000000}"/>
          </ac:spMkLst>
        </pc:spChg>
      </pc:sldChg>
      <pc:sldChg chg="del">
        <pc:chgData name="Kathryn Mannix" userId="d508f7f7492f5196" providerId="LiveId" clId="{E5CE359B-7AE2-482B-957A-08E6679DD21F}" dt="2024-02-29T18:23:25.157" v="338" actId="47"/>
        <pc:sldMkLst>
          <pc:docMk/>
          <pc:sldMk cId="3868384485" sldId="382"/>
        </pc:sldMkLst>
      </pc:sldChg>
      <pc:sldChg chg="del">
        <pc:chgData name="Kathryn Mannix" userId="d508f7f7492f5196" providerId="LiveId" clId="{E5CE359B-7AE2-482B-957A-08E6679DD21F}" dt="2024-02-29T18:23:27.454" v="339" actId="47"/>
        <pc:sldMkLst>
          <pc:docMk/>
          <pc:sldMk cId="2269726218" sldId="383"/>
        </pc:sldMkLst>
      </pc:sldChg>
      <pc:sldChg chg="modSp mod">
        <pc:chgData name="Kathryn Mannix" userId="d508f7f7492f5196" providerId="LiveId" clId="{E5CE359B-7AE2-482B-957A-08E6679DD21F}" dt="2024-02-29T18:12:57.148" v="252" actId="1076"/>
        <pc:sldMkLst>
          <pc:docMk/>
          <pc:sldMk cId="4235298374" sldId="386"/>
        </pc:sldMkLst>
        <pc:spChg chg="mod">
          <ac:chgData name="Kathryn Mannix" userId="d508f7f7492f5196" providerId="LiveId" clId="{E5CE359B-7AE2-482B-957A-08E6679DD21F}" dt="2024-02-29T18:12:53.074" v="251" actId="1076"/>
          <ac:spMkLst>
            <pc:docMk/>
            <pc:sldMk cId="4235298374" sldId="386"/>
            <ac:spMk id="2" creationId="{00000000-0000-0000-0000-000000000000}"/>
          </ac:spMkLst>
        </pc:spChg>
        <pc:spChg chg="mod">
          <ac:chgData name="Kathryn Mannix" userId="d508f7f7492f5196" providerId="LiveId" clId="{E5CE359B-7AE2-482B-957A-08E6679DD21F}" dt="2024-02-29T18:12:57.148" v="252" actId="1076"/>
          <ac:spMkLst>
            <pc:docMk/>
            <pc:sldMk cId="4235298374" sldId="386"/>
            <ac:spMk id="3" creationId="{00000000-0000-0000-0000-000000000000}"/>
          </ac:spMkLst>
        </pc:spChg>
      </pc:sldChg>
      <pc:sldChg chg="addSp modSp mod modAnim">
        <pc:chgData name="Kathryn Mannix" userId="d508f7f7492f5196" providerId="LiveId" clId="{E5CE359B-7AE2-482B-957A-08E6679DD21F}" dt="2024-02-29T18:22:23.814" v="337"/>
        <pc:sldMkLst>
          <pc:docMk/>
          <pc:sldMk cId="2043057095" sldId="387"/>
        </pc:sldMkLst>
        <pc:spChg chg="mod">
          <ac:chgData name="Kathryn Mannix" userId="d508f7f7492f5196" providerId="LiveId" clId="{E5CE359B-7AE2-482B-957A-08E6679DD21F}" dt="2024-02-29T18:21:14.042" v="328" actId="164"/>
          <ac:spMkLst>
            <pc:docMk/>
            <pc:sldMk cId="2043057095" sldId="387"/>
            <ac:spMk id="4" creationId="{3B1F10D1-35D2-1C35-F949-A95A3C4227F6}"/>
          </ac:spMkLst>
        </pc:spChg>
        <pc:spChg chg="add mod">
          <ac:chgData name="Kathryn Mannix" userId="d508f7f7492f5196" providerId="LiveId" clId="{E5CE359B-7AE2-482B-957A-08E6679DD21F}" dt="2024-02-29T18:21:14.042" v="328" actId="164"/>
          <ac:spMkLst>
            <pc:docMk/>
            <pc:sldMk cId="2043057095" sldId="387"/>
            <ac:spMk id="6" creationId="{8DE1AC9E-6078-AC41-5B4D-D105EDB43B96}"/>
          </ac:spMkLst>
        </pc:spChg>
        <pc:grpChg chg="add mod">
          <ac:chgData name="Kathryn Mannix" userId="d508f7f7492f5196" providerId="LiveId" clId="{E5CE359B-7AE2-482B-957A-08E6679DD21F}" dt="2024-02-29T18:21:14.042" v="328" actId="164"/>
          <ac:grpSpMkLst>
            <pc:docMk/>
            <pc:sldMk cId="2043057095" sldId="387"/>
            <ac:grpSpMk id="7" creationId="{94C0C66E-15B0-5F55-695C-97A1A51E7C07}"/>
          </ac:grpSpMkLst>
        </pc:grpChg>
      </pc:sldChg>
      <pc:sldChg chg="modSp mod modAnim">
        <pc:chgData name="Kathryn Mannix" userId="d508f7f7492f5196" providerId="LiveId" clId="{E5CE359B-7AE2-482B-957A-08E6679DD21F}" dt="2024-02-29T18:26:40.903" v="664" actId="27636"/>
        <pc:sldMkLst>
          <pc:docMk/>
          <pc:sldMk cId="1429790010" sldId="388"/>
        </pc:sldMkLst>
        <pc:spChg chg="mod">
          <ac:chgData name="Kathryn Mannix" userId="d508f7f7492f5196" providerId="LiveId" clId="{E5CE359B-7AE2-482B-957A-08E6679DD21F}" dt="2024-02-29T18:26:40.903" v="664" actId="27636"/>
          <ac:spMkLst>
            <pc:docMk/>
            <pc:sldMk cId="1429790010" sldId="388"/>
            <ac:spMk id="6" creationId="{D90905B4-3C83-ABC5-D3DF-8E9E65431A50}"/>
          </ac:spMkLst>
        </pc:spChg>
      </pc:sldChg>
      <pc:sldChg chg="addSp delSp modSp mod delAnim">
        <pc:chgData name="Kathryn Mannix" userId="d508f7f7492f5196" providerId="LiveId" clId="{E5CE359B-7AE2-482B-957A-08E6679DD21F}" dt="2024-02-29T18:14:52.069" v="257" actId="14100"/>
        <pc:sldMkLst>
          <pc:docMk/>
          <pc:sldMk cId="972680399" sldId="391"/>
        </pc:sldMkLst>
        <pc:picChg chg="add mod">
          <ac:chgData name="Kathryn Mannix" userId="d508f7f7492f5196" providerId="LiveId" clId="{E5CE359B-7AE2-482B-957A-08E6679DD21F}" dt="2024-02-29T18:14:52.069" v="257" actId="14100"/>
          <ac:picMkLst>
            <pc:docMk/>
            <pc:sldMk cId="972680399" sldId="391"/>
            <ac:picMk id="3" creationId="{23E39651-9A7D-6509-ED88-A827E1FF3A98}"/>
          </ac:picMkLst>
        </pc:picChg>
        <pc:picChg chg="del">
          <ac:chgData name="Kathryn Mannix" userId="d508f7f7492f5196" providerId="LiveId" clId="{E5CE359B-7AE2-482B-957A-08E6679DD21F}" dt="2024-02-29T18:13:37.663" v="254" actId="478"/>
          <ac:picMkLst>
            <pc:docMk/>
            <pc:sldMk cId="972680399" sldId="391"/>
            <ac:picMk id="4" creationId="{80D326B9-560B-A03C-B39F-4551446DD2F5}"/>
          </ac:picMkLst>
        </pc:picChg>
      </pc:sldChg>
      <pc:sldChg chg="addSp delSp modSp new mod modTransition">
        <pc:chgData name="Kathryn Mannix" userId="d508f7f7492f5196" providerId="LiveId" clId="{E5CE359B-7AE2-482B-957A-08E6679DD21F}" dt="2024-02-29T18:41:19.179" v="774" actId="207"/>
        <pc:sldMkLst>
          <pc:docMk/>
          <pc:sldMk cId="1647505722" sldId="392"/>
        </pc:sldMkLst>
        <pc:spChg chg="mod">
          <ac:chgData name="Kathryn Mannix" userId="d508f7f7492f5196" providerId="LiveId" clId="{E5CE359B-7AE2-482B-957A-08E6679DD21F}" dt="2024-02-29T18:41:19.179" v="774" actId="207"/>
          <ac:spMkLst>
            <pc:docMk/>
            <pc:sldMk cId="1647505722" sldId="392"/>
            <ac:spMk id="2" creationId="{B92D5160-0833-9D02-48D1-714AFB87029B}"/>
          </ac:spMkLst>
        </pc:spChg>
        <pc:spChg chg="add mod">
          <ac:chgData name="Kathryn Mannix" userId="d508f7f7492f5196" providerId="LiveId" clId="{E5CE359B-7AE2-482B-957A-08E6679DD21F}" dt="2024-02-29T18:29:38.089" v="676" actId="208"/>
          <ac:spMkLst>
            <pc:docMk/>
            <pc:sldMk cId="1647505722" sldId="392"/>
            <ac:spMk id="3" creationId="{1212F8B5-D319-7065-2D25-22810A20C4FD}"/>
          </ac:spMkLst>
        </pc:spChg>
        <pc:spChg chg="add mod">
          <ac:chgData name="Kathryn Mannix" userId="d508f7f7492f5196" providerId="LiveId" clId="{E5CE359B-7AE2-482B-957A-08E6679DD21F}" dt="2024-02-29T18:36:52.575" v="743" actId="1076"/>
          <ac:spMkLst>
            <pc:docMk/>
            <pc:sldMk cId="1647505722" sldId="392"/>
            <ac:spMk id="4" creationId="{50EC1ABF-90EC-4DEE-42CE-D2BC1AA872E1}"/>
          </ac:spMkLst>
        </pc:spChg>
        <pc:spChg chg="add mod">
          <ac:chgData name="Kathryn Mannix" userId="d508f7f7492f5196" providerId="LiveId" clId="{E5CE359B-7AE2-482B-957A-08E6679DD21F}" dt="2024-02-29T18:39:17.959" v="770" actId="1076"/>
          <ac:spMkLst>
            <pc:docMk/>
            <pc:sldMk cId="1647505722" sldId="392"/>
            <ac:spMk id="5" creationId="{4403EFA1-E92D-BEF1-E940-61F6FBF86F71}"/>
          </ac:spMkLst>
        </pc:spChg>
        <pc:spChg chg="add mod">
          <ac:chgData name="Kathryn Mannix" userId="d508f7f7492f5196" providerId="LiveId" clId="{E5CE359B-7AE2-482B-957A-08E6679DD21F}" dt="2024-02-29T18:32:29.373" v="703" actId="164"/>
          <ac:spMkLst>
            <pc:docMk/>
            <pc:sldMk cId="1647505722" sldId="392"/>
            <ac:spMk id="6" creationId="{1C2432AF-B0CE-6760-289F-6BD9836A33D2}"/>
          </ac:spMkLst>
        </pc:spChg>
        <pc:spChg chg="add mod">
          <ac:chgData name="Kathryn Mannix" userId="d508f7f7492f5196" providerId="LiveId" clId="{E5CE359B-7AE2-482B-957A-08E6679DD21F}" dt="2024-02-29T18:32:29.373" v="703" actId="164"/>
          <ac:spMkLst>
            <pc:docMk/>
            <pc:sldMk cId="1647505722" sldId="392"/>
            <ac:spMk id="7" creationId="{793F3C3B-9171-79DA-7C99-40599B54C27D}"/>
          </ac:spMkLst>
        </pc:spChg>
        <pc:spChg chg="add mod">
          <ac:chgData name="Kathryn Mannix" userId="d508f7f7492f5196" providerId="LiveId" clId="{E5CE359B-7AE2-482B-957A-08E6679DD21F}" dt="2024-02-29T18:32:29.373" v="703" actId="164"/>
          <ac:spMkLst>
            <pc:docMk/>
            <pc:sldMk cId="1647505722" sldId="392"/>
            <ac:spMk id="8" creationId="{3196B8F4-72AC-DFA9-51E7-5AB5E2635754}"/>
          </ac:spMkLst>
        </pc:spChg>
        <pc:spChg chg="add mod">
          <ac:chgData name="Kathryn Mannix" userId="d508f7f7492f5196" providerId="LiveId" clId="{E5CE359B-7AE2-482B-957A-08E6679DD21F}" dt="2024-02-29T18:32:29.373" v="703" actId="164"/>
          <ac:spMkLst>
            <pc:docMk/>
            <pc:sldMk cId="1647505722" sldId="392"/>
            <ac:spMk id="9" creationId="{89A61096-923A-407A-3344-81FDE1F1A1C1}"/>
          </ac:spMkLst>
        </pc:spChg>
        <pc:spChg chg="add mod">
          <ac:chgData name="Kathryn Mannix" userId="d508f7f7492f5196" providerId="LiveId" clId="{E5CE359B-7AE2-482B-957A-08E6679DD21F}" dt="2024-02-29T18:32:29.373" v="703" actId="164"/>
          <ac:spMkLst>
            <pc:docMk/>
            <pc:sldMk cId="1647505722" sldId="392"/>
            <ac:spMk id="10" creationId="{3B0F4F1B-AF4A-57F4-B285-D3DDEAC32354}"/>
          </ac:spMkLst>
        </pc:spChg>
        <pc:spChg chg="add mod">
          <ac:chgData name="Kathryn Mannix" userId="d508f7f7492f5196" providerId="LiveId" clId="{E5CE359B-7AE2-482B-957A-08E6679DD21F}" dt="2024-02-29T18:33:01.922" v="709" actId="164"/>
          <ac:spMkLst>
            <pc:docMk/>
            <pc:sldMk cId="1647505722" sldId="392"/>
            <ac:spMk id="12" creationId="{EA881406-173F-9D69-6A46-2FA3C81A6FE7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16" creationId="{6976E0B5-2FE3-F158-5661-64405CDE4922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17" creationId="{0283A771-6CC2-8175-CDC1-6BAFE759B4A8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18" creationId="{B92B9E1A-CE16-51D9-7D34-6A5ECA380A09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19" creationId="{9C164DA5-D62B-4979-C2F9-D8FA8659B473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20" creationId="{32C114EB-6E51-F4B9-D7C3-814595D93A68}"/>
          </ac:spMkLst>
        </pc:spChg>
        <pc:spChg chg="mod">
          <ac:chgData name="Kathryn Mannix" userId="d508f7f7492f5196" providerId="LiveId" clId="{E5CE359B-7AE2-482B-957A-08E6679DD21F}" dt="2024-02-29T18:33:04.438" v="710"/>
          <ac:spMkLst>
            <pc:docMk/>
            <pc:sldMk cId="1647505722" sldId="392"/>
            <ac:spMk id="21" creationId="{A908E7E5-3E0F-0AFE-99B1-D4F6CB48DB61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4" creationId="{9077B778-54F7-AD58-9256-4E33A08B432C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5" creationId="{6B79995B-7D22-CCC1-7433-65EF24B8C3D0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6" creationId="{B7F464F6-C7DA-8C7D-28CC-66ED3053007D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7" creationId="{7BA84E45-5D20-59A1-24CB-A5841D0884D9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8" creationId="{374CE4B4-0D53-0729-6426-87941E5C88C1}"/>
          </ac:spMkLst>
        </pc:spChg>
        <pc:spChg chg="mod">
          <ac:chgData name="Kathryn Mannix" userId="d508f7f7492f5196" providerId="LiveId" clId="{E5CE359B-7AE2-482B-957A-08E6679DD21F}" dt="2024-02-29T18:34:03.193" v="719" actId="207"/>
          <ac:spMkLst>
            <pc:docMk/>
            <pc:sldMk cId="1647505722" sldId="392"/>
            <ac:spMk id="29" creationId="{945F928B-D88A-9E42-7925-6D417F3B30C0}"/>
          </ac:spMkLst>
        </pc:spChg>
        <pc:spChg chg="add mod">
          <ac:chgData name="Kathryn Mannix" userId="d508f7f7492f5196" providerId="LiveId" clId="{E5CE359B-7AE2-482B-957A-08E6679DD21F}" dt="2024-02-29T18:35:08.887" v="728" actId="688"/>
          <ac:spMkLst>
            <pc:docMk/>
            <pc:sldMk cId="1647505722" sldId="392"/>
            <ac:spMk id="30" creationId="{39E207A7-A8F7-9AFF-5310-6121C8B69B82}"/>
          </ac:spMkLst>
        </pc:spChg>
        <pc:spChg chg="add mod">
          <ac:chgData name="Kathryn Mannix" userId="d508f7f7492f5196" providerId="LiveId" clId="{E5CE359B-7AE2-482B-957A-08E6679DD21F}" dt="2024-02-29T18:35:02.196" v="727" actId="688"/>
          <ac:spMkLst>
            <pc:docMk/>
            <pc:sldMk cId="1647505722" sldId="392"/>
            <ac:spMk id="31" creationId="{D7812CD1-5036-2AC0-532F-7C4E42F4768C}"/>
          </ac:spMkLst>
        </pc:spChg>
        <pc:spChg chg="add mod">
          <ac:chgData name="Kathryn Mannix" userId="d508f7f7492f5196" providerId="LiveId" clId="{E5CE359B-7AE2-482B-957A-08E6679DD21F}" dt="2024-02-29T18:35:28.482" v="731" actId="688"/>
          <ac:spMkLst>
            <pc:docMk/>
            <pc:sldMk cId="1647505722" sldId="392"/>
            <ac:spMk id="32" creationId="{27983406-D7FE-C19D-2D8F-D4C4E19CC0E5}"/>
          </ac:spMkLst>
        </pc:spChg>
        <pc:spChg chg="add del">
          <ac:chgData name="Kathryn Mannix" userId="d508f7f7492f5196" providerId="LiveId" clId="{E5CE359B-7AE2-482B-957A-08E6679DD21F}" dt="2024-02-29T18:36:10.418" v="733" actId="478"/>
          <ac:spMkLst>
            <pc:docMk/>
            <pc:sldMk cId="1647505722" sldId="392"/>
            <ac:spMk id="33" creationId="{20CEAED4-306C-CA35-E14F-9476CB75CDA3}"/>
          </ac:spMkLst>
        </pc:spChg>
        <pc:spChg chg="add mod">
          <ac:chgData name="Kathryn Mannix" userId="d508f7f7492f5196" providerId="LiveId" clId="{E5CE359B-7AE2-482B-957A-08E6679DD21F}" dt="2024-02-29T18:36:42.367" v="737" actId="1076"/>
          <ac:spMkLst>
            <pc:docMk/>
            <pc:sldMk cId="1647505722" sldId="392"/>
            <ac:spMk id="34" creationId="{B56F00D8-3506-C51B-5BF0-646130734D8C}"/>
          </ac:spMkLst>
        </pc:spChg>
        <pc:spChg chg="add mod">
          <ac:chgData name="Kathryn Mannix" userId="d508f7f7492f5196" providerId="LiveId" clId="{E5CE359B-7AE2-482B-957A-08E6679DD21F}" dt="2024-02-29T18:37:35.663" v="750" actId="1076"/>
          <ac:spMkLst>
            <pc:docMk/>
            <pc:sldMk cId="1647505722" sldId="392"/>
            <ac:spMk id="35" creationId="{0813F28E-31DC-13CB-43FD-0F2D16056710}"/>
          </ac:spMkLst>
        </pc:spChg>
        <pc:spChg chg="add mod ord">
          <ac:chgData name="Kathryn Mannix" userId="d508f7f7492f5196" providerId="LiveId" clId="{E5CE359B-7AE2-482B-957A-08E6679DD21F}" dt="2024-02-29T18:38:35.127" v="763" actId="14100"/>
          <ac:spMkLst>
            <pc:docMk/>
            <pc:sldMk cId="1647505722" sldId="392"/>
            <ac:spMk id="36" creationId="{58B75528-3E8F-6A12-F91E-4D46B68387F4}"/>
          </ac:spMkLst>
        </pc:spChg>
        <pc:spChg chg="add mod">
          <ac:chgData name="Kathryn Mannix" userId="d508f7f7492f5196" providerId="LiveId" clId="{E5CE359B-7AE2-482B-957A-08E6679DD21F}" dt="2024-02-29T18:39:38.316" v="772" actId="1076"/>
          <ac:spMkLst>
            <pc:docMk/>
            <pc:sldMk cId="1647505722" sldId="392"/>
            <ac:spMk id="37" creationId="{F0F9379B-771A-95B3-738E-0D6F28A4D990}"/>
          </ac:spMkLst>
        </pc:spChg>
        <pc:spChg chg="add mod">
          <ac:chgData name="Kathryn Mannix" userId="d508f7f7492f5196" providerId="LiveId" clId="{E5CE359B-7AE2-482B-957A-08E6679DD21F}" dt="2024-02-29T18:38:00.338" v="755" actId="1076"/>
          <ac:spMkLst>
            <pc:docMk/>
            <pc:sldMk cId="1647505722" sldId="392"/>
            <ac:spMk id="38" creationId="{FDF9FA67-0D14-9723-1275-B2675D3A6371}"/>
          </ac:spMkLst>
        </pc:spChg>
        <pc:spChg chg="add mod ord">
          <ac:chgData name="Kathryn Mannix" userId="d508f7f7492f5196" providerId="LiveId" clId="{E5CE359B-7AE2-482B-957A-08E6679DD21F}" dt="2024-02-29T18:39:04.119" v="769" actId="167"/>
          <ac:spMkLst>
            <pc:docMk/>
            <pc:sldMk cId="1647505722" sldId="392"/>
            <ac:spMk id="39" creationId="{B811DC3C-F33E-FA60-AFA1-1C34FBB0E841}"/>
          </ac:spMkLst>
        </pc:spChg>
        <pc:grpChg chg="add mod">
          <ac:chgData name="Kathryn Mannix" userId="d508f7f7492f5196" providerId="LiveId" clId="{E5CE359B-7AE2-482B-957A-08E6679DD21F}" dt="2024-02-29T18:33:01.922" v="709" actId="164"/>
          <ac:grpSpMkLst>
            <pc:docMk/>
            <pc:sldMk cId="1647505722" sldId="392"/>
            <ac:grpSpMk id="11" creationId="{A2E2B58D-AD1A-9F9B-9856-A2623DFC725C}"/>
          </ac:grpSpMkLst>
        </pc:grpChg>
        <pc:grpChg chg="add mod">
          <ac:chgData name="Kathryn Mannix" userId="d508f7f7492f5196" providerId="LiveId" clId="{E5CE359B-7AE2-482B-957A-08E6679DD21F}" dt="2024-02-29T18:33:01.922" v="709" actId="164"/>
          <ac:grpSpMkLst>
            <pc:docMk/>
            <pc:sldMk cId="1647505722" sldId="392"/>
            <ac:grpSpMk id="13" creationId="{70F74F11-6E90-0BDB-D088-8B80F74AB77D}"/>
          </ac:grpSpMkLst>
        </pc:grpChg>
        <pc:grpChg chg="add mod">
          <ac:chgData name="Kathryn Mannix" userId="d508f7f7492f5196" providerId="LiveId" clId="{E5CE359B-7AE2-482B-957A-08E6679DD21F}" dt="2024-02-29T18:33:23.272" v="715" actId="14100"/>
          <ac:grpSpMkLst>
            <pc:docMk/>
            <pc:sldMk cId="1647505722" sldId="392"/>
            <ac:grpSpMk id="14" creationId="{89387D78-6640-01EA-3203-EBEC14D4EB50}"/>
          </ac:grpSpMkLst>
        </pc:grpChg>
        <pc:grpChg chg="mod">
          <ac:chgData name="Kathryn Mannix" userId="d508f7f7492f5196" providerId="LiveId" clId="{E5CE359B-7AE2-482B-957A-08E6679DD21F}" dt="2024-02-29T18:33:04.438" v="710"/>
          <ac:grpSpMkLst>
            <pc:docMk/>
            <pc:sldMk cId="1647505722" sldId="392"/>
            <ac:grpSpMk id="15" creationId="{38112E4A-058F-F7FE-F68D-69819461B3EF}"/>
          </ac:grpSpMkLst>
        </pc:grpChg>
        <pc:grpChg chg="add mod">
          <ac:chgData name="Kathryn Mannix" userId="d508f7f7492f5196" providerId="LiveId" clId="{E5CE359B-7AE2-482B-957A-08E6679DD21F}" dt="2024-02-29T18:34:11.008" v="720" actId="1076"/>
          <ac:grpSpMkLst>
            <pc:docMk/>
            <pc:sldMk cId="1647505722" sldId="392"/>
            <ac:grpSpMk id="22" creationId="{6DDC8ACE-BB1C-CE81-1434-D542AD7D8B5F}"/>
          </ac:grpSpMkLst>
        </pc:grpChg>
        <pc:grpChg chg="mod">
          <ac:chgData name="Kathryn Mannix" userId="d508f7f7492f5196" providerId="LiveId" clId="{E5CE359B-7AE2-482B-957A-08E6679DD21F}" dt="2024-02-29T18:34:03.193" v="719" actId="207"/>
          <ac:grpSpMkLst>
            <pc:docMk/>
            <pc:sldMk cId="1647505722" sldId="392"/>
            <ac:grpSpMk id="23" creationId="{E3603F55-EED7-7956-6B3C-134B82AA7361}"/>
          </ac:grpSpMkLst>
        </pc:grpChg>
      </pc:sldChg>
      <pc:sldChg chg="del">
        <pc:chgData name="Kathryn Mannix" userId="d508f7f7492f5196" providerId="LiveId" clId="{E5CE359B-7AE2-482B-957A-08E6679DD21F}" dt="2024-02-29T18:23:29.266" v="340" actId="47"/>
        <pc:sldMkLst>
          <pc:docMk/>
          <pc:sldMk cId="3200049450" sldId="392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FC4FFE-8987-4A26-B7F4-8A516F18ADA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dirty="0"/>
            <a:t>Public understanding has become lost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49225C73-1633-42F1-AB3B-7CB183E5F8B8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dirty="0"/>
            <a:t>The lost wisdom has been replaced by unhelpful beliefs and tropes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dirty="0"/>
            <a:t>Decision-making </a:t>
          </a:r>
          <a:br>
            <a:rPr lang="en-US" sz="2000" dirty="0"/>
          </a:br>
          <a:r>
            <a:rPr lang="en-US" sz="2000" dirty="0"/>
            <a:t>(or avoidance of it) </a:t>
          </a:r>
          <a:br>
            <a:rPr lang="en-US" sz="2000" dirty="0"/>
          </a:br>
          <a:r>
            <a:rPr lang="en-US" sz="2000" dirty="0"/>
            <a:t>is now driven by supposition, fear and dread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B6056BFB-47D7-4C5F-BA11-2CB63C56A52D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311B26C8-22B1-4363-B621-DD56FB7418C8}" type="pres">
      <dgm:prSet presAssocID="{40FC4FFE-8987-4A26-B7F4-8A516F18ADAE}" presName="compNode" presStyleCnt="0"/>
      <dgm:spPr/>
    </dgm:pt>
    <dgm:pt modelId="{A201D7A7-914C-4D24-8B82-EE40155AB0BE}" type="pres">
      <dgm:prSet presAssocID="{40FC4FFE-8987-4A26-B7F4-8A516F18ADAE}" presName="iconBgRect" presStyleLbl="bgShp" presStyleIdx="0" presStyleCnt="3"/>
      <dgm:spPr>
        <a:prstGeom prst="ellipse">
          <a:avLst/>
        </a:prstGeom>
      </dgm:spPr>
    </dgm:pt>
    <dgm:pt modelId="{8FA2F131-CD01-4CBD-B7A5-1B9B5E7F0402}" type="pres">
      <dgm:prSet presAssocID="{40FC4FFE-8987-4A26-B7F4-8A516F18ADAE}" presName="iconRect" presStyleLbl="node1" presStyleIdx="0" presStyleCnt="3" custFlipVert="1" custScaleX="21118" custScaleY="15461"/>
      <dgm:spPr>
        <a:ln>
          <a:noFill/>
        </a:ln>
      </dgm:spPr>
    </dgm:pt>
    <dgm:pt modelId="{F755F00C-B2DB-4097-B4BC-8F1BACC938B7}" type="pres">
      <dgm:prSet presAssocID="{40FC4FFE-8987-4A26-B7F4-8A516F18ADAE}" presName="spaceRect" presStyleCnt="0"/>
      <dgm:spPr/>
    </dgm:pt>
    <dgm:pt modelId="{08F4E96D-0DB6-4476-8C51-7CC7EC2F227B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5AB3C10D-885E-4522-AB39-7ED4318D191A}" type="pres">
      <dgm:prSet presAssocID="{5B62599A-5C9B-48E7-896E-EA782AC60C8B}" presName="sibTrans" presStyleCnt="0"/>
      <dgm:spPr/>
    </dgm:pt>
    <dgm:pt modelId="{2F278BF9-E1B2-4A1C-B065-C19A7B904219}" type="pres">
      <dgm:prSet presAssocID="{49225C73-1633-42F1-AB3B-7CB183E5F8B8}" presName="compNode" presStyleCnt="0"/>
      <dgm:spPr/>
    </dgm:pt>
    <dgm:pt modelId="{543C18BC-1989-44B2-9862-C670C61D3452}" type="pres">
      <dgm:prSet presAssocID="{49225C73-1633-42F1-AB3B-7CB183E5F8B8}" presName="iconBgRect" presStyleLbl="bgShp" presStyleIdx="1" presStyleCnt="3" custLinFactNeighborX="-1659" custLinFactNeighborY="-1057"/>
      <dgm:spPr>
        <a:prstGeom prst="ellipse">
          <a:avLst/>
        </a:prstGeom>
      </dgm:spPr>
    </dgm:pt>
    <dgm:pt modelId="{E94F35BC-9C76-400A-BBCA-0032259E2E5A}" type="pres">
      <dgm:prSet presAssocID="{49225C73-1633-42F1-AB3B-7CB183E5F8B8}" presName="iconRect" presStyleLbl="node1" presStyleIdx="1" presStyleCnt="3" custFlipHor="1" custScaleX="5781" custScaleY="4382"/>
      <dgm:spPr>
        <a:ln>
          <a:noFill/>
        </a:ln>
      </dgm:spPr>
    </dgm:pt>
    <dgm:pt modelId="{503A6D04-9ADD-43CC-9847-497CD48F2D11}" type="pres">
      <dgm:prSet presAssocID="{49225C73-1633-42F1-AB3B-7CB183E5F8B8}" presName="spaceRect" presStyleCnt="0"/>
      <dgm:spPr/>
    </dgm:pt>
    <dgm:pt modelId="{20363298-B2A6-463D-A7BE-F9F67404E389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A47947BB-708D-4F7E-B072-3C2E42B34B24}" type="pres">
      <dgm:prSet presAssocID="{9646853A-8964-4519-A5B1-0B7D18B2983D}" presName="sibTrans" presStyleCnt="0"/>
      <dgm:spPr/>
    </dgm:pt>
    <dgm:pt modelId="{BDCD0AC9-D564-4025-AD8A-36664A6CBE31}" type="pres">
      <dgm:prSet presAssocID="{1C383F32-22E8-4F62-A3E0-BDC3D5F48992}" presName="compNode" presStyleCnt="0"/>
      <dgm:spPr/>
    </dgm:pt>
    <dgm:pt modelId="{5BDDFF18-9AEC-4E5E-B9AA-33D86F01A63E}" type="pres">
      <dgm:prSet presAssocID="{1C383F32-22E8-4F62-A3E0-BDC3D5F48992}" presName="iconBgRect" presStyleLbl="bgShp" presStyleIdx="2" presStyleCnt="3"/>
      <dgm:spPr>
        <a:prstGeom prst="ellipse">
          <a:avLst/>
        </a:prstGeom>
      </dgm:spPr>
    </dgm:pt>
    <dgm:pt modelId="{F09AEBFF-D2D3-4FFF-AD65-C3CEAEEB10F2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uture with solid fill"/>
        </a:ext>
      </dgm:extLst>
    </dgm:pt>
    <dgm:pt modelId="{F2EBFBCF-0520-415A-A886-3C4F90D208EF}" type="pres">
      <dgm:prSet presAssocID="{1C383F32-22E8-4F62-A3E0-BDC3D5F48992}" presName="spaceRect" presStyleCnt="0"/>
      <dgm:spPr/>
    </dgm:pt>
    <dgm:pt modelId="{AB9CAFAA-6939-48A6-A89B-19D1A94B9EA1}" type="pres">
      <dgm:prSet presAssocID="{1C383F32-22E8-4F62-A3E0-BDC3D5F48992}" presName="textRect" presStyleLbl="revTx" presStyleIdx="2" presStyleCnt="3" custScaleX="131438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BA953D32-2DFF-47FE-AF26-C6B9E63D38DF}" type="presOf" srcId="{49225C73-1633-42F1-AB3B-7CB183E5F8B8}" destId="{20363298-B2A6-463D-A7BE-F9F67404E389}" srcOrd="0" destOrd="0" presId="urn:microsoft.com/office/officeart/2018/5/layout/IconLeafLabelList"/>
    <dgm:cxn modelId="{EC450542-0ED9-4BD6-9E85-5709B80794C5}" type="presOf" srcId="{01A66772-F185-4D58-B8BB-E9370D7A7A2B}" destId="{B6056BFB-47D7-4C5F-BA11-2CB63C56A52D}" srcOrd="0" destOrd="0" presId="urn:microsoft.com/office/officeart/2018/5/layout/IconLeaf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D55FAE9C-CF3C-44F3-9D1E-DE6DF574E6D9}" type="presOf" srcId="{1C383F32-22E8-4F62-A3E0-BDC3D5F48992}" destId="{AB9CAFAA-6939-48A6-A89B-19D1A94B9EA1}" srcOrd="0" destOrd="0" presId="urn:microsoft.com/office/officeart/2018/5/layout/IconLeafLabelList"/>
    <dgm:cxn modelId="{A85983B4-FADF-419C-BC71-B5F0871C3055}" type="presOf" srcId="{40FC4FFE-8987-4A26-B7F4-8A516F18ADAE}" destId="{08F4E96D-0DB6-4476-8C51-7CC7EC2F227B}" srcOrd="0" destOrd="0" presId="urn:microsoft.com/office/officeart/2018/5/layout/IconLeafLabelList"/>
    <dgm:cxn modelId="{A3E74EE8-8900-4EBD-8983-3BF0AFD6DCC7}" type="presParOf" srcId="{B6056BFB-47D7-4C5F-BA11-2CB63C56A52D}" destId="{311B26C8-22B1-4363-B621-DD56FB7418C8}" srcOrd="0" destOrd="0" presId="urn:microsoft.com/office/officeart/2018/5/layout/IconLeafLabelList"/>
    <dgm:cxn modelId="{044EA9E0-B51B-492A-BE32-015CEAD0BAC9}" type="presParOf" srcId="{311B26C8-22B1-4363-B621-DD56FB7418C8}" destId="{A201D7A7-914C-4D24-8B82-EE40155AB0BE}" srcOrd="0" destOrd="0" presId="urn:microsoft.com/office/officeart/2018/5/layout/IconLeafLabelList"/>
    <dgm:cxn modelId="{08373EC6-14CB-429D-9495-F32683B931D7}" type="presParOf" srcId="{311B26C8-22B1-4363-B621-DD56FB7418C8}" destId="{8FA2F131-CD01-4CBD-B7A5-1B9B5E7F0402}" srcOrd="1" destOrd="0" presId="urn:microsoft.com/office/officeart/2018/5/layout/IconLeafLabelList"/>
    <dgm:cxn modelId="{9AB500F0-62A2-4E73-B4F4-5056804C8D6A}" type="presParOf" srcId="{311B26C8-22B1-4363-B621-DD56FB7418C8}" destId="{F755F00C-B2DB-4097-B4BC-8F1BACC938B7}" srcOrd="2" destOrd="0" presId="urn:microsoft.com/office/officeart/2018/5/layout/IconLeafLabelList"/>
    <dgm:cxn modelId="{676606A7-6564-4CEB-ACE0-4FF9A3A04E67}" type="presParOf" srcId="{311B26C8-22B1-4363-B621-DD56FB7418C8}" destId="{08F4E96D-0DB6-4476-8C51-7CC7EC2F227B}" srcOrd="3" destOrd="0" presId="urn:microsoft.com/office/officeart/2018/5/layout/IconLeafLabelList"/>
    <dgm:cxn modelId="{EAE0F94A-A454-4049-84F7-9EC90E847A03}" type="presParOf" srcId="{B6056BFB-47D7-4C5F-BA11-2CB63C56A52D}" destId="{5AB3C10D-885E-4522-AB39-7ED4318D191A}" srcOrd="1" destOrd="0" presId="urn:microsoft.com/office/officeart/2018/5/layout/IconLeafLabelList"/>
    <dgm:cxn modelId="{B0B5B21A-5ADD-4500-9A67-9B26AF543EBA}" type="presParOf" srcId="{B6056BFB-47D7-4C5F-BA11-2CB63C56A52D}" destId="{2F278BF9-E1B2-4A1C-B065-C19A7B904219}" srcOrd="2" destOrd="0" presId="urn:microsoft.com/office/officeart/2018/5/layout/IconLeafLabelList"/>
    <dgm:cxn modelId="{11FEAF2C-54F7-4E9C-A1D6-5FA0BF7F3665}" type="presParOf" srcId="{2F278BF9-E1B2-4A1C-B065-C19A7B904219}" destId="{543C18BC-1989-44B2-9862-C670C61D3452}" srcOrd="0" destOrd="0" presId="urn:microsoft.com/office/officeart/2018/5/layout/IconLeafLabelList"/>
    <dgm:cxn modelId="{92C17ECB-A80D-4A0E-95CF-40A53D32275F}" type="presParOf" srcId="{2F278BF9-E1B2-4A1C-B065-C19A7B904219}" destId="{E94F35BC-9C76-400A-BBCA-0032259E2E5A}" srcOrd="1" destOrd="0" presId="urn:microsoft.com/office/officeart/2018/5/layout/IconLeafLabelList"/>
    <dgm:cxn modelId="{54E5AE33-4BE6-44E7-871B-1103A0BA7A56}" type="presParOf" srcId="{2F278BF9-E1B2-4A1C-B065-C19A7B904219}" destId="{503A6D04-9ADD-43CC-9847-497CD48F2D11}" srcOrd="2" destOrd="0" presId="urn:microsoft.com/office/officeart/2018/5/layout/IconLeafLabelList"/>
    <dgm:cxn modelId="{3575FCA0-4FCE-460A-8D84-2C767D311A20}" type="presParOf" srcId="{2F278BF9-E1B2-4A1C-B065-C19A7B904219}" destId="{20363298-B2A6-463D-A7BE-F9F67404E389}" srcOrd="3" destOrd="0" presId="urn:microsoft.com/office/officeart/2018/5/layout/IconLeafLabelList"/>
    <dgm:cxn modelId="{4FD22448-C17B-4C43-BAB3-A0B7AA9BCE0D}" type="presParOf" srcId="{B6056BFB-47D7-4C5F-BA11-2CB63C56A52D}" destId="{A47947BB-708D-4F7E-B072-3C2E42B34B24}" srcOrd="3" destOrd="0" presId="urn:microsoft.com/office/officeart/2018/5/layout/IconLeafLabelList"/>
    <dgm:cxn modelId="{75E30F4F-0E76-457B-9D4F-CDE27C2F7F77}" type="presParOf" srcId="{B6056BFB-47D7-4C5F-BA11-2CB63C56A52D}" destId="{BDCD0AC9-D564-4025-AD8A-36664A6CBE31}" srcOrd="4" destOrd="0" presId="urn:microsoft.com/office/officeart/2018/5/layout/IconLeafLabelList"/>
    <dgm:cxn modelId="{C6A367E7-6A7C-42CB-94E4-8EA78AEF87BF}" type="presParOf" srcId="{BDCD0AC9-D564-4025-AD8A-36664A6CBE31}" destId="{5BDDFF18-9AEC-4E5E-B9AA-33D86F01A63E}" srcOrd="0" destOrd="0" presId="urn:microsoft.com/office/officeart/2018/5/layout/IconLeafLabelList"/>
    <dgm:cxn modelId="{B180CBEB-FA9F-4E52-8CA3-A65CB80BB91B}" type="presParOf" srcId="{BDCD0AC9-D564-4025-AD8A-36664A6CBE31}" destId="{F09AEBFF-D2D3-4FFF-AD65-C3CEAEEB10F2}" srcOrd="1" destOrd="0" presId="urn:microsoft.com/office/officeart/2018/5/layout/IconLeafLabelList"/>
    <dgm:cxn modelId="{170B020E-1E19-4EB4-A72C-4FCF01A7DD7E}" type="presParOf" srcId="{BDCD0AC9-D564-4025-AD8A-36664A6CBE31}" destId="{F2EBFBCF-0520-415A-A886-3C4F90D208EF}" srcOrd="2" destOrd="0" presId="urn:microsoft.com/office/officeart/2018/5/layout/IconLeafLabelList"/>
    <dgm:cxn modelId="{CADD8F7D-722C-42A0-AF21-39A3559F8D7B}" type="presParOf" srcId="{BDCD0AC9-D564-4025-AD8A-36664A6CBE31}" destId="{AB9CAFAA-6939-48A6-A89B-19D1A94B9EA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1D7A7-914C-4D24-8B82-EE40155AB0BE}">
      <dsp:nvSpPr>
        <dsp:cNvPr id="0" name=""/>
        <dsp:cNvSpPr/>
      </dsp:nvSpPr>
      <dsp:spPr>
        <a:xfrm>
          <a:off x="609939" y="158450"/>
          <a:ext cx="1749937" cy="17499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2F131-CD01-4CBD-B7A5-1B9B5E7F0402}">
      <dsp:nvSpPr>
        <dsp:cNvPr id="0" name=""/>
        <dsp:cNvSpPr/>
      </dsp:nvSpPr>
      <dsp:spPr>
        <a:xfrm flipV="1">
          <a:off x="1462518" y="1021419"/>
          <a:ext cx="44778" cy="24001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F4E96D-0DB6-4476-8C51-7CC7EC2F227B}">
      <dsp:nvSpPr>
        <dsp:cNvPr id="0" name=""/>
        <dsp:cNvSpPr/>
      </dsp:nvSpPr>
      <dsp:spPr>
        <a:xfrm>
          <a:off x="50532" y="2453450"/>
          <a:ext cx="2868750" cy="1174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dirty="0"/>
            <a:t>Public understanding has become lost</a:t>
          </a:r>
        </a:p>
      </dsp:txBody>
      <dsp:txXfrm>
        <a:off x="50532" y="2453450"/>
        <a:ext cx="2868750" cy="1174178"/>
      </dsp:txXfrm>
    </dsp:sp>
    <dsp:sp modelId="{543C18BC-1989-44B2-9862-C670C61D3452}">
      <dsp:nvSpPr>
        <dsp:cNvPr id="0" name=""/>
        <dsp:cNvSpPr/>
      </dsp:nvSpPr>
      <dsp:spPr>
        <a:xfrm>
          <a:off x="3951688" y="139954"/>
          <a:ext cx="1749937" cy="17499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F35BC-9C76-400A-BBCA-0032259E2E5A}">
      <dsp:nvSpPr>
        <dsp:cNvPr id="0" name=""/>
        <dsp:cNvSpPr/>
      </dsp:nvSpPr>
      <dsp:spPr>
        <a:xfrm flipH="1">
          <a:off x="4854011" y="1032455"/>
          <a:ext cx="3355" cy="1927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363298-B2A6-463D-A7BE-F9F67404E389}">
      <dsp:nvSpPr>
        <dsp:cNvPr id="0" name=""/>
        <dsp:cNvSpPr/>
      </dsp:nvSpPr>
      <dsp:spPr>
        <a:xfrm>
          <a:off x="3421314" y="2453450"/>
          <a:ext cx="2868750" cy="1174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dirty="0"/>
            <a:t>The lost wisdom has been replaced by unhelpful beliefs and tropes</a:t>
          </a:r>
        </a:p>
      </dsp:txBody>
      <dsp:txXfrm>
        <a:off x="3421314" y="2453450"/>
        <a:ext cx="2868750" cy="1174178"/>
      </dsp:txXfrm>
    </dsp:sp>
    <dsp:sp modelId="{5BDDFF18-9AEC-4E5E-B9AA-33D86F01A63E}">
      <dsp:nvSpPr>
        <dsp:cNvPr id="0" name=""/>
        <dsp:cNvSpPr/>
      </dsp:nvSpPr>
      <dsp:spPr>
        <a:xfrm>
          <a:off x="7802440" y="158450"/>
          <a:ext cx="1749937" cy="17499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AEBFF-D2D3-4FFF-AD65-C3CEAEEB10F2}">
      <dsp:nvSpPr>
        <dsp:cNvPr id="0" name=""/>
        <dsp:cNvSpPr/>
      </dsp:nvSpPr>
      <dsp:spPr>
        <a:xfrm>
          <a:off x="8175378" y="531388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CAFAA-6939-48A6-A89B-19D1A94B9EA1}">
      <dsp:nvSpPr>
        <dsp:cNvPr id="0" name=""/>
        <dsp:cNvSpPr/>
      </dsp:nvSpPr>
      <dsp:spPr>
        <a:xfrm>
          <a:off x="6792095" y="2453450"/>
          <a:ext cx="3770627" cy="1174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dirty="0"/>
            <a:t>Decision-making </a:t>
          </a:r>
          <a:br>
            <a:rPr lang="en-US" sz="2000" kern="1200" dirty="0"/>
          </a:br>
          <a:r>
            <a:rPr lang="en-US" sz="2000" kern="1200" dirty="0"/>
            <a:t>(or avoidance of it) </a:t>
          </a:r>
          <a:br>
            <a:rPr lang="en-US" sz="2000" kern="1200" dirty="0"/>
          </a:br>
          <a:r>
            <a:rPr lang="en-US" sz="2000" kern="1200" dirty="0"/>
            <a:t>is now driven by supposition, fear and dread</a:t>
          </a:r>
        </a:p>
      </dsp:txBody>
      <dsp:txXfrm>
        <a:off x="6792095" y="2453450"/>
        <a:ext cx="3770627" cy="1174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FF374-1167-458A-BFF0-4326561C58C0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85AB0-EF7B-48A6-B43B-1109D15C00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45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433C2-A334-4E68-B6EA-B39DB6F76F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836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21</a:t>
            </a:r>
            <a:r>
              <a:rPr lang="en-GB" baseline="30000" dirty="0"/>
              <a:t>st</a:t>
            </a:r>
            <a:r>
              <a:rPr lang="en-GB" baseline="0" dirty="0"/>
              <a:t> C awareness of death</a:t>
            </a:r>
          </a:p>
          <a:p>
            <a:pPr marL="181120" indent="-181120">
              <a:buFontTx/>
              <a:buChar char="-"/>
            </a:pPr>
            <a:r>
              <a:rPr lang="en-GB" baseline="0" dirty="0"/>
              <a:t>Bad Deaths on screen</a:t>
            </a:r>
          </a:p>
          <a:p>
            <a:pPr marL="181120" indent="-181120">
              <a:buFontTx/>
              <a:buChar char="-"/>
            </a:pPr>
            <a:r>
              <a:rPr lang="en-GB" baseline="0" dirty="0"/>
              <a:t>Unhelpful media reports</a:t>
            </a:r>
          </a:p>
          <a:p>
            <a:pPr marL="181120" indent="-181120">
              <a:buFontTx/>
              <a:buChar char="-"/>
            </a:pPr>
            <a:r>
              <a:rPr lang="en-GB" baseline="0" dirty="0"/>
              <a:t>Death-as-Entertainment</a:t>
            </a:r>
          </a:p>
          <a:p>
            <a:pPr marL="181120" indent="-181120">
              <a:buFontTx/>
              <a:buChar char="-"/>
            </a:pPr>
            <a:r>
              <a:rPr lang="en-GB" baseline="0" dirty="0"/>
              <a:t>Unrealistic expectations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9A795-1A3D-434B-AA0E-94D70DF8E3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25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98C62-15A8-4380-AA67-5E19C052CA0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715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929BA-713F-42B4-9B2A-C1AF3039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4A8257-E591-45F2-8B0C-7E9D311BB7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873B3-DEFE-4669-BBBC-B2F5EC693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D316C-201B-488C-9275-993BE2861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34E65-CA81-48E8-8495-CF616FF5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1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AE0B0-C1FF-485E-AD23-337356E14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2BC4-957D-41AE-906C-76D4A4F75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E365D-C1F7-48C6-A743-EB0B271EE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F9564-BA15-4D64-ACF6-01F5DE40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DD21E-EF2B-45F5-B7A2-BBAC8B6B1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25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DA924-53F1-4518-A126-B6420A2E0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F20F4-99F5-4DB1-AF40-E7B4E26E2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82CE2-E30A-436D-A056-075365E4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21E45-B2AE-437C-89AC-A43D91E6E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C520A-293B-48AB-8D0C-62C134D6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136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29136-8B6C-4325-9E63-E06D480A9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043D1-49A5-4D89-8EC7-2A5CA55E3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8B55B9-D49F-4875-96E9-1F8A492B9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A5A8B-E849-4906-950D-843B6C58E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11E55E-B31F-4ED4-9E4E-6C710AA4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92BB0-F68F-4205-8BB0-DB86A9679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046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17FE9-3FDE-442B-8778-F6CA92A13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8CD62E-9294-4D13-8F06-CD33E2459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8F0BB1-2121-47BC-BDB9-609B364B39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FB743E-C72F-4B03-965C-2984208FF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54218D-61DC-418E-9883-9E820DFC5C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F7EEFD-2BF9-4F2F-B7AB-1FF3B8A4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75D26D-D7A2-4399-95F8-CE0A2DC7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657194-CA83-43B8-9659-73389DD6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372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0EA-6DF0-4DE9-AA26-52106EB4C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9534A-9D8D-4E34-AF4A-125C9A09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F097A7-858F-46CB-9929-70BA8002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07EBA-6FFC-4D8F-84A5-04ECACCC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06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94D01-7CBB-4299-8E62-13260950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ACC78-4A6C-4E11-905E-D563E5E4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9FD1E-09F4-4DFB-9BF5-4E715D95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93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96ABF-79FB-4269-8129-C3880962E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B8F0B-A49C-45B7-9C4C-FF0D477D1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724DE-7FE7-4EAD-9E47-69E955F39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D599D-3071-4D41-BE0F-9960A148C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5B2ED1-6A72-459E-91CF-DB8E3326B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4A20C-FA2D-44BB-8EFF-614C487C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30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37BA6-856D-446D-A8FF-46E65FE47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95DCDE-1818-4F8A-8294-C45F0613BD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4262C-892E-42B4-AA64-7EB8F61FC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BE2177-47FE-4802-B006-9DD290C22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61778D-8B74-4FF1-883B-1946C8200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DA268-4FB2-4F2C-8BEC-D49833C63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809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D1880-72E1-4B37-841F-3ED87734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2B0D1D-357C-4E29-8B91-4DB516078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83029-6B4F-4A16-8BA2-7CC37A5E1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2F6BC-DEAF-467E-B288-5E0540406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D12D8-925A-456D-ABD0-FF5E794F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29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B1119E-C846-48BF-82D5-E58888501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87C268-E8F6-4F1A-AAEB-E3DBEBF21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17F35-7A06-4F66-8139-AB255AB6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B3AA8-A17F-4E26-B308-86445B51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A67B2-85D3-42C3-B01B-20B041A19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56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800EBB-F39D-4538-AABD-A19D5371A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AA5C7-5836-4DA5-9F62-BD917A2EF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5078-DA4D-44EF-81E2-91966F919A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5764B-07D5-4931-894A-C3C0832638A3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CC6C7-E034-44EF-A351-1EDF411AA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B3826-AD95-4418-98EB-4FB52146B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7703F-8B01-49E6-B287-3CAD96E413B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95E3BE-AB2D-49D9-BBFB-76524A1D81F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20000"/>
          </a:blip>
          <a:stretch>
            <a:fillRect/>
          </a:stretch>
        </p:blipFill>
        <p:spPr>
          <a:xfrm>
            <a:off x="0" y="4149"/>
            <a:ext cx="12192000" cy="684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8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Ordinary Dying:</a:t>
            </a:r>
            <a:br>
              <a:rPr lang="en-US" sz="6000" dirty="0"/>
            </a:br>
            <a:r>
              <a:rPr lang="en-US" sz="6000" dirty="0"/>
              <a:t>How can we improve our conversations?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0"/>
            <a:ext cx="4829101" cy="1866519"/>
          </a:xfrm>
        </p:spPr>
        <p:txBody>
          <a:bodyPr>
            <a:normAutofit/>
          </a:bodyPr>
          <a:lstStyle/>
          <a:p>
            <a:r>
              <a:rPr lang="en-US" b="1" cap="none" dirty="0"/>
              <a:t>Toronto, June</a:t>
            </a:r>
            <a:r>
              <a:rPr lang="en-US" b="1" dirty="0"/>
              <a:t> 2023</a:t>
            </a:r>
          </a:p>
          <a:p>
            <a:r>
              <a:rPr lang="en-US" b="1" cap="none" dirty="0"/>
              <a:t>@drkathrynmannix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015E7-4B3B-4144-A32F-884007E27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Feedback from With The End In Mind: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205D9-B5B3-4940-B71C-8757A5B98B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Nobody told us he could die.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I thought she was in agony/drowning – now I understand what we saw.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You’ve helped me to prepare my family.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B49E5-E403-4867-8463-0A2B84D0A7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I didn’t know you could explain things so fully.</a:t>
            </a:r>
          </a:p>
          <a:p>
            <a:endParaRPr lang="en-GB" dirty="0">
              <a:solidFill>
                <a:srgbClr val="7030A0"/>
              </a:solidFill>
            </a:endParaRPr>
          </a:p>
          <a:p>
            <a:r>
              <a:rPr lang="en-GB" dirty="0">
                <a:solidFill>
                  <a:srgbClr val="7030A0"/>
                </a:solidFill>
              </a:rPr>
              <a:t>I have new scripts to turn to that people really ‘get.’</a:t>
            </a:r>
          </a:p>
          <a:p>
            <a:endParaRPr lang="en-GB" dirty="0">
              <a:solidFill>
                <a:srgbClr val="7030A0"/>
              </a:solidFill>
            </a:endParaRPr>
          </a:p>
          <a:p>
            <a:r>
              <a:rPr lang="en-GB" dirty="0">
                <a:solidFill>
                  <a:srgbClr val="7030A0"/>
                </a:solidFill>
              </a:rPr>
              <a:t>Nobody taught us this in training.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307E36-AEA3-CCF1-3900-4B14CF1961B4}"/>
              </a:ext>
            </a:extLst>
          </p:cNvPr>
          <p:cNvSpPr txBox="1"/>
          <p:nvPr/>
        </p:nvSpPr>
        <p:spPr>
          <a:xfrm>
            <a:off x="1160206" y="5771535"/>
            <a:ext cx="10193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“I don’t know how/whether/when to talk about dying with people.”</a:t>
            </a:r>
          </a:p>
        </p:txBody>
      </p:sp>
    </p:spTree>
    <p:extLst>
      <p:ext uri="{BB962C8B-B14F-4D97-AF65-F5344CB8AC3E}">
        <p14:creationId xmlns:p14="http://schemas.microsoft.com/office/powerpoint/2010/main" val="20529843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Key Message 3: keys to tender conversations</a:t>
            </a:r>
          </a:p>
        </p:txBody>
      </p:sp>
      <p:pic>
        <p:nvPicPr>
          <p:cNvPr id="5" name="Picture 4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7FCEF496-F872-C60E-E93A-8AEF92714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17727"/>
            <a:ext cx="435133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172200" y="1543665"/>
            <a:ext cx="5181600" cy="5043948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Invite, don’t insist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Listen to understand, not to speak/make your point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Be curious. What does this person think/know/believe?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Allow silences. That’s where the work happens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Expect and affirm difficult emotions. Give them space. Stay present.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Don’t try to talk about everything in a single discussion.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Finish safely.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Look after yourself. Look after each other.</a:t>
            </a:r>
          </a:p>
          <a:p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C0C66E-15B0-5F55-695C-97A1A51E7C07}"/>
              </a:ext>
            </a:extLst>
          </p:cNvPr>
          <p:cNvGrpSpPr/>
          <p:nvPr/>
        </p:nvGrpSpPr>
        <p:grpSpPr>
          <a:xfrm>
            <a:off x="5189538" y="2000570"/>
            <a:ext cx="7145813" cy="3785652"/>
            <a:chOff x="5189538" y="2000570"/>
            <a:chExt cx="7145813" cy="378565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1F10D1-35D2-1C35-F949-A95A3C4227F6}"/>
                </a:ext>
              </a:extLst>
            </p:cNvPr>
            <p:cNvSpPr txBox="1"/>
            <p:nvPr/>
          </p:nvSpPr>
          <p:spPr>
            <a:xfrm>
              <a:off x="5189538" y="2000570"/>
              <a:ext cx="6961239" cy="37856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en-GB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DE1AC9E-6078-AC41-5B4D-D105EDB43B96}"/>
                </a:ext>
              </a:extLst>
            </p:cNvPr>
            <p:cNvSpPr/>
            <p:nvPr/>
          </p:nvSpPr>
          <p:spPr>
            <a:xfrm>
              <a:off x="5190649" y="2256244"/>
              <a:ext cx="7144702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19900" b="0" cap="none" spc="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LISTEN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30570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8DFFF6C-CB1B-F616-9F01-31A02D8D8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To ponder…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905B4-3C83-ABC5-D3DF-8E9E65431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How can we influence public understanding of dying?</a:t>
            </a:r>
            <a:endParaRPr lang="en-GB" dirty="0">
              <a:solidFill>
                <a:srgbClr val="002060"/>
              </a:solidFill>
            </a:endParaRPr>
          </a:p>
          <a:p>
            <a:endParaRPr lang="en-GB" sz="2800" dirty="0">
              <a:solidFill>
                <a:srgbClr val="002060"/>
              </a:solidFill>
            </a:endParaRPr>
          </a:p>
          <a:p>
            <a:r>
              <a:rPr lang="en-GB" sz="2800" dirty="0">
                <a:solidFill>
                  <a:srgbClr val="002060"/>
                </a:solidFill>
              </a:rPr>
              <a:t>How do we encourage each other to plan ahead?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r>
              <a:rPr lang="en-GB" sz="2800" dirty="0">
                <a:solidFill>
                  <a:srgbClr val="002060"/>
                </a:solidFill>
              </a:rPr>
              <a:t>Homework:</a:t>
            </a:r>
            <a:br>
              <a:rPr lang="en-GB" sz="2800" dirty="0">
                <a:solidFill>
                  <a:srgbClr val="002060"/>
                </a:solidFill>
              </a:rPr>
            </a:br>
            <a:r>
              <a:rPr lang="en-GB" sz="2800" dirty="0">
                <a:solidFill>
                  <a:srgbClr val="002060"/>
                </a:solidFill>
              </a:rPr>
              <a:t>1. What two things can I discover about the provision and coordination of services today, that I didn’t know when I arrived?</a:t>
            </a:r>
            <a:br>
              <a:rPr lang="en-GB" dirty="0">
                <a:solidFill>
                  <a:srgbClr val="002060"/>
                </a:solidFill>
              </a:rPr>
            </a:br>
            <a:br>
              <a:rPr lang="en-GB" dirty="0">
                <a:solidFill>
                  <a:srgbClr val="002060"/>
                </a:solidFill>
              </a:rPr>
            </a:br>
            <a:r>
              <a:rPr lang="en-GB" dirty="0">
                <a:solidFill>
                  <a:srgbClr val="002060"/>
                </a:solidFill>
              </a:rPr>
              <a:t>2. What are the wider implications for services in Wales of people in my role not knowing this/becoming aware of this? What can we do better in future?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900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-form: Shape 38">
            <a:extLst>
              <a:ext uri="{FF2B5EF4-FFF2-40B4-BE49-F238E27FC236}">
                <a16:creationId xmlns:a16="http://schemas.microsoft.com/office/drawing/2014/main" id="{B811DC3C-F33E-FA60-AFA1-1C34FBB0E841}"/>
              </a:ext>
            </a:extLst>
          </p:cNvPr>
          <p:cNvSpPr/>
          <p:nvPr/>
        </p:nvSpPr>
        <p:spPr>
          <a:xfrm rot="671283">
            <a:off x="3712243" y="863601"/>
            <a:ext cx="1681456" cy="4104640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Free-form: Shape 35">
            <a:extLst>
              <a:ext uri="{FF2B5EF4-FFF2-40B4-BE49-F238E27FC236}">
                <a16:creationId xmlns:a16="http://schemas.microsoft.com/office/drawing/2014/main" id="{58B75528-3E8F-6A12-F91E-4D46B68387F4}"/>
              </a:ext>
            </a:extLst>
          </p:cNvPr>
          <p:cNvSpPr/>
          <p:nvPr/>
        </p:nvSpPr>
        <p:spPr>
          <a:xfrm rot="21106698" flipH="1">
            <a:off x="4563237" y="921094"/>
            <a:ext cx="1348917" cy="4114418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2D5160-0833-9D02-48D1-714AFB870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67605"/>
            <a:ext cx="10515600" cy="1325563"/>
          </a:xfrm>
        </p:spPr>
        <p:txBody>
          <a:bodyPr/>
          <a:lstStyle/>
          <a:p>
            <a:pPr algn="ctr"/>
            <a:r>
              <a:rPr lang="en-GB" b="0" i="0" dirty="0" err="1">
                <a:solidFill>
                  <a:srgbClr val="002060"/>
                </a:solidFill>
                <a:effectLst/>
                <a:latin typeface="Google Sans"/>
              </a:rPr>
              <a:t>Dydd</a:t>
            </a:r>
            <a:r>
              <a:rPr lang="en-GB" b="0" i="0" dirty="0">
                <a:solidFill>
                  <a:srgbClr val="002060"/>
                </a:solidFill>
                <a:effectLst/>
                <a:latin typeface="Google Sans"/>
              </a:rPr>
              <a:t> </a:t>
            </a:r>
            <a:r>
              <a:rPr lang="en-GB" b="0" i="0" dirty="0" err="1">
                <a:solidFill>
                  <a:srgbClr val="002060"/>
                </a:solidFill>
                <a:effectLst/>
                <a:latin typeface="Google Sans"/>
              </a:rPr>
              <a:t>Gŵyl</a:t>
            </a:r>
            <a:r>
              <a:rPr lang="en-GB" b="0" i="0" dirty="0">
                <a:solidFill>
                  <a:srgbClr val="002060"/>
                </a:solidFill>
                <a:effectLst/>
                <a:latin typeface="Google Sans"/>
              </a:rPr>
              <a:t> Dewi Hapus</a:t>
            </a:r>
            <a:r>
              <a:rPr lang="en-GB" dirty="0">
                <a:solidFill>
                  <a:srgbClr val="002060"/>
                </a:solidFill>
                <a:latin typeface="Google Sans"/>
              </a:rPr>
              <a:t>!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1212F8B5-D319-7065-2D25-22810A20C4FD}"/>
              </a:ext>
            </a:extLst>
          </p:cNvPr>
          <p:cNvSpPr/>
          <p:nvPr/>
        </p:nvSpPr>
        <p:spPr>
          <a:xfrm>
            <a:off x="3698240" y="2011680"/>
            <a:ext cx="1312802" cy="2987040"/>
          </a:xfrm>
          <a:custGeom>
            <a:avLst/>
            <a:gdLst>
              <a:gd name="connsiteX0" fmla="*/ 0 w 1312802"/>
              <a:gd name="connsiteY0" fmla="*/ 0 h 2987040"/>
              <a:gd name="connsiteX1" fmla="*/ 40640 w 1312802"/>
              <a:gd name="connsiteY1" fmla="*/ 50800 h 2987040"/>
              <a:gd name="connsiteX2" fmla="*/ 386080 w 1312802"/>
              <a:gd name="connsiteY2" fmla="*/ 518160 h 2987040"/>
              <a:gd name="connsiteX3" fmla="*/ 416560 w 1312802"/>
              <a:gd name="connsiteY3" fmla="*/ 609600 h 2987040"/>
              <a:gd name="connsiteX4" fmla="*/ 436880 w 1312802"/>
              <a:gd name="connsiteY4" fmla="*/ 650240 h 2987040"/>
              <a:gd name="connsiteX5" fmla="*/ 487680 w 1312802"/>
              <a:gd name="connsiteY5" fmla="*/ 802640 h 2987040"/>
              <a:gd name="connsiteX6" fmla="*/ 518160 w 1312802"/>
              <a:gd name="connsiteY6" fmla="*/ 873760 h 2987040"/>
              <a:gd name="connsiteX7" fmla="*/ 538480 w 1312802"/>
              <a:gd name="connsiteY7" fmla="*/ 944880 h 2987040"/>
              <a:gd name="connsiteX8" fmla="*/ 599440 w 1312802"/>
              <a:gd name="connsiteY8" fmla="*/ 1066800 h 2987040"/>
              <a:gd name="connsiteX9" fmla="*/ 629920 w 1312802"/>
              <a:gd name="connsiteY9" fmla="*/ 1148080 h 2987040"/>
              <a:gd name="connsiteX10" fmla="*/ 660400 w 1312802"/>
              <a:gd name="connsiteY10" fmla="*/ 1219200 h 2987040"/>
              <a:gd name="connsiteX11" fmla="*/ 701040 w 1312802"/>
              <a:gd name="connsiteY11" fmla="*/ 1341120 h 2987040"/>
              <a:gd name="connsiteX12" fmla="*/ 762000 w 1312802"/>
              <a:gd name="connsiteY12" fmla="*/ 1473200 h 2987040"/>
              <a:gd name="connsiteX13" fmla="*/ 792480 w 1312802"/>
              <a:gd name="connsiteY13" fmla="*/ 1534160 h 2987040"/>
              <a:gd name="connsiteX14" fmla="*/ 812800 w 1312802"/>
              <a:gd name="connsiteY14" fmla="*/ 1584960 h 2987040"/>
              <a:gd name="connsiteX15" fmla="*/ 853440 w 1312802"/>
              <a:gd name="connsiteY15" fmla="*/ 1656080 h 2987040"/>
              <a:gd name="connsiteX16" fmla="*/ 914400 w 1312802"/>
              <a:gd name="connsiteY16" fmla="*/ 1808480 h 2987040"/>
              <a:gd name="connsiteX17" fmla="*/ 944880 w 1312802"/>
              <a:gd name="connsiteY17" fmla="*/ 1859280 h 2987040"/>
              <a:gd name="connsiteX18" fmla="*/ 995680 w 1312802"/>
              <a:gd name="connsiteY18" fmla="*/ 2001520 h 2987040"/>
              <a:gd name="connsiteX19" fmla="*/ 1016000 w 1312802"/>
              <a:gd name="connsiteY19" fmla="*/ 2072640 h 2987040"/>
              <a:gd name="connsiteX20" fmla="*/ 1026160 w 1312802"/>
              <a:gd name="connsiteY20" fmla="*/ 2113280 h 2987040"/>
              <a:gd name="connsiteX21" fmla="*/ 1046480 w 1312802"/>
              <a:gd name="connsiteY21" fmla="*/ 2153920 h 2987040"/>
              <a:gd name="connsiteX22" fmla="*/ 1056640 w 1312802"/>
              <a:gd name="connsiteY22" fmla="*/ 2204720 h 2987040"/>
              <a:gd name="connsiteX23" fmla="*/ 1076960 w 1312802"/>
              <a:gd name="connsiteY23" fmla="*/ 2235200 h 2987040"/>
              <a:gd name="connsiteX24" fmla="*/ 1107440 w 1312802"/>
              <a:gd name="connsiteY24" fmla="*/ 2336800 h 2987040"/>
              <a:gd name="connsiteX25" fmla="*/ 1137920 w 1312802"/>
              <a:gd name="connsiteY25" fmla="*/ 2458720 h 2987040"/>
              <a:gd name="connsiteX26" fmla="*/ 1158240 w 1312802"/>
              <a:gd name="connsiteY26" fmla="*/ 2540000 h 2987040"/>
              <a:gd name="connsiteX27" fmla="*/ 1198880 w 1312802"/>
              <a:gd name="connsiteY27" fmla="*/ 2621280 h 2987040"/>
              <a:gd name="connsiteX28" fmla="*/ 1239520 w 1312802"/>
              <a:gd name="connsiteY28" fmla="*/ 2753360 h 2987040"/>
              <a:gd name="connsiteX29" fmla="*/ 1249680 w 1312802"/>
              <a:gd name="connsiteY29" fmla="*/ 2794000 h 2987040"/>
              <a:gd name="connsiteX30" fmla="*/ 1259840 w 1312802"/>
              <a:gd name="connsiteY30" fmla="*/ 2844800 h 2987040"/>
              <a:gd name="connsiteX31" fmla="*/ 1280160 w 1312802"/>
              <a:gd name="connsiteY31" fmla="*/ 2885440 h 2987040"/>
              <a:gd name="connsiteX32" fmla="*/ 1310640 w 1312802"/>
              <a:gd name="connsiteY32" fmla="*/ 2936240 h 2987040"/>
              <a:gd name="connsiteX33" fmla="*/ 1310640 w 1312802"/>
              <a:gd name="connsiteY33" fmla="*/ 2987040 h 2987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12802" h="2987040">
                <a:moveTo>
                  <a:pt x="0" y="0"/>
                </a:moveTo>
                <a:cubicBezTo>
                  <a:pt x="13547" y="16933"/>
                  <a:pt x="26018" y="34786"/>
                  <a:pt x="40640" y="50800"/>
                </a:cubicBezTo>
                <a:cubicBezTo>
                  <a:pt x="178199" y="201460"/>
                  <a:pt x="317140" y="311339"/>
                  <a:pt x="386080" y="518160"/>
                </a:cubicBezTo>
                <a:cubicBezTo>
                  <a:pt x="396240" y="548640"/>
                  <a:pt x="405026" y="579613"/>
                  <a:pt x="416560" y="609600"/>
                </a:cubicBezTo>
                <a:cubicBezTo>
                  <a:pt x="421997" y="623736"/>
                  <a:pt x="431644" y="636028"/>
                  <a:pt x="436880" y="650240"/>
                </a:cubicBezTo>
                <a:cubicBezTo>
                  <a:pt x="455392" y="700486"/>
                  <a:pt x="466586" y="753422"/>
                  <a:pt x="487680" y="802640"/>
                </a:cubicBezTo>
                <a:cubicBezTo>
                  <a:pt x="497840" y="826347"/>
                  <a:pt x="509485" y="849471"/>
                  <a:pt x="518160" y="873760"/>
                </a:cubicBezTo>
                <a:cubicBezTo>
                  <a:pt x="526452" y="896979"/>
                  <a:pt x="528912" y="922157"/>
                  <a:pt x="538480" y="944880"/>
                </a:cubicBezTo>
                <a:cubicBezTo>
                  <a:pt x="556112" y="986756"/>
                  <a:pt x="583486" y="1024256"/>
                  <a:pt x="599440" y="1066800"/>
                </a:cubicBezTo>
                <a:cubicBezTo>
                  <a:pt x="609600" y="1093893"/>
                  <a:pt x="619174" y="1121214"/>
                  <a:pt x="629920" y="1148080"/>
                </a:cubicBezTo>
                <a:cubicBezTo>
                  <a:pt x="639499" y="1172027"/>
                  <a:pt x="651484" y="1194998"/>
                  <a:pt x="660400" y="1219200"/>
                </a:cubicBezTo>
                <a:cubicBezTo>
                  <a:pt x="675209" y="1259397"/>
                  <a:pt x="681882" y="1302804"/>
                  <a:pt x="701040" y="1341120"/>
                </a:cubicBezTo>
                <a:cubicBezTo>
                  <a:pt x="828488" y="1596017"/>
                  <a:pt x="683075" y="1299566"/>
                  <a:pt x="762000" y="1473200"/>
                </a:cubicBezTo>
                <a:cubicBezTo>
                  <a:pt x="771401" y="1493882"/>
                  <a:pt x="783079" y="1513478"/>
                  <a:pt x="792480" y="1534160"/>
                </a:cubicBezTo>
                <a:cubicBezTo>
                  <a:pt x="800027" y="1550763"/>
                  <a:pt x="804644" y="1568648"/>
                  <a:pt x="812800" y="1584960"/>
                </a:cubicBezTo>
                <a:cubicBezTo>
                  <a:pt x="825011" y="1609382"/>
                  <a:pt x="841229" y="1631658"/>
                  <a:pt x="853440" y="1656080"/>
                </a:cubicBezTo>
                <a:cubicBezTo>
                  <a:pt x="917285" y="1783769"/>
                  <a:pt x="850220" y="1669424"/>
                  <a:pt x="914400" y="1808480"/>
                </a:cubicBezTo>
                <a:cubicBezTo>
                  <a:pt x="922675" y="1826410"/>
                  <a:pt x="934720" y="1842347"/>
                  <a:pt x="944880" y="1859280"/>
                </a:cubicBezTo>
                <a:cubicBezTo>
                  <a:pt x="993348" y="2053151"/>
                  <a:pt x="934295" y="1841919"/>
                  <a:pt x="995680" y="2001520"/>
                </a:cubicBezTo>
                <a:cubicBezTo>
                  <a:pt x="1004531" y="2024532"/>
                  <a:pt x="1009513" y="2048853"/>
                  <a:pt x="1016000" y="2072640"/>
                </a:cubicBezTo>
                <a:cubicBezTo>
                  <a:pt x="1019674" y="2086112"/>
                  <a:pt x="1021257" y="2100205"/>
                  <a:pt x="1026160" y="2113280"/>
                </a:cubicBezTo>
                <a:cubicBezTo>
                  <a:pt x="1031478" y="2127461"/>
                  <a:pt x="1039707" y="2140373"/>
                  <a:pt x="1046480" y="2153920"/>
                </a:cubicBezTo>
                <a:cubicBezTo>
                  <a:pt x="1049867" y="2170853"/>
                  <a:pt x="1050577" y="2188551"/>
                  <a:pt x="1056640" y="2204720"/>
                </a:cubicBezTo>
                <a:cubicBezTo>
                  <a:pt x="1060927" y="2216153"/>
                  <a:pt x="1073099" y="2223616"/>
                  <a:pt x="1076960" y="2235200"/>
                </a:cubicBezTo>
                <a:cubicBezTo>
                  <a:pt x="1127560" y="2386999"/>
                  <a:pt x="1050006" y="2221932"/>
                  <a:pt x="1107440" y="2336800"/>
                </a:cubicBezTo>
                <a:cubicBezTo>
                  <a:pt x="1125946" y="2429331"/>
                  <a:pt x="1107843" y="2345932"/>
                  <a:pt x="1137920" y="2458720"/>
                </a:cubicBezTo>
                <a:cubicBezTo>
                  <a:pt x="1145116" y="2485704"/>
                  <a:pt x="1145751" y="2515021"/>
                  <a:pt x="1158240" y="2540000"/>
                </a:cubicBezTo>
                <a:cubicBezTo>
                  <a:pt x="1171787" y="2567093"/>
                  <a:pt x="1191533" y="2591893"/>
                  <a:pt x="1198880" y="2621280"/>
                </a:cubicBezTo>
                <a:cubicBezTo>
                  <a:pt x="1247122" y="2814249"/>
                  <a:pt x="1193482" y="2615246"/>
                  <a:pt x="1239520" y="2753360"/>
                </a:cubicBezTo>
                <a:cubicBezTo>
                  <a:pt x="1243936" y="2766607"/>
                  <a:pt x="1246651" y="2780369"/>
                  <a:pt x="1249680" y="2794000"/>
                </a:cubicBezTo>
                <a:cubicBezTo>
                  <a:pt x="1253426" y="2810857"/>
                  <a:pt x="1254379" y="2828417"/>
                  <a:pt x="1259840" y="2844800"/>
                </a:cubicBezTo>
                <a:cubicBezTo>
                  <a:pt x="1264629" y="2859168"/>
                  <a:pt x="1272805" y="2872200"/>
                  <a:pt x="1280160" y="2885440"/>
                </a:cubicBezTo>
                <a:cubicBezTo>
                  <a:pt x="1289750" y="2902702"/>
                  <a:pt x="1304966" y="2917325"/>
                  <a:pt x="1310640" y="2936240"/>
                </a:cubicBezTo>
                <a:cubicBezTo>
                  <a:pt x="1315506" y="2952459"/>
                  <a:pt x="1310640" y="2970107"/>
                  <a:pt x="1310640" y="2987040"/>
                </a:cubicBez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50EC1ABF-90EC-4DEE-42CE-D2BC1AA872E1}"/>
              </a:ext>
            </a:extLst>
          </p:cNvPr>
          <p:cNvSpPr/>
          <p:nvPr/>
        </p:nvSpPr>
        <p:spPr>
          <a:xfrm>
            <a:off x="4836814" y="1857238"/>
            <a:ext cx="934720" cy="2875280"/>
          </a:xfrm>
          <a:custGeom>
            <a:avLst/>
            <a:gdLst>
              <a:gd name="connsiteX0" fmla="*/ 0 w 934720"/>
              <a:gd name="connsiteY0" fmla="*/ 2875280 h 2875280"/>
              <a:gd name="connsiteX1" fmla="*/ 40640 w 934720"/>
              <a:gd name="connsiteY1" fmla="*/ 2722880 h 2875280"/>
              <a:gd name="connsiteX2" fmla="*/ 60960 w 934720"/>
              <a:gd name="connsiteY2" fmla="*/ 2661920 h 2875280"/>
              <a:gd name="connsiteX3" fmla="*/ 121920 w 934720"/>
              <a:gd name="connsiteY3" fmla="*/ 2580640 h 2875280"/>
              <a:gd name="connsiteX4" fmla="*/ 162560 w 934720"/>
              <a:gd name="connsiteY4" fmla="*/ 2519680 h 2875280"/>
              <a:gd name="connsiteX5" fmla="*/ 203200 w 934720"/>
              <a:gd name="connsiteY5" fmla="*/ 2448560 h 2875280"/>
              <a:gd name="connsiteX6" fmla="*/ 254000 w 934720"/>
              <a:gd name="connsiteY6" fmla="*/ 2397760 h 2875280"/>
              <a:gd name="connsiteX7" fmla="*/ 274320 w 934720"/>
              <a:gd name="connsiteY7" fmla="*/ 2367280 h 2875280"/>
              <a:gd name="connsiteX8" fmla="*/ 304800 w 934720"/>
              <a:gd name="connsiteY8" fmla="*/ 2336800 h 2875280"/>
              <a:gd name="connsiteX9" fmla="*/ 426720 w 934720"/>
              <a:gd name="connsiteY9" fmla="*/ 2245360 h 2875280"/>
              <a:gd name="connsiteX10" fmla="*/ 589280 w 934720"/>
              <a:gd name="connsiteY10" fmla="*/ 2062480 h 2875280"/>
              <a:gd name="connsiteX11" fmla="*/ 619760 w 934720"/>
              <a:gd name="connsiteY11" fmla="*/ 2021840 h 2875280"/>
              <a:gd name="connsiteX12" fmla="*/ 660400 w 934720"/>
              <a:gd name="connsiteY12" fmla="*/ 1960880 h 2875280"/>
              <a:gd name="connsiteX13" fmla="*/ 731520 w 934720"/>
              <a:gd name="connsiteY13" fmla="*/ 1788160 h 2875280"/>
              <a:gd name="connsiteX14" fmla="*/ 741680 w 934720"/>
              <a:gd name="connsiteY14" fmla="*/ 1747520 h 2875280"/>
              <a:gd name="connsiteX15" fmla="*/ 772160 w 934720"/>
              <a:gd name="connsiteY15" fmla="*/ 1656080 h 2875280"/>
              <a:gd name="connsiteX16" fmla="*/ 802640 w 934720"/>
              <a:gd name="connsiteY16" fmla="*/ 1554480 h 2875280"/>
              <a:gd name="connsiteX17" fmla="*/ 833120 w 934720"/>
              <a:gd name="connsiteY17" fmla="*/ 1503680 h 2875280"/>
              <a:gd name="connsiteX18" fmla="*/ 863600 w 934720"/>
              <a:gd name="connsiteY18" fmla="*/ 1391920 h 2875280"/>
              <a:gd name="connsiteX19" fmla="*/ 934720 w 934720"/>
              <a:gd name="connsiteY19" fmla="*/ 1148080 h 2875280"/>
              <a:gd name="connsiteX20" fmla="*/ 914400 w 934720"/>
              <a:gd name="connsiteY20" fmla="*/ 518160 h 2875280"/>
              <a:gd name="connsiteX21" fmla="*/ 904240 w 934720"/>
              <a:gd name="connsiteY21" fmla="*/ 467360 h 2875280"/>
              <a:gd name="connsiteX22" fmla="*/ 894080 w 934720"/>
              <a:gd name="connsiteY22" fmla="*/ 406400 h 2875280"/>
              <a:gd name="connsiteX23" fmla="*/ 883920 w 934720"/>
              <a:gd name="connsiteY23" fmla="*/ 243840 h 2875280"/>
              <a:gd name="connsiteX24" fmla="*/ 863600 w 934720"/>
              <a:gd name="connsiteY24" fmla="*/ 101600 h 2875280"/>
              <a:gd name="connsiteX25" fmla="*/ 853440 w 934720"/>
              <a:gd name="connsiteY25" fmla="*/ 0 h 287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34720" h="2875280">
                <a:moveTo>
                  <a:pt x="0" y="2875280"/>
                </a:moveTo>
                <a:cubicBezTo>
                  <a:pt x="13547" y="2824480"/>
                  <a:pt x="26196" y="2773432"/>
                  <a:pt x="40640" y="2722880"/>
                </a:cubicBezTo>
                <a:cubicBezTo>
                  <a:pt x="46524" y="2702285"/>
                  <a:pt x="50333" y="2680517"/>
                  <a:pt x="60960" y="2661920"/>
                </a:cubicBezTo>
                <a:cubicBezTo>
                  <a:pt x="77763" y="2632515"/>
                  <a:pt x="102235" y="2608198"/>
                  <a:pt x="121920" y="2580640"/>
                </a:cubicBezTo>
                <a:cubicBezTo>
                  <a:pt x="136115" y="2560767"/>
                  <a:pt x="149761" y="2540479"/>
                  <a:pt x="162560" y="2519680"/>
                </a:cubicBezTo>
                <a:cubicBezTo>
                  <a:pt x="176870" y="2496426"/>
                  <a:pt x="186817" y="2470403"/>
                  <a:pt x="203200" y="2448560"/>
                </a:cubicBezTo>
                <a:cubicBezTo>
                  <a:pt x="217568" y="2429402"/>
                  <a:pt x="238231" y="2415782"/>
                  <a:pt x="254000" y="2397760"/>
                </a:cubicBezTo>
                <a:cubicBezTo>
                  <a:pt x="262041" y="2388570"/>
                  <a:pt x="266503" y="2376661"/>
                  <a:pt x="274320" y="2367280"/>
                </a:cubicBezTo>
                <a:cubicBezTo>
                  <a:pt x="283518" y="2356242"/>
                  <a:pt x="293762" y="2345998"/>
                  <a:pt x="304800" y="2336800"/>
                </a:cubicBezTo>
                <a:cubicBezTo>
                  <a:pt x="357711" y="2292708"/>
                  <a:pt x="356309" y="2331418"/>
                  <a:pt x="426720" y="2245360"/>
                </a:cubicBezTo>
                <a:cubicBezTo>
                  <a:pt x="662912" y="1956681"/>
                  <a:pt x="398088" y="2272791"/>
                  <a:pt x="589280" y="2062480"/>
                </a:cubicBezTo>
                <a:cubicBezTo>
                  <a:pt x="600671" y="2049950"/>
                  <a:pt x="610049" y="2035712"/>
                  <a:pt x="619760" y="2021840"/>
                </a:cubicBezTo>
                <a:cubicBezTo>
                  <a:pt x="633765" y="2001833"/>
                  <a:pt x="660400" y="1960880"/>
                  <a:pt x="660400" y="1960880"/>
                </a:cubicBezTo>
                <a:cubicBezTo>
                  <a:pt x="726743" y="1717622"/>
                  <a:pt x="650843" y="1949514"/>
                  <a:pt x="731520" y="1788160"/>
                </a:cubicBezTo>
                <a:cubicBezTo>
                  <a:pt x="737765" y="1775671"/>
                  <a:pt x="737574" y="1760866"/>
                  <a:pt x="741680" y="1747520"/>
                </a:cubicBezTo>
                <a:cubicBezTo>
                  <a:pt x="751129" y="1716812"/>
                  <a:pt x="762928" y="1686854"/>
                  <a:pt x="772160" y="1656080"/>
                </a:cubicBezTo>
                <a:cubicBezTo>
                  <a:pt x="782320" y="1622213"/>
                  <a:pt x="789508" y="1587309"/>
                  <a:pt x="802640" y="1554480"/>
                </a:cubicBezTo>
                <a:cubicBezTo>
                  <a:pt x="809974" y="1536145"/>
                  <a:pt x="822960" y="1520613"/>
                  <a:pt x="833120" y="1503680"/>
                </a:cubicBezTo>
                <a:cubicBezTo>
                  <a:pt x="843280" y="1466427"/>
                  <a:pt x="852504" y="1428905"/>
                  <a:pt x="863600" y="1391920"/>
                </a:cubicBezTo>
                <a:cubicBezTo>
                  <a:pt x="936376" y="1149333"/>
                  <a:pt x="909633" y="1273514"/>
                  <a:pt x="934720" y="1148080"/>
                </a:cubicBezTo>
                <a:cubicBezTo>
                  <a:pt x="927947" y="938107"/>
                  <a:pt x="923797" y="728032"/>
                  <a:pt x="914400" y="518160"/>
                </a:cubicBezTo>
                <a:cubicBezTo>
                  <a:pt x="913628" y="500909"/>
                  <a:pt x="907329" y="484350"/>
                  <a:pt x="904240" y="467360"/>
                </a:cubicBezTo>
                <a:cubicBezTo>
                  <a:pt x="900555" y="447092"/>
                  <a:pt x="897467" y="426720"/>
                  <a:pt x="894080" y="406400"/>
                </a:cubicBezTo>
                <a:cubicBezTo>
                  <a:pt x="890693" y="352213"/>
                  <a:pt x="889322" y="297863"/>
                  <a:pt x="883920" y="243840"/>
                </a:cubicBezTo>
                <a:cubicBezTo>
                  <a:pt x="879154" y="196183"/>
                  <a:pt x="869541" y="149125"/>
                  <a:pt x="863600" y="101600"/>
                </a:cubicBezTo>
                <a:cubicBezTo>
                  <a:pt x="852600" y="13599"/>
                  <a:pt x="853440" y="47624"/>
                  <a:pt x="853440" y="0"/>
                </a:cubicBezTo>
              </a:path>
            </a:pathLst>
          </a:cu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-form: Shape 4">
            <a:extLst>
              <a:ext uri="{FF2B5EF4-FFF2-40B4-BE49-F238E27FC236}">
                <a16:creationId xmlns:a16="http://schemas.microsoft.com/office/drawing/2014/main" id="{4403EFA1-E92D-BEF1-E940-61F6FBF86F71}"/>
              </a:ext>
            </a:extLst>
          </p:cNvPr>
          <p:cNvSpPr/>
          <p:nvPr/>
        </p:nvSpPr>
        <p:spPr>
          <a:xfrm>
            <a:off x="4773218" y="2540076"/>
            <a:ext cx="345440" cy="2357120"/>
          </a:xfrm>
          <a:custGeom>
            <a:avLst/>
            <a:gdLst>
              <a:gd name="connsiteX0" fmla="*/ 0 w 345440"/>
              <a:gd name="connsiteY0" fmla="*/ 2357120 h 2357120"/>
              <a:gd name="connsiteX1" fmla="*/ 20320 w 345440"/>
              <a:gd name="connsiteY1" fmla="*/ 1940560 h 2357120"/>
              <a:gd name="connsiteX2" fmla="*/ 30480 w 345440"/>
              <a:gd name="connsiteY2" fmla="*/ 1869440 h 2357120"/>
              <a:gd name="connsiteX3" fmla="*/ 121920 w 345440"/>
              <a:gd name="connsiteY3" fmla="*/ 1493520 h 2357120"/>
              <a:gd name="connsiteX4" fmla="*/ 142240 w 345440"/>
              <a:gd name="connsiteY4" fmla="*/ 1422400 h 2357120"/>
              <a:gd name="connsiteX5" fmla="*/ 223520 w 345440"/>
              <a:gd name="connsiteY5" fmla="*/ 1219200 h 2357120"/>
              <a:gd name="connsiteX6" fmla="*/ 243840 w 345440"/>
              <a:gd name="connsiteY6" fmla="*/ 1137920 h 2357120"/>
              <a:gd name="connsiteX7" fmla="*/ 274320 w 345440"/>
              <a:gd name="connsiteY7" fmla="*/ 1056640 h 2357120"/>
              <a:gd name="connsiteX8" fmla="*/ 345440 w 345440"/>
              <a:gd name="connsiteY8" fmla="*/ 904240 h 2357120"/>
              <a:gd name="connsiteX9" fmla="*/ 335280 w 345440"/>
              <a:gd name="connsiteY9" fmla="*/ 558800 h 2357120"/>
              <a:gd name="connsiteX10" fmla="*/ 325120 w 345440"/>
              <a:gd name="connsiteY10" fmla="*/ 528320 h 2357120"/>
              <a:gd name="connsiteX11" fmla="*/ 294640 w 345440"/>
              <a:gd name="connsiteY11" fmla="*/ 335280 h 2357120"/>
              <a:gd name="connsiteX12" fmla="*/ 284480 w 345440"/>
              <a:gd name="connsiteY12" fmla="*/ 264160 h 2357120"/>
              <a:gd name="connsiteX13" fmla="*/ 254000 w 345440"/>
              <a:gd name="connsiteY13" fmla="*/ 162560 h 2357120"/>
              <a:gd name="connsiteX14" fmla="*/ 223520 w 345440"/>
              <a:gd name="connsiteY14" fmla="*/ 30480 h 2357120"/>
              <a:gd name="connsiteX15" fmla="*/ 193040 w 345440"/>
              <a:gd name="connsiteY15" fmla="*/ 0 h 2357120"/>
              <a:gd name="connsiteX16" fmla="*/ 182880 w 345440"/>
              <a:gd name="connsiteY16" fmla="*/ 30480 h 23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5440" h="2357120">
                <a:moveTo>
                  <a:pt x="0" y="2357120"/>
                </a:moveTo>
                <a:cubicBezTo>
                  <a:pt x="6773" y="2218267"/>
                  <a:pt x="11648" y="2079308"/>
                  <a:pt x="20320" y="1940560"/>
                </a:cubicBezTo>
                <a:cubicBezTo>
                  <a:pt x="21814" y="1916659"/>
                  <a:pt x="25173" y="1892792"/>
                  <a:pt x="30480" y="1869440"/>
                </a:cubicBezTo>
                <a:cubicBezTo>
                  <a:pt x="59060" y="1743686"/>
                  <a:pt x="86492" y="1617519"/>
                  <a:pt x="121920" y="1493520"/>
                </a:cubicBezTo>
                <a:cubicBezTo>
                  <a:pt x="128693" y="1469813"/>
                  <a:pt x="133583" y="1445485"/>
                  <a:pt x="142240" y="1422400"/>
                </a:cubicBezTo>
                <a:cubicBezTo>
                  <a:pt x="206361" y="1251411"/>
                  <a:pt x="162709" y="1413796"/>
                  <a:pt x="223520" y="1219200"/>
                </a:cubicBezTo>
                <a:cubicBezTo>
                  <a:pt x="270828" y="1067813"/>
                  <a:pt x="206483" y="1240651"/>
                  <a:pt x="243840" y="1137920"/>
                </a:cubicBezTo>
                <a:cubicBezTo>
                  <a:pt x="253729" y="1110726"/>
                  <a:pt x="262446" y="1083027"/>
                  <a:pt x="274320" y="1056640"/>
                </a:cubicBezTo>
                <a:cubicBezTo>
                  <a:pt x="358855" y="868784"/>
                  <a:pt x="316484" y="991109"/>
                  <a:pt x="345440" y="904240"/>
                </a:cubicBezTo>
                <a:cubicBezTo>
                  <a:pt x="342053" y="789093"/>
                  <a:pt x="341498" y="673829"/>
                  <a:pt x="335280" y="558800"/>
                </a:cubicBezTo>
                <a:cubicBezTo>
                  <a:pt x="334702" y="548106"/>
                  <a:pt x="326448" y="538947"/>
                  <a:pt x="325120" y="528320"/>
                </a:cubicBezTo>
                <a:cubicBezTo>
                  <a:pt x="301514" y="339476"/>
                  <a:pt x="334649" y="455306"/>
                  <a:pt x="294640" y="335280"/>
                </a:cubicBezTo>
                <a:cubicBezTo>
                  <a:pt x="291253" y="311573"/>
                  <a:pt x="290288" y="287392"/>
                  <a:pt x="284480" y="264160"/>
                </a:cubicBezTo>
                <a:cubicBezTo>
                  <a:pt x="250411" y="127884"/>
                  <a:pt x="274682" y="296996"/>
                  <a:pt x="254000" y="162560"/>
                </a:cubicBezTo>
                <a:cubicBezTo>
                  <a:pt x="246151" y="111543"/>
                  <a:pt x="250926" y="74329"/>
                  <a:pt x="223520" y="30480"/>
                </a:cubicBezTo>
                <a:cubicBezTo>
                  <a:pt x="215905" y="18296"/>
                  <a:pt x="203200" y="10160"/>
                  <a:pt x="193040" y="0"/>
                </a:cubicBezTo>
                <a:lnTo>
                  <a:pt x="182880" y="30480"/>
                </a:ln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F74F11-6E90-0BDB-D088-8B80F74AB77D}"/>
              </a:ext>
            </a:extLst>
          </p:cNvPr>
          <p:cNvGrpSpPr/>
          <p:nvPr/>
        </p:nvGrpSpPr>
        <p:grpSpPr>
          <a:xfrm>
            <a:off x="2956142" y="1228725"/>
            <a:ext cx="1497949" cy="1382774"/>
            <a:chOff x="2956142" y="1228725"/>
            <a:chExt cx="1497949" cy="138277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E2B58D-AD1A-9F9B-9856-A2623DFC725C}"/>
                </a:ext>
              </a:extLst>
            </p:cNvPr>
            <p:cNvGrpSpPr/>
            <p:nvPr/>
          </p:nvGrpSpPr>
          <p:grpSpPr>
            <a:xfrm>
              <a:off x="3476882" y="1228725"/>
              <a:ext cx="977209" cy="1382774"/>
              <a:chOff x="3476882" y="1228725"/>
              <a:chExt cx="977209" cy="1382774"/>
            </a:xfrm>
          </p:grpSpPr>
          <p:sp>
            <p:nvSpPr>
              <p:cNvPr id="6" name="Flowchart: Preparation 5">
                <a:extLst>
                  <a:ext uri="{FF2B5EF4-FFF2-40B4-BE49-F238E27FC236}">
                    <a16:creationId xmlns:a16="http://schemas.microsoft.com/office/drawing/2014/main" id="{1C2432AF-B0CE-6760-289F-6BD9836A33D2}"/>
                  </a:ext>
                </a:extLst>
              </p:cNvPr>
              <p:cNvSpPr/>
              <p:nvPr/>
            </p:nvSpPr>
            <p:spPr>
              <a:xfrm>
                <a:off x="3644069" y="1252937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Flowchart: Preparation 6">
                <a:extLst>
                  <a:ext uri="{FF2B5EF4-FFF2-40B4-BE49-F238E27FC236}">
                    <a16:creationId xmlns:a16="http://schemas.microsoft.com/office/drawing/2014/main" id="{793F3C3B-9171-79DA-7C99-40599B54C27D}"/>
                  </a:ext>
                </a:extLst>
              </p:cNvPr>
              <p:cNvSpPr/>
              <p:nvPr/>
            </p:nvSpPr>
            <p:spPr>
              <a:xfrm rot="1868815">
                <a:off x="3766279" y="1228725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lowchart: Preparation 7">
                <a:extLst>
                  <a:ext uri="{FF2B5EF4-FFF2-40B4-BE49-F238E27FC236}">
                    <a16:creationId xmlns:a16="http://schemas.microsoft.com/office/drawing/2014/main" id="{3196B8F4-72AC-DFA9-51E7-5AB5E2635754}"/>
                  </a:ext>
                </a:extLst>
              </p:cNvPr>
              <p:cNvSpPr/>
              <p:nvPr/>
            </p:nvSpPr>
            <p:spPr>
              <a:xfrm rot="5088373">
                <a:off x="3793691" y="1457943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lowchart: Preparation 8">
                <a:extLst>
                  <a:ext uri="{FF2B5EF4-FFF2-40B4-BE49-F238E27FC236}">
                    <a16:creationId xmlns:a16="http://schemas.microsoft.com/office/drawing/2014/main" id="{89A61096-923A-407A-3344-81FDE1F1A1C1}"/>
                  </a:ext>
                </a:extLst>
              </p:cNvPr>
              <p:cNvSpPr/>
              <p:nvPr/>
            </p:nvSpPr>
            <p:spPr>
              <a:xfrm rot="8462282">
                <a:off x="3707518" y="1697099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lowchart: Preparation 9">
                <a:extLst>
                  <a:ext uri="{FF2B5EF4-FFF2-40B4-BE49-F238E27FC236}">
                    <a16:creationId xmlns:a16="http://schemas.microsoft.com/office/drawing/2014/main" id="{3B0F4F1B-AF4A-57F4-B285-D3DDEAC32354}"/>
                  </a:ext>
                </a:extLst>
              </p:cNvPr>
              <p:cNvSpPr/>
              <p:nvPr/>
            </p:nvSpPr>
            <p:spPr>
              <a:xfrm rot="398348">
                <a:off x="3476882" y="1697099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A881406-173F-9D69-6A46-2FA3C81A6FE7}"/>
                </a:ext>
              </a:extLst>
            </p:cNvPr>
            <p:cNvSpPr/>
            <p:nvPr/>
          </p:nvSpPr>
          <p:spPr>
            <a:xfrm rot="1167164">
              <a:off x="2956142" y="1480046"/>
              <a:ext cx="825122" cy="568960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387D78-6640-01EA-3203-EBEC14D4EB50}"/>
              </a:ext>
            </a:extLst>
          </p:cNvPr>
          <p:cNvGrpSpPr/>
          <p:nvPr/>
        </p:nvGrpSpPr>
        <p:grpSpPr>
          <a:xfrm rot="2145032" flipH="1">
            <a:off x="4316110" y="1771923"/>
            <a:ext cx="1371074" cy="1511912"/>
            <a:chOff x="2956142" y="1228725"/>
            <a:chExt cx="1497949" cy="138277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8112E4A-058F-F7FE-F68D-69819461B3EF}"/>
                </a:ext>
              </a:extLst>
            </p:cNvPr>
            <p:cNvGrpSpPr/>
            <p:nvPr/>
          </p:nvGrpSpPr>
          <p:grpSpPr>
            <a:xfrm>
              <a:off x="3476882" y="1228725"/>
              <a:ext cx="977209" cy="1382774"/>
              <a:chOff x="3476882" y="1228725"/>
              <a:chExt cx="977209" cy="1382774"/>
            </a:xfrm>
          </p:grpSpPr>
          <p:sp>
            <p:nvSpPr>
              <p:cNvPr id="17" name="Flowchart: Preparation 16">
                <a:extLst>
                  <a:ext uri="{FF2B5EF4-FFF2-40B4-BE49-F238E27FC236}">
                    <a16:creationId xmlns:a16="http://schemas.microsoft.com/office/drawing/2014/main" id="{0283A771-6CC2-8175-CDC1-6BAFE759B4A8}"/>
                  </a:ext>
                </a:extLst>
              </p:cNvPr>
              <p:cNvSpPr/>
              <p:nvPr/>
            </p:nvSpPr>
            <p:spPr>
              <a:xfrm>
                <a:off x="3644069" y="1252937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lowchart: Preparation 17">
                <a:extLst>
                  <a:ext uri="{FF2B5EF4-FFF2-40B4-BE49-F238E27FC236}">
                    <a16:creationId xmlns:a16="http://schemas.microsoft.com/office/drawing/2014/main" id="{B92B9E1A-CE16-51D9-7D34-6A5ECA380A09}"/>
                  </a:ext>
                </a:extLst>
              </p:cNvPr>
              <p:cNvSpPr/>
              <p:nvPr/>
            </p:nvSpPr>
            <p:spPr>
              <a:xfrm rot="1868815">
                <a:off x="3766279" y="1228725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lowchart: Preparation 18">
                <a:extLst>
                  <a:ext uri="{FF2B5EF4-FFF2-40B4-BE49-F238E27FC236}">
                    <a16:creationId xmlns:a16="http://schemas.microsoft.com/office/drawing/2014/main" id="{9C164DA5-D62B-4979-C2F9-D8FA8659B473}"/>
                  </a:ext>
                </a:extLst>
              </p:cNvPr>
              <p:cNvSpPr/>
              <p:nvPr/>
            </p:nvSpPr>
            <p:spPr>
              <a:xfrm rot="5088373">
                <a:off x="3793691" y="1457943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lowchart: Preparation 19">
                <a:extLst>
                  <a:ext uri="{FF2B5EF4-FFF2-40B4-BE49-F238E27FC236}">
                    <a16:creationId xmlns:a16="http://schemas.microsoft.com/office/drawing/2014/main" id="{32C114EB-6E51-F4B9-D7C3-814595D93A68}"/>
                  </a:ext>
                </a:extLst>
              </p:cNvPr>
              <p:cNvSpPr/>
              <p:nvPr/>
            </p:nvSpPr>
            <p:spPr>
              <a:xfrm rot="8462282">
                <a:off x="3707518" y="1697099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lowchart: Preparation 20">
                <a:extLst>
                  <a:ext uri="{FF2B5EF4-FFF2-40B4-BE49-F238E27FC236}">
                    <a16:creationId xmlns:a16="http://schemas.microsoft.com/office/drawing/2014/main" id="{A908E7E5-3E0F-0AFE-99B1-D4F6CB48DB61}"/>
                  </a:ext>
                </a:extLst>
              </p:cNvPr>
              <p:cNvSpPr/>
              <p:nvPr/>
            </p:nvSpPr>
            <p:spPr>
              <a:xfrm rot="398348">
                <a:off x="3476882" y="1697099"/>
                <a:ext cx="406400" cy="914400"/>
              </a:xfrm>
              <a:prstGeom prst="flowChartPreparati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6976E0B5-2FE3-F158-5661-64405CDE4922}"/>
                </a:ext>
              </a:extLst>
            </p:cNvPr>
            <p:cNvSpPr/>
            <p:nvPr/>
          </p:nvSpPr>
          <p:spPr>
            <a:xfrm rot="1167164">
              <a:off x="2956142" y="1480046"/>
              <a:ext cx="825122" cy="568960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DDC8ACE-BB1C-CE81-1434-D542AD7D8B5F}"/>
              </a:ext>
            </a:extLst>
          </p:cNvPr>
          <p:cNvGrpSpPr/>
          <p:nvPr/>
        </p:nvGrpSpPr>
        <p:grpSpPr>
          <a:xfrm rot="2145032" flipH="1">
            <a:off x="5311953" y="1150003"/>
            <a:ext cx="839998" cy="1389462"/>
            <a:chOff x="2956142" y="1228725"/>
            <a:chExt cx="1497949" cy="1382774"/>
          </a:xfrm>
          <a:solidFill>
            <a:srgbClr val="FFFF00"/>
          </a:solidFill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3603F55-EED7-7956-6B3C-134B82AA7361}"/>
                </a:ext>
              </a:extLst>
            </p:cNvPr>
            <p:cNvGrpSpPr/>
            <p:nvPr/>
          </p:nvGrpSpPr>
          <p:grpSpPr>
            <a:xfrm>
              <a:off x="3476882" y="1228725"/>
              <a:ext cx="977209" cy="1382774"/>
              <a:chOff x="3476882" y="1228725"/>
              <a:chExt cx="977209" cy="1382774"/>
            </a:xfrm>
            <a:grpFill/>
          </p:grpSpPr>
          <p:sp>
            <p:nvSpPr>
              <p:cNvPr id="25" name="Flowchart: Preparation 24">
                <a:extLst>
                  <a:ext uri="{FF2B5EF4-FFF2-40B4-BE49-F238E27FC236}">
                    <a16:creationId xmlns:a16="http://schemas.microsoft.com/office/drawing/2014/main" id="{6B79995B-7D22-CCC1-7433-65EF24B8C3D0}"/>
                  </a:ext>
                </a:extLst>
              </p:cNvPr>
              <p:cNvSpPr/>
              <p:nvPr/>
            </p:nvSpPr>
            <p:spPr>
              <a:xfrm>
                <a:off x="3644069" y="1252937"/>
                <a:ext cx="406400" cy="914400"/>
              </a:xfrm>
              <a:prstGeom prst="flowChartPrepa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Flowchart: Preparation 25">
                <a:extLst>
                  <a:ext uri="{FF2B5EF4-FFF2-40B4-BE49-F238E27FC236}">
                    <a16:creationId xmlns:a16="http://schemas.microsoft.com/office/drawing/2014/main" id="{B7F464F6-C7DA-8C7D-28CC-66ED3053007D}"/>
                  </a:ext>
                </a:extLst>
              </p:cNvPr>
              <p:cNvSpPr/>
              <p:nvPr/>
            </p:nvSpPr>
            <p:spPr>
              <a:xfrm rot="1868815">
                <a:off x="3766279" y="1228725"/>
                <a:ext cx="406400" cy="914400"/>
              </a:xfrm>
              <a:prstGeom prst="flowChartPrepa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lowchart: Preparation 26">
                <a:extLst>
                  <a:ext uri="{FF2B5EF4-FFF2-40B4-BE49-F238E27FC236}">
                    <a16:creationId xmlns:a16="http://schemas.microsoft.com/office/drawing/2014/main" id="{7BA84E45-5D20-59A1-24CB-A5841D0884D9}"/>
                  </a:ext>
                </a:extLst>
              </p:cNvPr>
              <p:cNvSpPr/>
              <p:nvPr/>
            </p:nvSpPr>
            <p:spPr>
              <a:xfrm rot="5088373">
                <a:off x="3793691" y="1457943"/>
                <a:ext cx="406400" cy="914400"/>
              </a:xfrm>
              <a:prstGeom prst="flowChartPrepa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lowchart: Preparation 27">
                <a:extLst>
                  <a:ext uri="{FF2B5EF4-FFF2-40B4-BE49-F238E27FC236}">
                    <a16:creationId xmlns:a16="http://schemas.microsoft.com/office/drawing/2014/main" id="{374CE4B4-0D53-0729-6426-87941E5C88C1}"/>
                  </a:ext>
                </a:extLst>
              </p:cNvPr>
              <p:cNvSpPr/>
              <p:nvPr/>
            </p:nvSpPr>
            <p:spPr>
              <a:xfrm rot="8462282">
                <a:off x="3707518" y="1697099"/>
                <a:ext cx="406400" cy="914400"/>
              </a:xfrm>
              <a:prstGeom prst="flowChartPrepa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lowchart: Preparation 28">
                <a:extLst>
                  <a:ext uri="{FF2B5EF4-FFF2-40B4-BE49-F238E27FC236}">
                    <a16:creationId xmlns:a16="http://schemas.microsoft.com/office/drawing/2014/main" id="{945F928B-D88A-9E42-7925-6D417F3B30C0}"/>
                  </a:ext>
                </a:extLst>
              </p:cNvPr>
              <p:cNvSpPr/>
              <p:nvPr/>
            </p:nvSpPr>
            <p:spPr>
              <a:xfrm rot="398348">
                <a:off x="3476882" y="1697099"/>
                <a:ext cx="406400" cy="914400"/>
              </a:xfrm>
              <a:prstGeom prst="flowChartPrepa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077B778-54F7-AD58-9256-4E33A08B432C}"/>
                </a:ext>
              </a:extLst>
            </p:cNvPr>
            <p:cNvSpPr/>
            <p:nvPr/>
          </p:nvSpPr>
          <p:spPr>
            <a:xfrm rot="1167164">
              <a:off x="2956142" y="1480046"/>
              <a:ext cx="825122" cy="5689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39E207A7-A8F7-9AFF-5310-6121C8B69B82}"/>
              </a:ext>
            </a:extLst>
          </p:cNvPr>
          <p:cNvSpPr/>
          <p:nvPr/>
        </p:nvSpPr>
        <p:spPr>
          <a:xfrm rot="706202">
            <a:off x="2984486" y="1435254"/>
            <a:ext cx="164979" cy="46045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812CD1-5036-2AC0-532F-7C4E42F4768C}"/>
              </a:ext>
            </a:extLst>
          </p:cNvPr>
          <p:cNvSpPr/>
          <p:nvPr/>
        </p:nvSpPr>
        <p:spPr>
          <a:xfrm rot="1183573">
            <a:off x="5452789" y="2420493"/>
            <a:ext cx="164979" cy="46045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7983406-D7FE-C19D-2D8F-D4C4E19CC0E5}"/>
              </a:ext>
            </a:extLst>
          </p:cNvPr>
          <p:cNvSpPr/>
          <p:nvPr/>
        </p:nvSpPr>
        <p:spPr>
          <a:xfrm rot="1186515">
            <a:off x="5961403" y="1627347"/>
            <a:ext cx="164979" cy="46045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-form: Shape 33">
            <a:extLst>
              <a:ext uri="{FF2B5EF4-FFF2-40B4-BE49-F238E27FC236}">
                <a16:creationId xmlns:a16="http://schemas.microsoft.com/office/drawing/2014/main" id="{B56F00D8-3506-C51B-5BF0-646130734D8C}"/>
              </a:ext>
            </a:extLst>
          </p:cNvPr>
          <p:cNvSpPr/>
          <p:nvPr/>
        </p:nvSpPr>
        <p:spPr>
          <a:xfrm>
            <a:off x="4041313" y="2255858"/>
            <a:ext cx="883920" cy="2854960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-form: Shape 34">
            <a:extLst>
              <a:ext uri="{FF2B5EF4-FFF2-40B4-BE49-F238E27FC236}">
                <a16:creationId xmlns:a16="http://schemas.microsoft.com/office/drawing/2014/main" id="{0813F28E-31DC-13CB-43FD-0F2D16056710}"/>
              </a:ext>
            </a:extLst>
          </p:cNvPr>
          <p:cNvSpPr/>
          <p:nvPr/>
        </p:nvSpPr>
        <p:spPr>
          <a:xfrm rot="20729318">
            <a:off x="3795529" y="2428893"/>
            <a:ext cx="883920" cy="2854960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-form: Shape 36">
            <a:extLst>
              <a:ext uri="{FF2B5EF4-FFF2-40B4-BE49-F238E27FC236}">
                <a16:creationId xmlns:a16="http://schemas.microsoft.com/office/drawing/2014/main" id="{F0F9379B-771A-95B3-738E-0D6F28A4D990}"/>
              </a:ext>
            </a:extLst>
          </p:cNvPr>
          <p:cNvSpPr/>
          <p:nvPr/>
        </p:nvSpPr>
        <p:spPr>
          <a:xfrm rot="20928576" flipH="1">
            <a:off x="4593996" y="2221989"/>
            <a:ext cx="708882" cy="2854960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-form: Shape 37">
            <a:extLst>
              <a:ext uri="{FF2B5EF4-FFF2-40B4-BE49-F238E27FC236}">
                <a16:creationId xmlns:a16="http://schemas.microsoft.com/office/drawing/2014/main" id="{FDF9FA67-0D14-9723-1275-B2675D3A6371}"/>
              </a:ext>
            </a:extLst>
          </p:cNvPr>
          <p:cNvSpPr/>
          <p:nvPr/>
        </p:nvSpPr>
        <p:spPr>
          <a:xfrm rot="515442" flipH="1">
            <a:off x="4941603" y="2362200"/>
            <a:ext cx="1132586" cy="2854960"/>
          </a:xfrm>
          <a:custGeom>
            <a:avLst/>
            <a:gdLst>
              <a:gd name="connsiteX0" fmla="*/ 883920 w 883920"/>
              <a:gd name="connsiteY0" fmla="*/ 2854960 h 2854960"/>
              <a:gd name="connsiteX1" fmla="*/ 325120 w 883920"/>
              <a:gd name="connsiteY1" fmla="*/ 1645920 h 2854960"/>
              <a:gd name="connsiteX2" fmla="*/ 50800 w 883920"/>
              <a:gd name="connsiteY2" fmla="*/ 497840 h 2854960"/>
              <a:gd name="connsiteX3" fmla="*/ 0 w 883920"/>
              <a:gd name="connsiteY3" fmla="*/ 0 h 2854960"/>
              <a:gd name="connsiteX4" fmla="*/ 843280 w 883920"/>
              <a:gd name="connsiteY4" fmla="*/ 2773680 h 285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920" h="2854960">
                <a:moveTo>
                  <a:pt x="883920" y="2854960"/>
                </a:moveTo>
                <a:lnTo>
                  <a:pt x="325120" y="1645920"/>
                </a:lnTo>
                <a:lnTo>
                  <a:pt x="50800" y="497840"/>
                </a:lnTo>
                <a:lnTo>
                  <a:pt x="0" y="0"/>
                </a:lnTo>
                <a:lnTo>
                  <a:pt x="843280" y="277368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05722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Why does it matter?</a:t>
            </a:r>
          </a:p>
        </p:txBody>
      </p:sp>
      <p:graphicFrame>
        <p:nvGraphicFramePr>
          <p:cNvPr id="4" name="Content Placeholder 2" descr="SmartArt graphic">
            <a:extLst>
              <a:ext uri="{FF2B5EF4-FFF2-40B4-BE49-F238E27FC236}">
                <a16:creationId xmlns:a16="http://schemas.microsoft.com/office/drawing/2014/main" id="{59F5A1AC-D08D-42AE-B94A-1CAFB517D8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283126"/>
              </p:ext>
            </p:extLst>
          </p:nvPr>
        </p:nvGraphicFramePr>
        <p:xfrm>
          <a:off x="1096963" y="2098515"/>
          <a:ext cx="10613256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Graphic 4" descr="Skull with solid fill">
            <a:extLst>
              <a:ext uri="{FF2B5EF4-FFF2-40B4-BE49-F238E27FC236}">
                <a16:creationId xmlns:a16="http://schemas.microsoft.com/office/drawing/2014/main" id="{D38919F0-E5D1-1AC1-4BFC-F28C99F6D0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489191" y="2661742"/>
            <a:ext cx="914400" cy="914400"/>
          </a:xfrm>
          <a:prstGeom prst="rect">
            <a:avLst/>
          </a:prstGeom>
        </p:spPr>
      </p:pic>
      <p:pic>
        <p:nvPicPr>
          <p:cNvPr id="9" name="Graphic 8" descr="Brain in head with solid fill">
            <a:extLst>
              <a:ext uri="{FF2B5EF4-FFF2-40B4-BE49-F238E27FC236}">
                <a16:creationId xmlns:a16="http://schemas.microsoft.com/office/drawing/2014/main" id="{8AC69763-718A-7995-A0B6-9201DBD2D0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158181" y="2634703"/>
            <a:ext cx="914400" cy="94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2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06FFB-356F-47E6-9B22-7C28C43F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55" y="3616041"/>
            <a:ext cx="2848897" cy="132556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How did we stop recognising dying?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9B5DFDE-5702-43E4-B804-F33C788B0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05151" y="-1"/>
            <a:ext cx="7873594" cy="649287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291DE3-56CF-4FD7-922D-CBC30BAA7130}"/>
              </a:ext>
            </a:extLst>
          </p:cNvPr>
          <p:cNvSpPr txBox="1"/>
          <p:nvPr/>
        </p:nvSpPr>
        <p:spPr>
          <a:xfrm>
            <a:off x="3805151" y="6505435"/>
            <a:ext cx="876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Sources: Decennial Life Tables, ONS, UK; Statistics Canada/</a:t>
            </a:r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Statistique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 Canada</a:t>
            </a:r>
          </a:p>
        </p:txBody>
      </p:sp>
    </p:spTree>
    <p:extLst>
      <p:ext uri="{BB962C8B-B14F-4D97-AF65-F5344CB8AC3E}">
        <p14:creationId xmlns:p14="http://schemas.microsoft.com/office/powerpoint/2010/main" val="36739350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Modern Death Myths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79" y="1153165"/>
            <a:ext cx="7143750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0029" y="0"/>
            <a:ext cx="4754879" cy="677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49494E-0373-4BB4-8681-FEFBE3FB6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237" y="1047750"/>
            <a:ext cx="9153525" cy="47625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F038FC-6817-4977-BEBB-3D95A6C48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5961" y="675472"/>
            <a:ext cx="8220075" cy="459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8CF631-151E-4AA7-A215-6EC0B132F9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336" y="-55418"/>
            <a:ext cx="10616077" cy="6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137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The way palliative care and end of life experience is interpreted by the public affects all aspects of service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307406"/>
            <a:ext cx="10872019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Reluctance by individuals to discuss progressive disease or dying</a:t>
            </a:r>
          </a:p>
          <a:p>
            <a:r>
              <a:rPr lang="en-GB" dirty="0">
                <a:solidFill>
                  <a:srgbClr val="002060"/>
                </a:solidFill>
              </a:rPr>
              <a:t>Reluctance by HCPs to begin conversations that may touch on dying, death or disease progression</a:t>
            </a:r>
          </a:p>
          <a:p>
            <a:r>
              <a:rPr lang="en-GB" dirty="0">
                <a:solidFill>
                  <a:srgbClr val="002060"/>
                </a:solidFill>
              </a:rPr>
              <a:t>Late referrals for palliative care</a:t>
            </a:r>
          </a:p>
          <a:p>
            <a:r>
              <a:rPr lang="en-GB" dirty="0">
                <a:solidFill>
                  <a:srgbClr val="002060"/>
                </a:solidFill>
              </a:rPr>
              <a:t>Delegation of ACP to palliative care/family doc/specialist/‘someone else’</a:t>
            </a:r>
          </a:p>
          <a:p>
            <a:r>
              <a:rPr lang="en-GB" dirty="0">
                <a:solidFill>
                  <a:srgbClr val="002060"/>
                </a:solidFill>
              </a:rPr>
              <a:t>Misunderstanding of CPR and fraught conversations based on differing underlying assumptions</a:t>
            </a:r>
          </a:p>
          <a:p>
            <a:r>
              <a:rPr lang="en-GB" dirty="0">
                <a:solidFill>
                  <a:srgbClr val="002060"/>
                </a:solidFill>
              </a:rPr>
              <a:t>End of life crises: paramedics, ER, OOH responders</a:t>
            </a:r>
          </a:p>
          <a:p>
            <a:r>
              <a:rPr lang="en-GB" dirty="0">
                <a:solidFill>
                  <a:srgbClr val="002060"/>
                </a:solidFill>
              </a:rPr>
              <a:t>Absence of strategic planning for end of life care at a population level</a:t>
            </a:r>
          </a:p>
        </p:txBody>
      </p:sp>
    </p:spTree>
    <p:extLst>
      <p:ext uri="{BB962C8B-B14F-4D97-AF65-F5344CB8AC3E}">
        <p14:creationId xmlns:p14="http://schemas.microsoft.com/office/powerpoint/2010/main" val="2230120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80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Key Message 1: The way humans die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Is a recognisable process</a:t>
            </a:r>
          </a:p>
          <a:p>
            <a:r>
              <a:rPr lang="en-GB" dirty="0">
                <a:solidFill>
                  <a:srgbClr val="002060"/>
                </a:solidFill>
              </a:rPr>
              <a:t>With clear stages</a:t>
            </a:r>
          </a:p>
          <a:p>
            <a:r>
              <a:rPr lang="en-GB" dirty="0">
                <a:solidFill>
                  <a:srgbClr val="002060"/>
                </a:solidFill>
              </a:rPr>
              <a:t>and predictable progression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The ‘Coma Talk’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‘Midwifing’ dying</a:t>
            </a:r>
          </a:p>
        </p:txBody>
      </p:sp>
    </p:spTree>
    <p:extLst>
      <p:ext uri="{BB962C8B-B14F-4D97-AF65-F5344CB8AC3E}">
        <p14:creationId xmlns:p14="http://schemas.microsoft.com/office/powerpoint/2010/main" val="36242121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990006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Key Message 2: We can prepare and plan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6340"/>
            <a:ext cx="11120120" cy="53974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>
                <a:solidFill>
                  <a:srgbClr val="002060"/>
                </a:solidFill>
              </a:rPr>
              <a:t>Individual Level</a:t>
            </a:r>
          </a:p>
          <a:p>
            <a:r>
              <a:rPr lang="en-GB" dirty="0">
                <a:solidFill>
                  <a:srgbClr val="002060"/>
                </a:solidFill>
              </a:rPr>
              <a:t>Conversations with our own nearest and dearest about values, wishes and preferences – ‘What Matters To Me’</a:t>
            </a:r>
          </a:p>
          <a:p>
            <a:r>
              <a:rPr lang="en-GB" dirty="0">
                <a:solidFill>
                  <a:srgbClr val="002060"/>
                </a:solidFill>
              </a:rPr>
              <a:t>ACP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Powers of Attorney/choosing </a:t>
            </a:r>
            <a:r>
              <a:rPr lang="en-GB" i="1" dirty="0">
                <a:solidFill>
                  <a:srgbClr val="002060"/>
                </a:solidFill>
              </a:rPr>
              <a:t>and briefing </a:t>
            </a:r>
            <a:r>
              <a:rPr lang="en-GB" dirty="0">
                <a:solidFill>
                  <a:srgbClr val="002060"/>
                </a:solidFill>
              </a:rPr>
              <a:t>our decision-makers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Advance Decisions to Refuse Treatment ADRT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Emergency Health Care Plans – ‘What to do if…’</a:t>
            </a:r>
          </a:p>
          <a:p>
            <a:r>
              <a:rPr lang="en-GB" dirty="0">
                <a:solidFill>
                  <a:srgbClr val="002060"/>
                </a:solidFill>
              </a:rPr>
              <a:t>Funeral preferences, wills, letters of wishes</a:t>
            </a:r>
          </a:p>
          <a:p>
            <a:pPr marL="0" indent="0">
              <a:buNone/>
            </a:pPr>
            <a:r>
              <a:rPr lang="en-GB" b="1" u="sng" dirty="0">
                <a:solidFill>
                  <a:srgbClr val="002060"/>
                </a:solidFill>
              </a:rPr>
              <a:t>Strategic Level</a:t>
            </a:r>
          </a:p>
          <a:p>
            <a:r>
              <a:rPr lang="en-GB" dirty="0">
                <a:solidFill>
                  <a:srgbClr val="002060"/>
                </a:solidFill>
              </a:rPr>
              <a:t>Joined-up planning in health and social care – commissioning, provision</a:t>
            </a:r>
          </a:p>
          <a:p>
            <a:r>
              <a:rPr lang="en-GB" dirty="0">
                <a:solidFill>
                  <a:srgbClr val="002060"/>
                </a:solidFill>
              </a:rPr>
              <a:t>Joined-up electronic records</a:t>
            </a:r>
          </a:p>
          <a:p>
            <a:r>
              <a:rPr lang="en-GB" dirty="0">
                <a:solidFill>
                  <a:srgbClr val="002060"/>
                </a:solidFill>
              </a:rPr>
              <a:t>Shared curiosity about ‘never events’ – </a:t>
            </a:r>
            <a:r>
              <a:rPr lang="en-GB" dirty="0" err="1">
                <a:solidFill>
                  <a:srgbClr val="002060"/>
                </a:solidFill>
              </a:rPr>
              <a:t>inc</a:t>
            </a:r>
            <a:r>
              <a:rPr lang="en-GB" dirty="0">
                <a:solidFill>
                  <a:srgbClr val="002060"/>
                </a:solidFill>
              </a:rPr>
              <a:t> unplanned for but predictable crises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98374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1A594-3DAF-4E96-BEF0-F823500EE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486" y="360040"/>
            <a:ext cx="8229600" cy="706090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Resources: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2E81DD-D87B-46C1-8E51-C7AEF7155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178" y="951765"/>
            <a:ext cx="2501919" cy="3501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DFE8D3-A3A1-4F4E-AC2B-AF495FC41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57" y="2486245"/>
            <a:ext cx="2567734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CC9DFE-B47A-45E2-9A6F-6453A3555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124" y="1431757"/>
            <a:ext cx="2501919" cy="3542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4AD18835-5EE0-FDA4-62DC-F74AAF102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3718" y="2310581"/>
            <a:ext cx="2478909" cy="3803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103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E39651-9A7D-6509-ED88-A827E1FF3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34" y="1"/>
            <a:ext cx="10688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80399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ange and Purple template" id="{13B2A1FA-0D0D-4DBA-B3ED-843A2F5CA8F8}" vid="{27E42E9D-30D2-4052-A312-4C7B4BB5978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2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534921-1956-43a9-9498-463b2729836f" xsi:nil="true"/>
    <lcf76f155ced4ddcb4097134ff3c332f xmlns="7eacf8fe-a9ce-4374-92f5-581b210b570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1D9BBF78070343825AC322C150D363" ma:contentTypeVersion="15" ma:contentTypeDescription="Create a new document." ma:contentTypeScope="" ma:versionID="6689c9c0311da50359a741688206bc89">
  <xsd:schema xmlns:xsd="http://www.w3.org/2001/XMLSchema" xmlns:xs="http://www.w3.org/2001/XMLSchema" xmlns:p="http://schemas.microsoft.com/office/2006/metadata/properties" xmlns:ns2="7eacf8fe-a9ce-4374-92f5-581b210b570f" xmlns:ns3="93534921-1956-43a9-9498-463b2729836f" targetNamespace="http://schemas.microsoft.com/office/2006/metadata/properties" ma:root="true" ma:fieldsID="d1f0f227812d739816514db1cdd70324" ns2:_="" ns3:_="">
    <xsd:import namespace="7eacf8fe-a9ce-4374-92f5-581b210b570f"/>
    <xsd:import namespace="93534921-1956-43a9-9498-463b272983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acf8fe-a9ce-4374-92f5-581b210b57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34921-1956-43a9-9498-463b272983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81c35ec-b846-42bc-bcb6-4d9e86c859ed}" ma:internalName="TaxCatchAll" ma:showField="CatchAllData" ma:web="93534921-1956-43a9-9498-463b272983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EB652F-A6A6-41D7-839F-887A538884BC}"/>
</file>

<file path=docProps/app.xml><?xml version="1.0" encoding="utf-8"?>
<Properties xmlns="http://schemas.openxmlformats.org/officeDocument/2006/extended-properties" xmlns:vt="http://schemas.openxmlformats.org/officeDocument/2006/docPropsVTypes">
  <Template>{271D15A3-40B6-444E-838D-D8487AB554CC}tf11437505_win32</Template>
  <TotalTime>161</TotalTime>
  <Words>582</Words>
  <Application>Microsoft Office PowerPoint</Application>
  <PresentationFormat>Widescreen</PresentationFormat>
  <Paragraphs>85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Georgia Pro Cond Light</vt:lpstr>
      <vt:lpstr>Google Sans</vt:lpstr>
      <vt:lpstr>Speak Pro</vt:lpstr>
      <vt:lpstr>RetrospectVTI</vt:lpstr>
      <vt:lpstr>1_Office Theme</vt:lpstr>
      <vt:lpstr>Ordinary Dying: How can we improve our conversations?</vt:lpstr>
      <vt:lpstr>Why does it matter?</vt:lpstr>
      <vt:lpstr> How did we stop recognising dying?</vt:lpstr>
      <vt:lpstr>Modern Death Myths</vt:lpstr>
      <vt:lpstr>The way palliative care and end of life experience is interpreted by the public affects all aspects of service planning</vt:lpstr>
      <vt:lpstr>Key Message 1: The way humans die</vt:lpstr>
      <vt:lpstr>Key Message 2: We can prepare and plan ahead</vt:lpstr>
      <vt:lpstr>Resources:</vt:lpstr>
      <vt:lpstr>PowerPoint Presentation</vt:lpstr>
      <vt:lpstr>Feedback from With The End In Mind:</vt:lpstr>
      <vt:lpstr>Key Message 3: keys to tender conversations</vt:lpstr>
      <vt:lpstr>To ponder…</vt:lpstr>
      <vt:lpstr>Dydd Gŵyl Dewi Hapus!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We Influence Public Understanding of Dying?</dc:title>
  <dc:creator>Kathryn Mannix</dc:creator>
  <cp:lastModifiedBy>Kathryn Mannix</cp:lastModifiedBy>
  <cp:revision>3</cp:revision>
  <dcterms:created xsi:type="dcterms:W3CDTF">2022-11-17T08:27:54Z</dcterms:created>
  <dcterms:modified xsi:type="dcterms:W3CDTF">2024-02-29T18:41:28Z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0x010100AB1D9BBF78070343825AC322C150D363</vt:lpwstr>
  </property>
</Properties>
</file>