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sldIdLst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9253B5-2EE9-4C69-A281-2F4015124F09}" v="1" dt="2024-01-22T12:25:01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6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rwen Jones" userId="6f050cae-6c58-4a6d-ac05-a64b066b8ac3" providerId="ADAL" clId="{FC9253B5-2EE9-4C69-A281-2F4015124F09}"/>
    <pc:docChg chg="undo custSel addSld delSld modSld">
      <pc:chgData name="Meirwen Jones" userId="6f050cae-6c58-4a6d-ac05-a64b066b8ac3" providerId="ADAL" clId="{FC9253B5-2EE9-4C69-A281-2F4015124F09}" dt="2024-01-25T17:42:47.128" v="1246" actId="14100"/>
      <pc:docMkLst>
        <pc:docMk/>
      </pc:docMkLst>
      <pc:sldChg chg="del">
        <pc:chgData name="Meirwen Jones" userId="6f050cae-6c58-4a6d-ac05-a64b066b8ac3" providerId="ADAL" clId="{FC9253B5-2EE9-4C69-A281-2F4015124F09}" dt="2024-01-25T17:00:44.324" v="48" actId="47"/>
        <pc:sldMkLst>
          <pc:docMk/>
          <pc:sldMk cId="2964674041" sldId="259"/>
        </pc:sldMkLst>
      </pc:sldChg>
      <pc:sldChg chg="addSp delSp modSp mod">
        <pc:chgData name="Meirwen Jones" userId="6f050cae-6c58-4a6d-ac05-a64b066b8ac3" providerId="ADAL" clId="{FC9253B5-2EE9-4C69-A281-2F4015124F09}" dt="2024-01-25T17:42:47.128" v="1246" actId="14100"/>
        <pc:sldMkLst>
          <pc:docMk/>
          <pc:sldMk cId="140427371" sldId="264"/>
        </pc:sldMkLst>
        <pc:spChg chg="mod">
          <ac:chgData name="Meirwen Jones" userId="6f050cae-6c58-4a6d-ac05-a64b066b8ac3" providerId="ADAL" clId="{FC9253B5-2EE9-4C69-A281-2F4015124F09}" dt="2024-01-25T17:42:47.128" v="1246" actId="14100"/>
          <ac:spMkLst>
            <pc:docMk/>
            <pc:sldMk cId="140427371" sldId="264"/>
            <ac:spMk id="13" creationId="{28348895-E472-45C3-9209-C4A30046E756}"/>
          </ac:spMkLst>
        </pc:spChg>
        <pc:picChg chg="del">
          <ac:chgData name="Meirwen Jones" userId="6f050cae-6c58-4a6d-ac05-a64b066b8ac3" providerId="ADAL" clId="{FC9253B5-2EE9-4C69-A281-2F4015124F09}" dt="2024-01-22T12:23:59.178" v="0" actId="21"/>
          <ac:picMkLst>
            <pc:docMk/>
            <pc:sldMk cId="140427371" sldId="264"/>
            <ac:picMk id="2" creationId="{AA395C54-A20B-AB5A-7B2F-B5CA1392356B}"/>
          </ac:picMkLst>
        </pc:picChg>
        <pc:picChg chg="add mod">
          <ac:chgData name="Meirwen Jones" userId="6f050cae-6c58-4a6d-ac05-a64b066b8ac3" providerId="ADAL" clId="{FC9253B5-2EE9-4C69-A281-2F4015124F09}" dt="2024-01-22T12:25:01.517" v="1"/>
          <ac:picMkLst>
            <pc:docMk/>
            <pc:sldMk cId="140427371" sldId="264"/>
            <ac:picMk id="3" creationId="{AA395C54-A20B-AB5A-7B2F-B5CA1392356B}"/>
          </ac:picMkLst>
        </pc:picChg>
      </pc:sldChg>
      <pc:sldChg chg="del">
        <pc:chgData name="Meirwen Jones" userId="6f050cae-6c58-4a6d-ac05-a64b066b8ac3" providerId="ADAL" clId="{FC9253B5-2EE9-4C69-A281-2F4015124F09}" dt="2024-01-25T17:00:48.663" v="51" actId="47"/>
        <pc:sldMkLst>
          <pc:docMk/>
          <pc:sldMk cId="220190636" sldId="265"/>
        </pc:sldMkLst>
      </pc:sldChg>
      <pc:sldChg chg="delSp modSp new mod">
        <pc:chgData name="Meirwen Jones" userId="6f050cae-6c58-4a6d-ac05-a64b066b8ac3" providerId="ADAL" clId="{FC9253B5-2EE9-4C69-A281-2F4015124F09}" dt="2024-01-25T17:24:04.385" v="670" actId="20577"/>
        <pc:sldMkLst>
          <pc:docMk/>
          <pc:sldMk cId="2118952328" sldId="265"/>
        </pc:sldMkLst>
        <pc:spChg chg="mod">
          <ac:chgData name="Meirwen Jones" userId="6f050cae-6c58-4a6d-ac05-a64b066b8ac3" providerId="ADAL" clId="{FC9253B5-2EE9-4C69-A281-2F4015124F09}" dt="2024-01-25T17:01:26.931" v="76" actId="20577"/>
          <ac:spMkLst>
            <pc:docMk/>
            <pc:sldMk cId="2118952328" sldId="265"/>
            <ac:spMk id="2" creationId="{671D9989-DD3D-15BB-F78E-8900FED15A3A}"/>
          </ac:spMkLst>
        </pc:spChg>
        <pc:spChg chg="mod">
          <ac:chgData name="Meirwen Jones" userId="6f050cae-6c58-4a6d-ac05-a64b066b8ac3" providerId="ADAL" clId="{FC9253B5-2EE9-4C69-A281-2F4015124F09}" dt="2024-01-25T17:24:04.385" v="670" actId="20577"/>
          <ac:spMkLst>
            <pc:docMk/>
            <pc:sldMk cId="2118952328" sldId="265"/>
            <ac:spMk id="3" creationId="{7D4EB7C5-20DD-5FFA-397F-C847756D6E1B}"/>
          </ac:spMkLst>
        </pc:spChg>
        <pc:spChg chg="del mod">
          <ac:chgData name="Meirwen Jones" userId="6f050cae-6c58-4a6d-ac05-a64b066b8ac3" providerId="ADAL" clId="{FC9253B5-2EE9-4C69-A281-2F4015124F09}" dt="2024-01-25T17:01:12.155" v="58" actId="21"/>
          <ac:spMkLst>
            <pc:docMk/>
            <pc:sldMk cId="2118952328" sldId="265"/>
            <ac:spMk id="4" creationId="{96413E3D-6736-CD42-EAC6-635E33D03E93}"/>
          </ac:spMkLst>
        </pc:spChg>
        <pc:spChg chg="del">
          <ac:chgData name="Meirwen Jones" userId="6f050cae-6c58-4a6d-ac05-a64b066b8ac3" providerId="ADAL" clId="{FC9253B5-2EE9-4C69-A281-2F4015124F09}" dt="2024-01-25T17:01:15.973" v="59" actId="21"/>
          <ac:spMkLst>
            <pc:docMk/>
            <pc:sldMk cId="2118952328" sldId="265"/>
            <ac:spMk id="5" creationId="{9A32AD98-349E-B93A-23A5-672ACA5842C1}"/>
          </ac:spMkLst>
        </pc:spChg>
      </pc:sldChg>
      <pc:sldChg chg="delSp modSp new mod">
        <pc:chgData name="Meirwen Jones" userId="6f050cae-6c58-4a6d-ac05-a64b066b8ac3" providerId="ADAL" clId="{FC9253B5-2EE9-4C69-A281-2F4015124F09}" dt="2024-01-25T17:23:41.359" v="635" actId="20577"/>
        <pc:sldMkLst>
          <pc:docMk/>
          <pc:sldMk cId="2473900985" sldId="266"/>
        </pc:sldMkLst>
        <pc:spChg chg="del mod">
          <ac:chgData name="Meirwen Jones" userId="6f050cae-6c58-4a6d-ac05-a64b066b8ac3" providerId="ADAL" clId="{FC9253B5-2EE9-4C69-A281-2F4015124F09}" dt="2024-01-25T17:18:23.152" v="338" actId="21"/>
          <ac:spMkLst>
            <pc:docMk/>
            <pc:sldMk cId="2473900985" sldId="266"/>
            <ac:spMk id="2" creationId="{D0B41675-5F00-E266-7D42-A1EFCE0C673F}"/>
          </ac:spMkLst>
        </pc:spChg>
        <pc:spChg chg="mod">
          <ac:chgData name="Meirwen Jones" userId="6f050cae-6c58-4a6d-ac05-a64b066b8ac3" providerId="ADAL" clId="{FC9253B5-2EE9-4C69-A281-2F4015124F09}" dt="2024-01-25T17:23:41.359" v="635" actId="20577"/>
          <ac:spMkLst>
            <pc:docMk/>
            <pc:sldMk cId="2473900985" sldId="266"/>
            <ac:spMk id="3" creationId="{26C44741-0DBC-02F8-5140-3C82E16E0837}"/>
          </ac:spMkLst>
        </pc:spChg>
        <pc:spChg chg="del">
          <ac:chgData name="Meirwen Jones" userId="6f050cae-6c58-4a6d-ac05-a64b066b8ac3" providerId="ADAL" clId="{FC9253B5-2EE9-4C69-A281-2F4015124F09}" dt="2024-01-25T17:18:50.274" v="382" actId="21"/>
          <ac:spMkLst>
            <pc:docMk/>
            <pc:sldMk cId="2473900985" sldId="266"/>
            <ac:spMk id="4" creationId="{76394643-EE51-AD90-A2EA-CD17E73C713E}"/>
          </ac:spMkLst>
        </pc:spChg>
        <pc:spChg chg="del mod">
          <ac:chgData name="Meirwen Jones" userId="6f050cae-6c58-4a6d-ac05-a64b066b8ac3" providerId="ADAL" clId="{FC9253B5-2EE9-4C69-A281-2F4015124F09}" dt="2024-01-25T17:18:57.962" v="384" actId="21"/>
          <ac:spMkLst>
            <pc:docMk/>
            <pc:sldMk cId="2473900985" sldId="266"/>
            <ac:spMk id="5" creationId="{22BA762F-19A5-0B84-0236-6733410287AE}"/>
          </ac:spMkLst>
        </pc:spChg>
      </pc:sldChg>
      <pc:sldChg chg="addSp delSp modSp new mod">
        <pc:chgData name="Meirwen Jones" userId="6f050cae-6c58-4a6d-ac05-a64b066b8ac3" providerId="ADAL" clId="{FC9253B5-2EE9-4C69-A281-2F4015124F09}" dt="2024-01-25T17:35:31.245" v="948" actId="27636"/>
        <pc:sldMkLst>
          <pc:docMk/>
          <pc:sldMk cId="1971112997" sldId="267"/>
        </pc:sldMkLst>
        <pc:spChg chg="add del mod">
          <ac:chgData name="Meirwen Jones" userId="6f050cae-6c58-4a6d-ac05-a64b066b8ac3" providerId="ADAL" clId="{FC9253B5-2EE9-4C69-A281-2F4015124F09}" dt="2024-01-25T17:25:50.623" v="712" actId="20577"/>
          <ac:spMkLst>
            <pc:docMk/>
            <pc:sldMk cId="1971112997" sldId="267"/>
            <ac:spMk id="2" creationId="{B53D76EB-6D11-1A70-50D1-8B8E4140002C}"/>
          </ac:spMkLst>
        </pc:spChg>
        <pc:spChg chg="mod">
          <ac:chgData name="Meirwen Jones" userId="6f050cae-6c58-4a6d-ac05-a64b066b8ac3" providerId="ADAL" clId="{FC9253B5-2EE9-4C69-A281-2F4015124F09}" dt="2024-01-25T17:35:31.245" v="948" actId="27636"/>
          <ac:spMkLst>
            <pc:docMk/>
            <pc:sldMk cId="1971112997" sldId="267"/>
            <ac:spMk id="3" creationId="{07B736FA-665C-8F2A-14DD-C20D85D3A137}"/>
          </ac:spMkLst>
        </pc:spChg>
        <pc:spChg chg="del">
          <ac:chgData name="Meirwen Jones" userId="6f050cae-6c58-4a6d-ac05-a64b066b8ac3" providerId="ADAL" clId="{FC9253B5-2EE9-4C69-A281-2F4015124F09}" dt="2024-01-25T17:24:55.696" v="674" actId="21"/>
          <ac:spMkLst>
            <pc:docMk/>
            <pc:sldMk cId="1971112997" sldId="267"/>
            <ac:spMk id="4" creationId="{67D30A76-A138-FEEF-E218-A6F3E0099EC9}"/>
          </ac:spMkLst>
        </pc:spChg>
        <pc:spChg chg="del mod">
          <ac:chgData name="Meirwen Jones" userId="6f050cae-6c58-4a6d-ac05-a64b066b8ac3" providerId="ADAL" clId="{FC9253B5-2EE9-4C69-A281-2F4015124F09}" dt="2024-01-25T17:25:01.017" v="676" actId="21"/>
          <ac:spMkLst>
            <pc:docMk/>
            <pc:sldMk cId="1971112997" sldId="267"/>
            <ac:spMk id="5" creationId="{69EE0A00-18ED-AF7C-8DB3-9F6ED8436ACA}"/>
          </ac:spMkLst>
        </pc:spChg>
      </pc:sldChg>
      <pc:sldChg chg="new del">
        <pc:chgData name="Meirwen Jones" userId="6f050cae-6c58-4a6d-ac05-a64b066b8ac3" providerId="ADAL" clId="{FC9253B5-2EE9-4C69-A281-2F4015124F09}" dt="2024-01-25T17:24:47.259" v="672" actId="2696"/>
        <pc:sldMkLst>
          <pc:docMk/>
          <pc:sldMk cId="3687007255" sldId="267"/>
        </pc:sldMkLst>
      </pc:sldChg>
      <pc:sldChg chg="delSp modSp new mod">
        <pc:chgData name="Meirwen Jones" userId="6f050cae-6c58-4a6d-ac05-a64b066b8ac3" providerId="ADAL" clId="{FC9253B5-2EE9-4C69-A281-2F4015124F09}" dt="2024-01-25T17:38:30.866" v="1229" actId="14100"/>
        <pc:sldMkLst>
          <pc:docMk/>
          <pc:sldMk cId="1561112910" sldId="268"/>
        </pc:sldMkLst>
        <pc:spChg chg="mod">
          <ac:chgData name="Meirwen Jones" userId="6f050cae-6c58-4a6d-ac05-a64b066b8ac3" providerId="ADAL" clId="{FC9253B5-2EE9-4C69-A281-2F4015124F09}" dt="2024-01-25T17:36:14" v="959" actId="20577"/>
          <ac:spMkLst>
            <pc:docMk/>
            <pc:sldMk cId="1561112910" sldId="268"/>
            <ac:spMk id="2" creationId="{52D183C3-064E-2F7E-205D-60D8208C6DE8}"/>
          </ac:spMkLst>
        </pc:spChg>
        <pc:spChg chg="mod">
          <ac:chgData name="Meirwen Jones" userId="6f050cae-6c58-4a6d-ac05-a64b066b8ac3" providerId="ADAL" clId="{FC9253B5-2EE9-4C69-A281-2F4015124F09}" dt="2024-01-25T17:38:30.866" v="1229" actId="14100"/>
          <ac:spMkLst>
            <pc:docMk/>
            <pc:sldMk cId="1561112910" sldId="268"/>
            <ac:spMk id="3" creationId="{D7E4C3B4-0918-4782-5F50-757842D114E4}"/>
          </ac:spMkLst>
        </pc:spChg>
        <pc:spChg chg="del">
          <ac:chgData name="Meirwen Jones" userId="6f050cae-6c58-4a6d-ac05-a64b066b8ac3" providerId="ADAL" clId="{FC9253B5-2EE9-4C69-A281-2F4015124F09}" dt="2024-01-25T17:36:21.461" v="960" actId="21"/>
          <ac:spMkLst>
            <pc:docMk/>
            <pc:sldMk cId="1561112910" sldId="268"/>
            <ac:spMk id="4" creationId="{C36FFD25-7B95-52A1-2B84-8BBE81466AFB}"/>
          </ac:spMkLst>
        </pc:spChg>
        <pc:spChg chg="del mod">
          <ac:chgData name="Meirwen Jones" userId="6f050cae-6c58-4a6d-ac05-a64b066b8ac3" providerId="ADAL" clId="{FC9253B5-2EE9-4C69-A281-2F4015124F09}" dt="2024-01-25T17:36:27.724" v="962" actId="21"/>
          <ac:spMkLst>
            <pc:docMk/>
            <pc:sldMk cId="1561112910" sldId="268"/>
            <ac:spMk id="5" creationId="{5EC96C5F-E4EF-6438-EAEE-DE31F1A5BA79}"/>
          </ac:spMkLst>
        </pc:spChg>
      </pc:sldChg>
      <pc:sldChg chg="del">
        <pc:chgData name="Meirwen Jones" userId="6f050cae-6c58-4a6d-ac05-a64b066b8ac3" providerId="ADAL" clId="{FC9253B5-2EE9-4C69-A281-2F4015124F09}" dt="2024-01-25T17:00:50.539" v="53" actId="47"/>
        <pc:sldMkLst>
          <pc:docMk/>
          <pc:sldMk cId="2136936241" sldId="269"/>
        </pc:sldMkLst>
      </pc:sldChg>
      <pc:sldChg chg="del">
        <pc:chgData name="Meirwen Jones" userId="6f050cae-6c58-4a6d-ac05-a64b066b8ac3" providerId="ADAL" clId="{FC9253B5-2EE9-4C69-A281-2F4015124F09}" dt="2024-01-25T17:00:49.597" v="52" actId="47"/>
        <pc:sldMkLst>
          <pc:docMk/>
          <pc:sldMk cId="2525298158" sldId="270"/>
        </pc:sldMkLst>
      </pc:sldChg>
      <pc:sldChg chg="del">
        <pc:chgData name="Meirwen Jones" userId="6f050cae-6c58-4a6d-ac05-a64b066b8ac3" providerId="ADAL" clId="{FC9253B5-2EE9-4C69-A281-2F4015124F09}" dt="2024-01-25T17:00:51.448" v="54" actId="47"/>
        <pc:sldMkLst>
          <pc:docMk/>
          <pc:sldMk cId="1317222853" sldId="271"/>
        </pc:sldMkLst>
      </pc:sldChg>
      <pc:sldChg chg="del">
        <pc:chgData name="Meirwen Jones" userId="6f050cae-6c58-4a6d-ac05-a64b066b8ac3" providerId="ADAL" clId="{FC9253B5-2EE9-4C69-A281-2F4015124F09}" dt="2024-01-25T17:00:36.331" v="47" actId="2696"/>
        <pc:sldMkLst>
          <pc:docMk/>
          <pc:sldMk cId="2785215447" sldId="272"/>
        </pc:sldMkLst>
      </pc:sldChg>
      <pc:sldChg chg="del">
        <pc:chgData name="Meirwen Jones" userId="6f050cae-6c58-4a6d-ac05-a64b066b8ac3" providerId="ADAL" clId="{FC9253B5-2EE9-4C69-A281-2F4015124F09}" dt="2024-01-25T17:00:53.065" v="55" actId="47"/>
        <pc:sldMkLst>
          <pc:docMk/>
          <pc:sldMk cId="2221924767" sldId="273"/>
        </pc:sldMkLst>
      </pc:sldChg>
      <pc:sldChg chg="del">
        <pc:chgData name="Meirwen Jones" userId="6f050cae-6c58-4a6d-ac05-a64b066b8ac3" providerId="ADAL" clId="{FC9253B5-2EE9-4C69-A281-2F4015124F09}" dt="2024-01-25T17:00:45.658" v="49" actId="47"/>
        <pc:sldMkLst>
          <pc:docMk/>
          <pc:sldMk cId="3124229095" sldId="274"/>
        </pc:sldMkLst>
      </pc:sldChg>
      <pc:sldChg chg="del">
        <pc:chgData name="Meirwen Jones" userId="6f050cae-6c58-4a6d-ac05-a64b066b8ac3" providerId="ADAL" clId="{FC9253B5-2EE9-4C69-A281-2F4015124F09}" dt="2024-01-25T17:00:47.656" v="50" actId="47"/>
        <pc:sldMkLst>
          <pc:docMk/>
          <pc:sldMk cId="730141507" sldId="2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6457B-74AF-4919-9EB1-28BD8D1E1840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8EA21-1B5F-4B5B-8AA2-0225A21A91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831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AE20B6E-218B-4535-AD32-49F5B04EB07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36D4D5-B7E0-4407-B6C7-32E6852C85DE}"/>
              </a:ext>
            </a:extLst>
          </p:cNvPr>
          <p:cNvSpPr/>
          <p:nvPr userDrawn="1"/>
        </p:nvSpPr>
        <p:spPr>
          <a:xfrm>
            <a:off x="0" y="0"/>
            <a:ext cx="10241280" cy="56464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0A8F3-A7F3-4A79-86D4-15E0CC1F6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9FA32-877C-4389-8DBD-4B0E63433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CF8E0-A4F5-4F82-9905-172FD7DC4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75ABD7-7F34-4AF5-8498-73523888B7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24E4DA-0DCE-42EF-9D1C-FBE98BB6D4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8" y="375614"/>
            <a:ext cx="1648142" cy="10359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B2376C-1656-4297-8896-FA61B80483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4" y="2467769"/>
            <a:ext cx="1082761" cy="9840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9334A6-CE2F-448B-8A90-E8408D03358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75" y="4297679"/>
            <a:ext cx="770511" cy="770511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5D08A326-7524-4F7C-A37B-D1FFAFE62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524" y="2047747"/>
            <a:ext cx="5580062" cy="1055545"/>
          </a:xfrm>
        </p:spPr>
        <p:txBody>
          <a:bodyPr lIns="0" tIns="0" rIns="0" bIns="0">
            <a:spAutoFit/>
          </a:bodyPr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1C2667-61FC-41B3-91E0-8E039A3A6257}"/>
              </a:ext>
            </a:extLst>
          </p:cNvPr>
          <p:cNvSpPr/>
          <p:nvPr userDrawn="1"/>
        </p:nvSpPr>
        <p:spPr>
          <a:xfrm>
            <a:off x="7772400" y="4663440"/>
            <a:ext cx="3903662" cy="1737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B5913858-2F70-421E-A4BB-764D90842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72400" y="4704239"/>
            <a:ext cx="3903662" cy="1655762"/>
          </a:xfrm>
        </p:spPr>
        <p:txBody>
          <a:bodyPr lIns="180000" tIns="180000" rIns="180000" bIns="72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72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05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336D4D5-B7E0-4407-B6C7-32E6852C85DE}"/>
              </a:ext>
            </a:extLst>
          </p:cNvPr>
          <p:cNvSpPr/>
          <p:nvPr userDrawn="1"/>
        </p:nvSpPr>
        <p:spPr>
          <a:xfrm>
            <a:off x="0" y="0"/>
            <a:ext cx="10241280" cy="56464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0A8F3-A7F3-4A79-86D4-15E0CC1F6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/>
              <a:t>24/01/2019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9FA32-877C-4389-8DBD-4B0E63433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CF8E0-A4F5-4F82-9905-172FD7DC4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4F75ABD7-7F34-4AF5-8498-73523888B7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24E4DA-0DCE-42EF-9D1C-FBE98BB6D4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8" y="375614"/>
            <a:ext cx="1648142" cy="10359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B2376C-1656-4297-8896-FA61B80483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94" y="2467769"/>
            <a:ext cx="1082761" cy="9840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9334A6-CE2F-448B-8A90-E8408D03358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75" y="4297679"/>
            <a:ext cx="770511" cy="770511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5D08A326-7524-4F7C-A37B-D1FFAFE62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524" y="2047747"/>
            <a:ext cx="5580062" cy="1255523"/>
          </a:xfrm>
        </p:spPr>
        <p:txBody>
          <a:bodyPr lIns="0" tIns="0" rIns="0" bIns="0">
            <a:noAutofit/>
          </a:bodyPr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1C2667-61FC-41B3-91E0-8E039A3A6257}"/>
              </a:ext>
            </a:extLst>
          </p:cNvPr>
          <p:cNvSpPr/>
          <p:nvPr userDrawn="1"/>
        </p:nvSpPr>
        <p:spPr>
          <a:xfrm>
            <a:off x="7772400" y="4663440"/>
            <a:ext cx="3903662" cy="1737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B5913858-2F70-421E-A4BB-764D90842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72400" y="4704239"/>
            <a:ext cx="3903662" cy="1655762"/>
          </a:xfrm>
        </p:spPr>
        <p:txBody>
          <a:bodyPr lIns="180000" tIns="180000" rIns="180000" bIns="72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85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74387E9-F540-471E-9077-ABE912019CE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802D7D-01CF-4121-A0BE-97B90478ADD7}"/>
              </a:ext>
            </a:extLst>
          </p:cNvPr>
          <p:cNvSpPr/>
          <p:nvPr userDrawn="1"/>
        </p:nvSpPr>
        <p:spPr>
          <a:xfrm>
            <a:off x="515938" y="0"/>
            <a:ext cx="9351962" cy="48082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2045E5-F98A-4B03-AE8F-7EAF1343E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4" y="0"/>
            <a:ext cx="8334045" cy="1247775"/>
          </a:xfrm>
        </p:spPr>
        <p:txBody>
          <a:bodyPr tIns="0" rIns="0" bIns="0" anchor="b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1FA66-F218-43EF-BBA4-A34AC23F7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8224" y="1130142"/>
            <a:ext cx="8334045" cy="1500187"/>
          </a:xfrm>
        </p:spPr>
        <p:txBody>
          <a:bodyPr t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9546E-AA6D-4EC9-BB4C-DA5AB120A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0A540-DE4C-4A19-917E-51BF7D11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07119-5498-4890-99C0-40FFAF06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75ABD7-7F34-4AF5-8498-73523888B7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764FE-9C76-48E5-9CD7-CB6A808D87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31891" y="5562592"/>
            <a:ext cx="1359411" cy="8534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186CB8-C5EE-4F0A-995A-2DDCD5EE84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77405" y="4327191"/>
            <a:ext cx="827468" cy="83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6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74387E9-F540-471E-9077-ABE912019CE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802D7D-01CF-4121-A0BE-97B90478ADD7}"/>
              </a:ext>
            </a:extLst>
          </p:cNvPr>
          <p:cNvSpPr/>
          <p:nvPr userDrawn="1"/>
        </p:nvSpPr>
        <p:spPr>
          <a:xfrm>
            <a:off x="515938" y="2049780"/>
            <a:ext cx="9351962" cy="48082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2045E5-F98A-4B03-AE8F-7EAF1343E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4" y="2049780"/>
            <a:ext cx="8334045" cy="1247775"/>
          </a:xfrm>
        </p:spPr>
        <p:txBody>
          <a:bodyPr tIns="0" rIns="0" bIns="0" anchor="b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1FA66-F218-43EF-BBA4-A34AC23F7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8224" y="3179922"/>
            <a:ext cx="8334045" cy="1500187"/>
          </a:xfrm>
        </p:spPr>
        <p:txBody>
          <a:bodyPr t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9546E-AA6D-4EC9-BB4C-DA5AB120AA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5839" y="6301740"/>
            <a:ext cx="1393031" cy="2133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0A540-DE4C-4A19-917E-51BF7D11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89359" y="6301740"/>
            <a:ext cx="4114800" cy="2133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07119-5498-4890-99C0-40FFAF06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9288" y="6301740"/>
            <a:ext cx="246062" cy="2133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75ABD7-7F34-4AF5-8498-73523888B7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764FE-9C76-48E5-9CD7-CB6A808D87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31891" y="393692"/>
            <a:ext cx="1359411" cy="8534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10D3E6-6EC6-4455-9ABA-A453F74604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50778" y="5055394"/>
            <a:ext cx="428252" cy="178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255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74387E9-F540-471E-9077-ABE912019CE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2045E5-F98A-4B03-AE8F-7EAF1343E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2049780"/>
            <a:ext cx="5553075" cy="1247775"/>
          </a:xfrm>
        </p:spPr>
        <p:txBody>
          <a:bodyPr tIns="0" rIns="0" bIns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1FA66-F218-43EF-BBA4-A34AC23F7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24225" y="3179922"/>
            <a:ext cx="5553075" cy="1500187"/>
          </a:xfrm>
        </p:spPr>
        <p:txBody>
          <a:bodyPr t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764FE-9C76-48E5-9CD7-CB6A808D87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41416" y="5554972"/>
            <a:ext cx="1359411" cy="8534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D4D463-BA1E-467E-AF08-0BD85ADD4D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02429" y="2105025"/>
            <a:ext cx="2446827" cy="2667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C4977D1-B34D-4B39-B386-F9B66102CD2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2744" y="2104425"/>
            <a:ext cx="2423831" cy="2667600"/>
          </a:xfrm>
          <a:prstGeom prst="rect">
            <a:avLst/>
          </a:prstGeom>
        </p:spPr>
      </p:pic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FAE5EFA3-AE6E-4B00-82D6-191AF0CBD8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2489" y="6301740"/>
            <a:ext cx="1393031" cy="213348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24/01/2019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B6DB73E6-1889-4496-BEA0-8C1EF7ADF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6009" y="6301740"/>
            <a:ext cx="4114800" cy="213348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98E58BF-935A-47EF-9962-B1958FD0E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5938" y="6301740"/>
            <a:ext cx="246062" cy="213348"/>
          </a:xfrm>
          <a:prstGeom prst="rect">
            <a:avLst/>
          </a:prstGeom>
        </p:spPr>
        <p:txBody>
          <a:bodyPr vert="horz" lIns="0" tIns="45720" rIns="91440" bIns="0" rtlCol="0" anchor="b" anchorCtr="0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fld id="{4F75ABD7-7F34-4AF5-8498-73523888B7A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1090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74387E9-F540-471E-9077-ABE912019CE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2045E5-F98A-4B03-AE8F-7EAF1343E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650" y="153351"/>
            <a:ext cx="7134226" cy="1163952"/>
          </a:xfrm>
        </p:spPr>
        <p:txBody>
          <a:bodyPr tIns="0" rIns="0" bIns="0" anchor="b">
            <a:normAutofit/>
          </a:bodyPr>
          <a:lstStyle>
            <a:lvl1pPr algn="ctr"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1FA66-F218-43EF-BBA4-A34AC23F7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33650" y="1199671"/>
            <a:ext cx="7134226" cy="1030128"/>
          </a:xfrm>
        </p:spPr>
        <p:txBody>
          <a:bodyPr t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764FE-9C76-48E5-9CD7-CB6A808D87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41416" y="5554972"/>
            <a:ext cx="1359411" cy="8534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435074-FC6D-48E4-8713-50F1C82A06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5758" y="2383149"/>
            <a:ext cx="4009652" cy="5928372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3DE78CF7-E638-4C2B-897E-A44FC47E8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2489" y="6301740"/>
            <a:ext cx="1393031" cy="213348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24/01/2019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EDCF41B-2304-497A-94D6-ADD01F090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6009" y="6301740"/>
            <a:ext cx="4114800" cy="213348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580DB326-E39C-4432-A436-8CC3E984C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5938" y="6301740"/>
            <a:ext cx="246062" cy="213348"/>
          </a:xfrm>
          <a:prstGeom prst="rect">
            <a:avLst/>
          </a:prstGeom>
        </p:spPr>
        <p:txBody>
          <a:bodyPr vert="horz" lIns="0" tIns="45720" rIns="91440" bIns="0" rtlCol="0" anchor="b" anchorCtr="0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fld id="{4F75ABD7-7F34-4AF5-8498-73523888B7A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222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707E-5175-44B0-9FD6-3030E6ABE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283A1-9319-4CA0-BC39-FF849C943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B531F-C991-447B-AA77-CD3A8CDED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E868-AE7D-4304-93B8-94B39CB40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76AC9-9D61-4356-9031-7E6F9E7A3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ABD7-7F34-4AF5-8498-73523888B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97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707E-5175-44B0-9FD6-3030E6ABE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35165"/>
            <a:ext cx="6199187" cy="125552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283A1-9319-4CA0-BC39-FF849C943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2314575"/>
            <a:ext cx="6370637" cy="3306763"/>
          </a:xfrm>
        </p:spPr>
        <p:txBody>
          <a:bodyPr r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B531F-C991-447B-AA77-CD3A8CDED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AE868-AE7D-4304-93B8-94B39CB40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76AC9-9D61-4356-9031-7E6F9E7A3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ABD7-7F34-4AF5-8498-73523888B7A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17DB63-CC31-4964-9E84-4E0DC61E83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77075" y="620713"/>
            <a:ext cx="4572000" cy="5000625"/>
          </a:xfrm>
        </p:spPr>
        <p:txBody>
          <a:bodyPr tIns="0" rIns="0" bIns="0"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191786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5AEE1-28BB-4CD9-9300-63E1868A8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76AB16-A30D-4DCE-A097-EE67F024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24/01/2019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E19E82-B7E4-42EC-A4DF-BBD7AAC98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C68285-04C9-4F4A-8122-C9F5B67CE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ABD7-7F34-4AF5-8498-73523888B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84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2E10C-D3FF-4BCF-B5C5-81DCAEF6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35165"/>
            <a:ext cx="10837862" cy="1255523"/>
          </a:xfrm>
          <a:prstGeom prst="rect">
            <a:avLst/>
          </a:prstGeom>
        </p:spPr>
        <p:txBody>
          <a:bodyPr vert="horz" lIns="0" tIns="14400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A474E-7C1F-450B-9876-416ACB928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700403"/>
            <a:ext cx="10837862" cy="403225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841AA-6C74-4CCB-AD1E-A86AFF7C66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2489" y="6301740"/>
            <a:ext cx="1393031" cy="213348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GB"/>
              <a:t>24/01/2019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E9894-4BDE-4612-A51A-A24115D501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6009" y="6301740"/>
            <a:ext cx="4114800" cy="213348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6DE8A-AAB0-4758-970A-6F04CD71B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5938" y="6301740"/>
            <a:ext cx="246062" cy="213348"/>
          </a:xfrm>
          <a:prstGeom prst="rect">
            <a:avLst/>
          </a:prstGeom>
        </p:spPr>
        <p:txBody>
          <a:bodyPr vert="horz" lIns="0" tIns="45720" rIns="91440" bIns="0" rtlCol="0" anchor="b" anchorCtr="0"/>
          <a:lstStyle>
            <a:lvl1pPr algn="l">
              <a:defRPr sz="800" b="1">
                <a:solidFill>
                  <a:schemeClr val="accent2"/>
                </a:solidFill>
              </a:defRPr>
            </a:lvl1pPr>
          </a:lstStyle>
          <a:p>
            <a:fld id="{4F75ABD7-7F34-4AF5-8498-73523888B7A3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3748E85-8F04-444F-8AA0-4E537A82064C}"/>
              </a:ext>
            </a:extLst>
          </p:cNvPr>
          <p:cNvCxnSpPr>
            <a:cxnSpLocks/>
          </p:cNvCxnSpPr>
          <p:nvPr userDrawn="1"/>
        </p:nvCxnSpPr>
        <p:spPr>
          <a:xfrm>
            <a:off x="392995" y="435165"/>
            <a:ext cx="11303705" cy="1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53654D0-0C33-4F65-9830-04E5CEB40BB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7" y="295275"/>
            <a:ext cx="435216" cy="2797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F63474-298E-42BB-9DEA-B05F2350831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738" y="5984838"/>
            <a:ext cx="842962" cy="53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7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51" r:id="rId3"/>
    <p:sldLayoutId id="2147483673" r:id="rId4"/>
    <p:sldLayoutId id="2147483674" r:id="rId5"/>
    <p:sldLayoutId id="2147483675" r:id="rId6"/>
    <p:sldLayoutId id="2147483650" r:id="rId7"/>
    <p:sldLayoutId id="2147483676" r:id="rId8"/>
    <p:sldLayoutId id="2147483654" r:id="rId9"/>
    <p:sldLayoutId id="2147483655" r:id="rId10"/>
  </p:sldLayoutIdLst>
  <p:hf hdr="0"/>
  <p:txStyles>
    <p:titleStyle>
      <a:lvl1pPr algn="l" defTabSz="914400" rtl="0" eaLnBrk="1" latinLnBrk="0" hangingPunct="1">
        <a:lnSpc>
          <a:spcPts val="4100"/>
        </a:lnSpc>
        <a:spcBef>
          <a:spcPct val="0"/>
        </a:spcBef>
        <a:spcAft>
          <a:spcPts val="0"/>
        </a:spcAft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SzPct val="80000"/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74638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Calibri" panose="020F0502020204030204" pitchFamily="34" charset="0"/>
        <a:buChar char="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Calibri" panose="020F0502020204030204" pitchFamily="34" charset="0"/>
        <a:buChar char="‒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Calibri" panose="020F0502020204030204" pitchFamily="34" charset="0"/>
        <a:buChar char="‒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Calibri" panose="020F0502020204030204" pitchFamily="34" charset="0"/>
        <a:buChar char="‒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orient="horz" pos="2341" userDrawn="1">
          <p15:clr>
            <a:srgbClr val="F26B43"/>
          </p15:clr>
        </p15:guide>
        <p15:guide id="4" orient="horz" pos="4110" userDrawn="1">
          <p15:clr>
            <a:srgbClr val="F26B43"/>
          </p15:clr>
        </p15:guide>
        <p15:guide id="5" pos="7151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36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912B75D-644C-4A09-99E8-AA521DF6079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10524" y="2047747"/>
            <a:ext cx="5580062" cy="2195153"/>
          </a:xfrm>
        </p:spPr>
        <p:txBody>
          <a:bodyPr/>
          <a:lstStyle/>
          <a:p>
            <a:pPr algn="ctr"/>
            <a:br>
              <a:rPr lang="en-GB" sz="6600" dirty="0"/>
            </a:br>
            <a:r>
              <a:rPr lang="en-GB" sz="6600" dirty="0"/>
              <a:t>Dad Matters </a:t>
            </a:r>
            <a:br>
              <a:rPr lang="en-GB" sz="6600" dirty="0"/>
            </a:br>
            <a:br>
              <a:rPr lang="en-GB" sz="6600" dirty="0"/>
            </a:br>
            <a:r>
              <a:rPr lang="en-GB" sz="6600" dirty="0"/>
              <a:t> Cymru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8348895-E472-45C3-9209-C4A30046E756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900987" y="4664765"/>
            <a:ext cx="4109071" cy="1838252"/>
          </a:xfrm>
        </p:spPr>
        <p:txBody>
          <a:bodyPr/>
          <a:lstStyle/>
          <a:p>
            <a:r>
              <a:rPr lang="en-GB" b="1" dirty="0"/>
              <a:t>Meirwen Jones</a:t>
            </a:r>
          </a:p>
          <a:p>
            <a:r>
              <a:rPr lang="en-GB" b="1" dirty="0"/>
              <a:t>Operations Manager</a:t>
            </a:r>
          </a:p>
          <a:p>
            <a:endParaRPr lang="en-GB" b="1" dirty="0"/>
          </a:p>
          <a:p>
            <a:r>
              <a:rPr lang="en-GB" b="1" dirty="0"/>
              <a:t>Deb Thomas</a:t>
            </a:r>
          </a:p>
          <a:p>
            <a:r>
              <a:rPr lang="en-GB" b="1" dirty="0"/>
              <a:t>Project Manager</a:t>
            </a:r>
          </a:p>
          <a:p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395C54-A20B-AB5A-7B2F-B5CA139235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987" y="357187"/>
            <a:ext cx="1266825" cy="1266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427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D9989-DD3D-15BB-F78E-8900FED15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Cwm </a:t>
            </a:r>
            <a:r>
              <a:rPr lang="en-GB" dirty="0" err="1"/>
              <a:t>Taf</a:t>
            </a:r>
            <a:r>
              <a:rPr lang="en-GB" dirty="0"/>
              <a:t> Morgannwg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EB7C5-20DD-5FFA-397F-C847756D6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8224" y="3429000"/>
            <a:ext cx="8334045" cy="2521226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sz="2400" dirty="0"/>
              <a:t>November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Connect and signpost Dads in maternity settings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Offer 1-1 support to referred Dads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Liaise with  partner agencies to ‘train’ staff in the wider principles of understanding how to engage with Dads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Recruit Dad Champions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48837-F005-73F9-4B38-8DF140237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ABD7-7F34-4AF5-8498-73523888B7A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952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44741-0DBC-02F8-5140-3C82E16E0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2319" y="2649836"/>
            <a:ext cx="8334045" cy="347266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267 Dads engaged with in universal settings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More than 100 staff have received the training associated with the project and it’s understanding of engaging with new and expectant  fathers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Currently 3 Dad Champions in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AF103-6B79-70D6-DEBD-594EE8915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ABD7-7F34-4AF5-8498-73523888B7A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900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D76EB-6D11-1A70-50D1-8B8E41400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1-1 Support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736FA-665C-8F2A-14DD-C20D85D3A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8224" y="3697357"/>
            <a:ext cx="8334045" cy="2332382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/>
              <a:t>10 Dads – 50% in employment</a:t>
            </a:r>
          </a:p>
          <a:p>
            <a:endParaRPr lang="en-GB" sz="2800" dirty="0"/>
          </a:p>
          <a:p>
            <a:r>
              <a:rPr lang="en-GB" sz="2800" dirty="0"/>
              <a:t>4 additional referrals signposted</a:t>
            </a:r>
          </a:p>
          <a:p>
            <a:endParaRPr lang="en-GB" sz="2800" dirty="0"/>
          </a:p>
          <a:p>
            <a:r>
              <a:rPr lang="en-GB" sz="2800" dirty="0"/>
              <a:t>All showed an improvement in their emotional wellbeing and their understanding of the importance of their role in their new baby’s development</a:t>
            </a:r>
          </a:p>
          <a:p>
            <a:endParaRPr lang="en-GB" sz="2800" dirty="0"/>
          </a:p>
          <a:p>
            <a:endParaRPr lang="en-GB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421F8-0F17-A2E0-851B-51E4A157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ABD7-7F34-4AF5-8498-73523888B7A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112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183C3-064E-2F7E-205D-60D8208C6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4C3B4-0918-4782-5F50-757842D11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8224" y="3670852"/>
            <a:ext cx="8334045" cy="2630888"/>
          </a:xfrm>
        </p:spPr>
        <p:txBody>
          <a:bodyPr>
            <a:normAutofit/>
          </a:bodyPr>
          <a:lstStyle/>
          <a:p>
            <a:r>
              <a:rPr lang="en-GB" sz="2800" dirty="0"/>
              <a:t>Home-Start Cymru is committed to continuing to work alongside existing health and community services to ensure Dads understand the importance of building strong healthy relationships with their baby.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BA086-A7C0-4C34-CDD1-B84617461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ABD7-7F34-4AF5-8498-73523888B7A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112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ome Star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0778"/>
      </a:accent1>
      <a:accent2>
        <a:srgbClr val="E35205"/>
      </a:accent2>
      <a:accent3>
        <a:srgbClr val="DB0A5B"/>
      </a:accent3>
      <a:accent4>
        <a:srgbClr val="FFA300"/>
      </a:accent4>
      <a:accent5>
        <a:srgbClr val="00B0B9"/>
      </a:accent5>
      <a:accent6>
        <a:srgbClr val="BFBFBF"/>
      </a:accent6>
      <a:hlink>
        <a:srgbClr val="000000"/>
      </a:hlink>
      <a:folHlink>
        <a:srgbClr val="000000"/>
      </a:folHlink>
    </a:clrScheme>
    <a:fontScheme name="Home Star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ome-Start Powerpoint Template v2" id="{947C90D8-887A-4A53-BB0F-D643FF5E5BDB}" vid="{421B2005-9BAB-4245-8F66-B1B165CC03E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21DBC5FA32C3438FE8A54A35B89B93" ma:contentTypeVersion="14" ma:contentTypeDescription="Create a new document." ma:contentTypeScope="" ma:versionID="c0b10c5fab79cbaed3ec99e87d1ebc56">
  <xsd:schema xmlns:xsd="http://www.w3.org/2001/XMLSchema" xmlns:xs="http://www.w3.org/2001/XMLSchema" xmlns:p="http://schemas.microsoft.com/office/2006/metadata/properties" xmlns:ns3="8419f66f-374e-4424-93f6-8d6e95e218f7" xmlns:ns4="2fde01eb-9ca6-48df-b2ad-671e5cf4b5ea" targetNamespace="http://schemas.microsoft.com/office/2006/metadata/properties" ma:root="true" ma:fieldsID="0c5b4ed06c130ef759720649163d6dcb" ns3:_="" ns4:_="">
    <xsd:import namespace="8419f66f-374e-4424-93f6-8d6e95e218f7"/>
    <xsd:import namespace="2fde01eb-9ca6-48df-b2ad-671e5cf4b5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19f66f-374e-4424-93f6-8d6e95e218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de01eb-9ca6-48df-b2ad-671e5cf4b5e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58014B-0081-46FA-BB0E-5665231D4E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19f66f-374e-4424-93f6-8d6e95e218f7"/>
    <ds:schemaRef ds:uri="2fde01eb-9ca6-48df-b2ad-671e5cf4b5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9AB6C0-255F-4C23-9EC0-F91784754F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F6CBAD-15B0-488A-960D-1821ABA166AF}">
  <ds:schemaRefs>
    <ds:schemaRef ds:uri="http://purl.org/dc/elements/1.1/"/>
    <ds:schemaRef ds:uri="http://purl.org/dc/dcmitype/"/>
    <ds:schemaRef ds:uri="http://www.w3.org/XML/1998/namespace"/>
    <ds:schemaRef ds:uri="2fde01eb-9ca6-48df-b2ad-671e5cf4b5ea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8419f66f-374e-4424-93f6-8d6e95e218f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Home-Start Powerpoint Template v2</Template>
  <TotalTime>518</TotalTime>
  <Words>162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 Dad Matters    Cymru</vt:lpstr>
      <vt:lpstr>Cwm Taf Morgannwg</vt:lpstr>
      <vt:lpstr>PowerPoint Presentation</vt:lpstr>
      <vt:lpstr>1-1 Support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slide headline appears over one to three lines</dc:title>
  <dc:creator>Meirwen Jones</dc:creator>
  <cp:lastModifiedBy>Meirwen Jones</cp:lastModifiedBy>
  <cp:revision>4</cp:revision>
  <dcterms:created xsi:type="dcterms:W3CDTF">2020-01-08T10:15:22Z</dcterms:created>
  <dcterms:modified xsi:type="dcterms:W3CDTF">2024-01-25T17:42:48Z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0x0101005021DBC5FA32C3438FE8A54A35B89B93</vt:lpwstr>
  </property>
</Properties>
</file>