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7" r:id="rId6"/>
    <p:sldId id="267" r:id="rId7"/>
    <p:sldId id="256" r:id="rId8"/>
    <p:sldId id="25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4" autoAdjust="0"/>
    <p:restoredTop sz="94660"/>
  </p:normalViewPr>
  <p:slideViewPr>
    <p:cSldViewPr snapToGrid="0">
      <p:cViewPr varScale="1">
        <p:scale>
          <a:sx n="63" d="100"/>
          <a:sy n="63" d="100"/>
        </p:scale>
        <p:origin x="61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0CFDB-FC96-1ADC-FAE8-73CF4A3FC2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52D724-3CF6-DE05-6077-CD7AAA113D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9D531-ADC4-5A1C-8F5D-3F3BE95168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627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D7913-974F-81A6-323F-C774C25D2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B17E2C-1BF9-DF44-CFAB-00AA57FAA6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1E7BE-1328-7A31-5805-F8217E961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294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F7EDF1-70A9-2CBC-BC06-5411E5E381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654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4761DD-2D40-7666-AB5E-9E9CEDFBDC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654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BBE1C-05A0-A237-A9A5-458782301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126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slide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424BA-8B5F-BCB5-D819-AA5D61D2B2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33650"/>
            <a:ext cx="9144000" cy="1900238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8F876-8D23-C4F8-2AC4-2F833E8DFA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16438"/>
            <a:ext cx="9144000" cy="9032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124AB827-6F30-98D9-8515-07546545986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342900"/>
            <a:ext cx="7551122" cy="179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621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3F174-2B9D-1E35-5A83-955058D7E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E3FC60-EB28-55E1-F92F-EC460CF65B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F451A-3556-A1C0-EB4B-FBCEA87C5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4742" y="6310312"/>
            <a:ext cx="762739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840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23F14-93B3-08BD-571F-586A5A3AC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2F75A-A5DF-B3C8-0A4C-636B24B0ED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38468-A6F6-2B8B-EB0D-2F7E8559F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7450" y="6327775"/>
            <a:ext cx="625474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03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9B1DF-59C9-2B8C-4C7C-E2052274D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151983-7002-636C-4D7C-A3D41E7C9A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0E3599-4A02-D96C-C1A6-89E5F00274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D3DB69-4620-C4C0-B1EF-623319F0F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11900"/>
            <a:ext cx="685799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269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23131-6AF1-01B3-CDFF-6A978FF1A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E3ED76-2A3F-D322-A519-7F8EB68F8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B1F82C-3143-8AE9-CD56-77525B5BA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7BFB4F-2E83-A643-A653-CCD6A2B575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56472F-0E1A-FDFF-ADFA-28BEF7F131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99BE3E-F91E-2986-701E-71023E3CF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5388" y="6310312"/>
            <a:ext cx="655636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366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E589B-11BE-A445-1CBC-AA238ED29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A099FA-09E8-74A6-4D66-B011FAC58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10312"/>
            <a:ext cx="657224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060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8B3645-4DD2-49F2-F9B0-EA8EBF72A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1900" y="6318250"/>
            <a:ext cx="647699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9783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90D46-BA4C-9A5C-B218-74AF51EF0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31063-AA51-D81C-C4ED-7E0730336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32455-2A10-18B5-F7E4-B31A85049D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DC1C7A-D602-FE95-2C39-EB5F68E17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5388" y="6327775"/>
            <a:ext cx="684211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09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24F6F-DB79-52AF-3AE1-1CEA2C921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C4A2C-BE48-74D6-5A5F-36798B0CB0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522EF4-87F8-DD21-AB4A-4964EC611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781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7595E-C5BB-383F-EA05-522EC0E4F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F153BE-0966-1C70-7320-83D7CA9B22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4FD499-5355-4CC8-FC99-69D17EFA3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3F2848-84A5-AF5C-3838-392AFA02E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5388" y="6327775"/>
            <a:ext cx="646111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201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04AAD-8454-7A9E-44F8-13E973888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DFA29C-8D93-0C19-33AE-6FF8A44A19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E934B-6E49-CE4B-A228-DB7EBA4CB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24600"/>
            <a:ext cx="666749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680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CF5740-0195-7F2B-A96E-77D8442D46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1EA67C-F929-357F-6ED9-61AC467311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4A0AEC-217C-23BD-E075-9C0809F1E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6310312"/>
            <a:ext cx="647699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430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B0DB5-4B4F-C3B6-1C35-7ADADB8FA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04963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FE09BD-26B0-5097-6BE6-A72DD2B16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0294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57D39-338A-2382-B355-CDB7A07B8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430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B59B7-8407-D726-66BC-2C58DBE4E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817D6-9257-B6B7-3DC1-7CE745121B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75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28FC7E-0477-C872-E8B6-3C43015103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75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5A261B-7F5A-D0EE-DBA9-207CF5899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516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EDE23-50E8-278C-74B9-12910FDA0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93288C-726B-7079-25C4-7E7E1F0147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3E7645-3669-014B-9762-749179EA58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14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8DED92-85FA-2CCC-306C-4E1F5A38E3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366ECB-F96A-23B1-FC34-05D1DD0D77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14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A91D5C-D3D8-09BB-1882-B468EE311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813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C0832-F6D2-B55F-35C6-EBDF5315A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D31F04-CC8D-5AB7-4042-8C32990E6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645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66A21F-A59D-4F70-9A3E-BE161C393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918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6C866-9ADE-73F6-2399-BD44107A1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85D05-5C0C-08F6-075A-3B28C81D2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9010C0-C927-3B75-6D74-0DD5B4480D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C9DAE8-95C4-15F0-9E1F-B73B25A1B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870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07A31-07D1-8B56-15E2-094AB38D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4BBA1E-FBF1-26A5-8AED-0B8571E9FA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425005-C274-91B0-9867-F53DFE53FD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4FB1D4-D633-AF32-515D-E0161EAE8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949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3E4119-11A4-DB99-8C9D-4691966F7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F3229B-CB9E-AC00-30AB-6F806F7007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02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7BA40D3-333D-F92A-BE94-C58C645FD3E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040" y="6176963"/>
            <a:ext cx="12186960" cy="68103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D9E465-97DE-AF07-1213-3EBDAF6023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34918"/>
            <a:ext cx="6835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15B97EA-F8C1-49B8-A05A-9D01EB3517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9702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EECB-4590-D42A-F2D2-A4717BF35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AEEDB8-C292-448E-02AB-3D82FCB04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36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382CE-6878-872B-5D52-AEE66AB1EA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1743" y="2196192"/>
            <a:ext cx="10668000" cy="1900238"/>
          </a:xfrm>
        </p:spPr>
        <p:txBody>
          <a:bodyPr>
            <a:normAutofit/>
          </a:bodyPr>
          <a:lstStyle/>
          <a:p>
            <a:r>
              <a:rPr lang="en-GB" sz="4800" dirty="0"/>
              <a:t>PNMH Community of Practice – 25</a:t>
            </a:r>
            <a:r>
              <a:rPr lang="en-GB" sz="4800" baseline="30000" dirty="0"/>
              <a:t>th</a:t>
            </a:r>
            <a:r>
              <a:rPr lang="en-GB" sz="4800" dirty="0"/>
              <a:t> September 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4C7517-BB35-77B5-C4CB-1919E4F759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Learning Disabilities and Cognitive Impairment </a:t>
            </a:r>
          </a:p>
        </p:txBody>
      </p:sp>
    </p:spTree>
    <p:extLst>
      <p:ext uri="{BB962C8B-B14F-4D97-AF65-F5344CB8AC3E}">
        <p14:creationId xmlns:p14="http://schemas.microsoft.com/office/powerpoint/2010/main" val="2502245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D8FF4-3600-761B-E8CE-3AD466CE75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DD2851-ECFD-1F0C-B3BF-ACE1E6126B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0"/>
            <a:ext cx="12039600" cy="6128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46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6BDB26FE-5197-4319-9603-59E04F0C5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607" y="3090357"/>
            <a:ext cx="299278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dirty="0"/>
              <a:t>What you told us about the Community of Practice Event on Learning Disabilities and Cognitive Impairment</a:t>
            </a:r>
          </a:p>
        </p:txBody>
      </p:sp>
      <p:pic>
        <p:nvPicPr>
          <p:cNvPr id="5" name="Picture 4" descr="A heart shaped logo with people in the middle&#10;&#10;Description automatically generated">
            <a:extLst>
              <a:ext uri="{FF2B5EF4-FFF2-40B4-BE49-F238E27FC236}">
                <a16:creationId xmlns:a16="http://schemas.microsoft.com/office/drawing/2014/main" id="{B152B7F1-91C2-BFD9-9234-A9E3A17EBC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1091" y="5485891"/>
            <a:ext cx="1410909" cy="1372109"/>
          </a:xfrm>
          <a:prstGeom prst="rect">
            <a:avLst/>
          </a:prstGeom>
          <a:noFill/>
        </p:spPr>
      </p:pic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AACEC850-F856-091C-231D-540F73F51E11}"/>
              </a:ext>
            </a:extLst>
          </p:cNvPr>
          <p:cNvSpPr/>
          <p:nvPr/>
        </p:nvSpPr>
        <p:spPr>
          <a:xfrm>
            <a:off x="705455" y="686188"/>
            <a:ext cx="3352800" cy="1436914"/>
          </a:xfrm>
          <a:prstGeom prst="wedgeRectCallout">
            <a:avLst>
              <a:gd name="adj1" fmla="val 70076"/>
              <a:gd name="adj2" fmla="val 61086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It was informative and has made me more aware. It will be useful in the future</a:t>
            </a:r>
            <a:r>
              <a:rPr lang="en-GB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072834A9-7837-31EE-CBB5-20CF0D4CC15D}"/>
              </a:ext>
            </a:extLst>
          </p:cNvPr>
          <p:cNvSpPr/>
          <p:nvPr/>
        </p:nvSpPr>
        <p:spPr>
          <a:xfrm>
            <a:off x="4419600" y="352127"/>
            <a:ext cx="3352800" cy="1436914"/>
          </a:xfrm>
          <a:prstGeom prst="wedgeRectCallout">
            <a:avLst>
              <a:gd name="adj1" fmla="val -17197"/>
              <a:gd name="adj2" fmla="val 75227"/>
            </a:avLst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</a:t>
            </a:r>
            <a:r>
              <a:rPr lang="en-GB" b="1" dirty="0"/>
              <a:t>It was all very thought provoking. I only wish I had done this sooner than now.</a:t>
            </a:r>
          </a:p>
        </p:txBody>
      </p: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14075FAF-457F-A9B8-174A-D40AE5D1FADE}"/>
              </a:ext>
            </a:extLst>
          </p:cNvPr>
          <p:cNvSpPr/>
          <p:nvPr/>
        </p:nvSpPr>
        <p:spPr>
          <a:xfrm>
            <a:off x="8133745" y="817204"/>
            <a:ext cx="3352800" cy="2611796"/>
          </a:xfrm>
          <a:prstGeom prst="wedgeRectCallout">
            <a:avLst>
              <a:gd name="adj1" fmla="val -64470"/>
              <a:gd name="adj2" fmla="val 38661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 found the whole session </a:t>
            </a:r>
            <a:r>
              <a:rPr lang="en-GB" sz="1600" dirty="0"/>
              <a:t>very informative and it especially made me look at my own practice and the importance of ensuring clear communication as well as ensuring the information provided has been understood </a:t>
            </a:r>
            <a:r>
              <a:rPr lang="en-GB" dirty="0"/>
              <a:t>rather than presume</a:t>
            </a:r>
            <a:endParaRPr lang="en-GB" b="1" dirty="0"/>
          </a:p>
        </p:txBody>
      </p:sp>
      <p:sp>
        <p:nvSpPr>
          <p:cNvPr id="12" name="Speech Bubble: Rectangle 11">
            <a:extLst>
              <a:ext uri="{FF2B5EF4-FFF2-40B4-BE49-F238E27FC236}">
                <a16:creationId xmlns:a16="http://schemas.microsoft.com/office/drawing/2014/main" id="{5F37B786-BD2B-9030-7B75-7949645C0769}"/>
              </a:ext>
            </a:extLst>
          </p:cNvPr>
          <p:cNvSpPr/>
          <p:nvPr/>
        </p:nvSpPr>
        <p:spPr>
          <a:xfrm>
            <a:off x="705455" y="2221257"/>
            <a:ext cx="3352800" cy="2194663"/>
          </a:xfrm>
          <a:prstGeom prst="wedgeRectCallout">
            <a:avLst>
              <a:gd name="adj1" fmla="val 62197"/>
              <a:gd name="adj2" fmla="val -27448"/>
            </a:avLst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Thank you so much for today's speakers. It has been a very informative and inspiring day. I look forward to future opportunities to learn from your experiences.</a:t>
            </a:r>
          </a:p>
        </p:txBody>
      </p:sp>
      <p:sp>
        <p:nvSpPr>
          <p:cNvPr id="13" name="Speech Bubble: Rectangle 12">
            <a:extLst>
              <a:ext uri="{FF2B5EF4-FFF2-40B4-BE49-F238E27FC236}">
                <a16:creationId xmlns:a16="http://schemas.microsoft.com/office/drawing/2014/main" id="{76E115C3-F3F5-62B7-7010-D17F88448C7D}"/>
              </a:ext>
            </a:extLst>
          </p:cNvPr>
          <p:cNvSpPr/>
          <p:nvPr/>
        </p:nvSpPr>
        <p:spPr>
          <a:xfrm>
            <a:off x="705455" y="4514075"/>
            <a:ext cx="3352800" cy="1436914"/>
          </a:xfrm>
          <a:prstGeom prst="wedgeRectCallout">
            <a:avLst>
              <a:gd name="adj1" fmla="val 63712"/>
              <a:gd name="adj2" fmla="val -41439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Thank you for a really interesting and informative session</a:t>
            </a:r>
          </a:p>
        </p:txBody>
      </p:sp>
      <p:sp>
        <p:nvSpPr>
          <p:cNvPr id="14" name="Speech Bubble: Rectangle 13">
            <a:extLst>
              <a:ext uri="{FF2B5EF4-FFF2-40B4-BE49-F238E27FC236}">
                <a16:creationId xmlns:a16="http://schemas.microsoft.com/office/drawing/2014/main" id="{ADC80259-2677-18DF-CDAA-113C98492AA3}"/>
              </a:ext>
            </a:extLst>
          </p:cNvPr>
          <p:cNvSpPr/>
          <p:nvPr/>
        </p:nvSpPr>
        <p:spPr>
          <a:xfrm>
            <a:off x="7772400" y="3889343"/>
            <a:ext cx="3352800" cy="1436914"/>
          </a:xfrm>
          <a:prstGeom prst="wedgeRectCallout">
            <a:avLst>
              <a:gd name="adj1" fmla="val -54772"/>
              <a:gd name="adj2" fmla="val -6830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</a:rPr>
              <a:t>Thank you, great session, loads to think about </a:t>
            </a:r>
          </a:p>
        </p:txBody>
      </p:sp>
    </p:spTree>
    <p:extLst>
      <p:ext uri="{BB962C8B-B14F-4D97-AF65-F5344CB8AC3E}">
        <p14:creationId xmlns:p14="http://schemas.microsoft.com/office/powerpoint/2010/main" val="1530241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7D7751E-9E4B-CAAC-08DB-07ABCF6875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2141" y="85725"/>
            <a:ext cx="11835713" cy="5901418"/>
          </a:xfrm>
        </p:spPr>
      </p:pic>
    </p:spTree>
    <p:extLst>
      <p:ext uri="{BB962C8B-B14F-4D97-AF65-F5344CB8AC3E}">
        <p14:creationId xmlns:p14="http://schemas.microsoft.com/office/powerpoint/2010/main" val="3136461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xecutive_01">
      <a:dk1>
        <a:srgbClr val="325486"/>
      </a:dk1>
      <a:lt1>
        <a:sysClr val="window" lastClr="FFFFFF"/>
      </a:lt1>
      <a:dk2>
        <a:srgbClr val="44546A"/>
      </a:dk2>
      <a:lt2>
        <a:srgbClr val="E7E6E6"/>
      </a:lt2>
      <a:accent1>
        <a:srgbClr val="28B8CE"/>
      </a:accent1>
      <a:accent2>
        <a:srgbClr val="FAC403"/>
      </a:accent2>
      <a:accent3>
        <a:srgbClr val="E03882"/>
      </a:accent3>
      <a:accent4>
        <a:srgbClr val="4FBAAB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Verdana Pro SemiBol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HS Wales Executive template.potx" id="{45E48A4E-9554-4AE6-A6DC-07D2055DF8A0}" vid="{4CFD4A21-2504-4C2A-8C3A-12999E8BC17D}"/>
    </a:ext>
  </a:extLst>
</a:theme>
</file>

<file path=ppt/theme/theme2.xml><?xml version="1.0" encoding="utf-8"?>
<a:theme xmlns:a="http://schemas.openxmlformats.org/drawingml/2006/main" name="Custom Design">
  <a:themeElements>
    <a:clrScheme name="Executive_01">
      <a:dk1>
        <a:srgbClr val="325486"/>
      </a:dk1>
      <a:lt1>
        <a:sysClr val="window" lastClr="FFFFFF"/>
      </a:lt1>
      <a:dk2>
        <a:srgbClr val="44546A"/>
      </a:dk2>
      <a:lt2>
        <a:srgbClr val="E7E6E6"/>
      </a:lt2>
      <a:accent1>
        <a:srgbClr val="28B8CE"/>
      </a:accent1>
      <a:accent2>
        <a:srgbClr val="FAC403"/>
      </a:accent2>
      <a:accent3>
        <a:srgbClr val="E03882"/>
      </a:accent3>
      <a:accent4>
        <a:srgbClr val="4FBAAB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Verdana Pro SemiBol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HS Wales Executive template.potx" id="{45E48A4E-9554-4AE6-A6DC-07D2055DF8A0}" vid="{7CD0DD89-9F4B-43DF-8CF0-0770B47F736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678082d-f371-452b-8c71-a1cb5644fcf6" xsi:nil="true"/>
    <lcf76f155ced4ddcb4097134ff3c332f xmlns="4623c619-908a-4acb-8f3c-6c9cc6dc231e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B83C3CE2208A47B666D799C50B739A" ma:contentTypeVersion="12" ma:contentTypeDescription="Create a new document." ma:contentTypeScope="" ma:versionID="06db202a091c5b603acf375a5514fd31">
  <xsd:schema xmlns:xsd="http://www.w3.org/2001/XMLSchema" xmlns:xs="http://www.w3.org/2001/XMLSchema" xmlns:p="http://schemas.microsoft.com/office/2006/metadata/properties" xmlns:ns2="4623c619-908a-4acb-8f3c-6c9cc6dc231e" xmlns:ns3="c678082d-f371-452b-8c71-a1cb5644fcf6" targetNamespace="http://schemas.microsoft.com/office/2006/metadata/properties" ma:root="true" ma:fieldsID="57a0d49063040a8acca38bfa63d9aa47" ns2:_="" ns3:_="">
    <xsd:import namespace="4623c619-908a-4acb-8f3c-6c9cc6dc231e"/>
    <xsd:import namespace="c678082d-f371-452b-8c71-a1cb5644fc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23c619-908a-4acb-8f3c-6c9cc6dc23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78082d-f371-452b-8c71-a1cb5644fcf6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7e854807-b4fd-486b-bd60-31e995943525}" ma:internalName="TaxCatchAll" ma:showField="CatchAllData" ma:web="c678082d-f371-452b-8c71-a1cb5644fcf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D81BFA3-2A59-4A34-85AF-D8BD46BCA180}">
  <ds:schemaRefs>
    <ds:schemaRef ds:uri="http://schemas.microsoft.com/office/2006/metadata/properties"/>
    <ds:schemaRef ds:uri="http://schemas.microsoft.com/office/infopath/2007/PartnerControls"/>
    <ds:schemaRef ds:uri="c678082d-f371-452b-8c71-a1cb5644fcf6"/>
    <ds:schemaRef ds:uri="4623c619-908a-4acb-8f3c-6c9cc6dc231e"/>
  </ds:schemaRefs>
</ds:datastoreItem>
</file>

<file path=customXml/itemProps2.xml><?xml version="1.0" encoding="utf-8"?>
<ds:datastoreItem xmlns:ds="http://schemas.openxmlformats.org/officeDocument/2006/customXml" ds:itemID="{246A26F6-6E1D-4B0E-84D6-8C6C138738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4D9C35C-9C52-438D-A548-9B51CABEDD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623c619-908a-4acb-8f3c-6c9cc6dc231e"/>
    <ds:schemaRef ds:uri="c678082d-f371-452b-8c71-a1cb5644fc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NHS Wales Executive template</Template>
  <TotalTime>19</TotalTime>
  <Words>152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Verdana</vt:lpstr>
      <vt:lpstr>Verdana Pro SemiBold</vt:lpstr>
      <vt:lpstr>Office Theme</vt:lpstr>
      <vt:lpstr>Custom Design</vt:lpstr>
      <vt:lpstr>PNMH Community of Practice – 25th September 2023</vt:lpstr>
      <vt:lpstr>PowerPoint Presentation</vt:lpstr>
      <vt:lpstr>What you told us about the Community of Practice Event on Learning Disabilities and Cognitive Impairment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Dunstan (NHS Executive)</dc:creator>
  <cp:lastModifiedBy>Helen Ranson (NHS Executive)</cp:lastModifiedBy>
  <cp:revision>2</cp:revision>
  <dcterms:created xsi:type="dcterms:W3CDTF">2023-04-17T11:12:21Z</dcterms:created>
  <dcterms:modified xsi:type="dcterms:W3CDTF">2023-09-26T10:55:48Z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0x0101005EB83C3CE2208A47B666D799C50B739A</vt:lpwstr>
  </property>
</Properties>
</file>