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4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0CFDB-FC96-1ADC-FAE8-73CF4A3FC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52D724-3CF6-DE05-6077-CD7AAA113D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9D531-ADC4-5A1C-8F5D-3F3BE95168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27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D7913-974F-81A6-323F-C774C25D2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B17E2C-1BF9-DF44-CFAB-00AA57FAA6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1E7BE-1328-7A31-5805-F8217E961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294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7EDF1-70A9-2CBC-BC06-5411E5E38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654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4761DD-2D40-7666-AB5E-9E9CEDFBD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654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BBE1C-05A0-A237-A9A5-45878230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26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424BA-8B5F-BCB5-D819-AA5D61D2B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33650"/>
            <a:ext cx="9144000" cy="1900238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8F876-8D23-C4F8-2AC4-2F833E8DF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16438"/>
            <a:ext cx="9144000" cy="9032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124AB827-6F30-98D9-8515-0754654598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42900"/>
            <a:ext cx="7551122" cy="179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21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3F174-2B9D-1E35-5A83-955058D7E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3FC60-EB28-55E1-F92F-EC460CF65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F451A-3556-A1C0-EB4B-FBCEA87C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4742" y="6310312"/>
            <a:ext cx="76273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840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23F14-93B3-08BD-571F-586A5A3AC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2F75A-A5DF-B3C8-0A4C-636B24B0E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38468-A6F6-2B8B-EB0D-2F7E8559F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7450" y="6327775"/>
            <a:ext cx="625474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03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9B1DF-59C9-2B8C-4C7C-E2052274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51983-7002-636C-4D7C-A3D41E7C9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0E3599-4A02-D96C-C1A6-89E5F0027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D3DB69-4620-C4C0-B1EF-623319F0F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11900"/>
            <a:ext cx="68579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6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3131-6AF1-01B3-CDFF-6A978FF1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3ED76-2A3F-D322-A519-7F8EB68F8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B1F82C-3143-8AE9-CD56-77525B5B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BFB4F-2E83-A643-A653-CCD6A2B575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6472F-0E1A-FDFF-ADFA-28BEF7F131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9BE3E-F91E-2986-701E-71023E3CF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5388" y="6310312"/>
            <a:ext cx="655636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66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589B-11BE-A445-1CBC-AA238ED29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099FA-09E8-74A6-4D66-B011FAC58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10312"/>
            <a:ext cx="657224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6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B3645-4DD2-49F2-F9B0-EA8EBF72A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1900" y="6318250"/>
            <a:ext cx="64769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978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90D46-BA4C-9A5C-B218-74AF51EF0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31063-AA51-D81C-C4ED-7E0730336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2455-2A10-18B5-F7E4-B31A85049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C1C7A-D602-FE95-2C39-EB5F68E1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5388" y="6327775"/>
            <a:ext cx="684211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9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24F6F-DB79-52AF-3AE1-1CEA2C921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C4A2C-BE48-74D6-5A5F-36798B0CB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22EF4-87F8-DD21-AB4A-4964EC61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78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595E-C5BB-383F-EA05-522EC0E4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F153BE-0966-1C70-7320-83D7CA9B2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FD499-5355-4CC8-FC99-69D17EFA3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F2848-84A5-AF5C-3838-392AFA02E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5388" y="6327775"/>
            <a:ext cx="646111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201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4AAD-8454-7A9E-44F8-13E97388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DFA29C-8D93-0C19-33AE-6FF8A44A1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E934B-6E49-CE4B-A228-DB7EBA4CB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24600"/>
            <a:ext cx="66674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80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F5740-0195-7F2B-A96E-77D8442D4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EA67C-F929-357F-6ED9-61AC46731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A0AEC-217C-23BD-E075-9C0809F1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0312"/>
            <a:ext cx="647699" cy="365125"/>
          </a:xfrm>
          <a:prstGeom prst="rect">
            <a:avLst/>
          </a:prstGeom>
        </p:spPr>
        <p:txBody>
          <a:bodyPr/>
          <a:lstStyle/>
          <a:p>
            <a:fld id="{054D9515-E067-4B07-9E35-AF8EAC4D9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3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B0DB5-4B4F-C3B6-1C35-7ADADB8FA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496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E09BD-26B0-5097-6BE6-A72DD2B16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0294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57D39-338A-2382-B355-CDB7A07B8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43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B59B7-8407-D726-66BC-2C58DBE4E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817D6-9257-B6B7-3DC1-7CE745121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75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8FC7E-0477-C872-E8B6-3C4301510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75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A261B-7F5A-D0EE-DBA9-207CF589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51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EDE23-50E8-278C-74B9-12910FDA0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3288C-726B-7079-25C4-7E7E1F014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E7645-3669-014B-9762-749179EA5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14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8DED92-85FA-2CCC-306C-4E1F5A38E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366ECB-F96A-23B1-FC34-05D1DD0D77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14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A91D5C-D3D8-09BB-1882-B468EE311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813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0832-F6D2-B55F-35C6-EBDF5315A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31F04-CC8D-5AB7-4042-8C32990E6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64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6A21F-A59D-4F70-9A3E-BE161C39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91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6C866-9ADE-73F6-2399-BD44107A1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85D05-5C0C-08F6-075A-3B28C81D2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010C0-C927-3B75-6D74-0DD5B4480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9DAE8-95C4-15F0-9E1F-B73B25A1B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87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07A31-07D1-8B56-15E2-094AB38D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4BBA1E-FBF1-26A5-8AED-0B8571E9FA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25005-C274-91B0-9867-F53DFE53F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FB1D4-D633-AF32-515D-E0161EAE8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97EA-F8C1-49B8-A05A-9D01EB3517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4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E4119-11A4-DB99-8C9D-4691966F7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3229B-CB9E-AC00-30AB-6F806F700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0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BA40D3-333D-F92A-BE94-C58C645FD3E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040" y="6176963"/>
            <a:ext cx="12186960" cy="68103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9E465-97DE-AF07-1213-3EBDAF602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34918"/>
            <a:ext cx="6835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15B97EA-F8C1-49B8-A05A-9D01EB3517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70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EECB-4590-D42A-F2D2-A4717BF35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EEDB8-C292-448E-02AB-3D82FCB04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6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rk.ac.uk/business-society/research/spsw/parents-and-their-communities/" TargetMode="External"/><Relationship Id="rId13" Type="http://schemas.openxmlformats.org/officeDocument/2006/relationships/hyperlink" Target="https://allwalespeople1st.co.uk/" TargetMode="External"/><Relationship Id="rId3" Type="http://schemas.openxmlformats.org/officeDocument/2006/relationships/hyperlink" Target="https://www.gov.wales/sites/default/files/publications/2019-05/social-services-and-well-being-wales-act-2014-the-essentials.pdf" TargetMode="External"/><Relationship Id="rId7" Type="http://schemas.openxmlformats.org/officeDocument/2006/relationships/hyperlink" Target="https://phw.nhs.wales/services-and-teams/improvement-cymru/news-and-blog/publications/easy-read-learning-disability-educational-framework-for-healthcare-staff-in-wales/" TargetMode="External"/><Relationship Id="rId12" Type="http://schemas.openxmlformats.org/officeDocument/2006/relationships/hyperlink" Target="https://www.bristol.ac.uk/sps/wtpn/" TargetMode="External"/><Relationship Id="rId2" Type="http://schemas.openxmlformats.org/officeDocument/2006/relationships/hyperlink" Target="https://www.gov.wales/sites/default/files/publications/2021-10/well-being-future-generations-wales-act-2015-the-essentials-202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hw.nhs.wales/services-and-teams/improvement-cymru/our-work/learning-disability-health-improvement-programme/health-profile/health-profile-for-professionals/" TargetMode="External"/><Relationship Id="rId11" Type="http://schemas.openxmlformats.org/officeDocument/2006/relationships/hyperlink" Target="https://sharedlivesplus.org.uk/our-work-and-campaigns/our-shared-lives-programmes/supporting-parents-in-shared-lives/" TargetMode="External"/><Relationship Id="rId5" Type="http://schemas.openxmlformats.org/officeDocument/2006/relationships/hyperlink" Target="https://gov.wales/learning-disability-strategic-action-plan-2022-2026-html#:~:text=Overview%20This%20action%20plan%20sets%20out%20the%20Welsh,contains%20specific%20actions%20with%20timelines%20for%20each%20commitment." TargetMode="External"/><Relationship Id="rId10" Type="http://schemas.openxmlformats.org/officeDocument/2006/relationships/hyperlink" Target="https://www.ldw.org.uk/project/ffrindiau-gigiau-gig-buddies/" TargetMode="External"/><Relationship Id="rId4" Type="http://schemas.openxmlformats.org/officeDocument/2006/relationships/hyperlink" Target="https://www.gov.wales/sites/default/files/publications/2021-09/a-healthier-wales-our-plan-for-health-and-social-care.pdf" TargetMode="External"/><Relationship Id="rId9" Type="http://schemas.openxmlformats.org/officeDocument/2006/relationships/hyperlink" Target="https://www.gov.wales/guidance-social-workers-families-where-parent-has-learning-disability-html" TargetMode="External"/><Relationship Id="rId14" Type="http://schemas.openxmlformats.org/officeDocument/2006/relationships/hyperlink" Target="Through%20our%20Eyes%20Project%20(2020%20-%202022)%20-%20All%20Wales%20People%20First%20(allwalespeople1st.co.uk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wnsyndromeuk.co.uk/" TargetMode="External"/><Relationship Id="rId2" Type="http://schemas.openxmlformats.org/officeDocument/2006/relationships/hyperlink" Target="https://www.autisticparentsuk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ositiveaboutdownsyndrome.co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382CE-6878-872B-5D52-AEE66AB1EA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743" y="2196192"/>
            <a:ext cx="10668000" cy="1900238"/>
          </a:xfrm>
        </p:spPr>
        <p:txBody>
          <a:bodyPr>
            <a:normAutofit/>
          </a:bodyPr>
          <a:lstStyle/>
          <a:p>
            <a:r>
              <a:rPr lang="en-GB" sz="4800" dirty="0"/>
              <a:t>PNMH Community of Practice – 25</a:t>
            </a:r>
            <a:r>
              <a:rPr lang="en-GB" sz="4800" baseline="30000" dirty="0"/>
              <a:t>th</a:t>
            </a:r>
            <a:r>
              <a:rPr lang="en-GB" sz="4800" dirty="0"/>
              <a:t> September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C7517-BB35-77B5-C4CB-1919E4F759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Learning Disabilities and Cognitive Impairment </a:t>
            </a:r>
          </a:p>
        </p:txBody>
      </p:sp>
    </p:spTree>
    <p:extLst>
      <p:ext uri="{BB962C8B-B14F-4D97-AF65-F5344CB8AC3E}">
        <p14:creationId xmlns:p14="http://schemas.microsoft.com/office/powerpoint/2010/main" val="250224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5C5A142-412E-0F27-DB65-B2DBEFFE5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40" y="159068"/>
            <a:ext cx="10515600" cy="481012"/>
          </a:xfrm>
        </p:spPr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en-US" dirty="0"/>
              <a:t>Suggested reading and useful links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786AB39-F149-35AE-99A8-E05158918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874541"/>
              </p:ext>
            </p:extLst>
          </p:nvPr>
        </p:nvGraphicFramePr>
        <p:xfrm>
          <a:off x="518160" y="691088"/>
          <a:ext cx="11409680" cy="547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848">
                  <a:extLst>
                    <a:ext uri="{9D8B030D-6E8A-4147-A177-3AD203B41FA5}">
                      <a16:colId xmlns:a16="http://schemas.microsoft.com/office/drawing/2014/main" val="1754562769"/>
                    </a:ext>
                  </a:extLst>
                </a:gridCol>
                <a:gridCol w="8614832">
                  <a:extLst>
                    <a:ext uri="{9D8B030D-6E8A-4147-A177-3AD203B41FA5}">
                      <a16:colId xmlns:a16="http://schemas.microsoft.com/office/drawing/2014/main" val="2849811310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Presenter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Link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192104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Dr Ruth Williamson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Well-being of Future Generations (Wales) Act 2015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6895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Social Services and Wellbeing Act 2014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0382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 Healthier Wales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0700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Learning Disability Strategic Action Plan 2022 to 2026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2229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The Once for Wales Health Profile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089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Paul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Ridd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ESR Training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534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Dr Hannah Jobling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hlinkClick r:id="rId8" tooltip="http://www.york.ac.uk/business-society/research/spsw/parents-and-their-communities/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www.york.ac.uk/business-society/research/spsw/parents-and-their-communities/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99405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Sam Williams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https://www.gov.wales/guidance-social-workers-families-where-parent-has-learning-disability-html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326476"/>
                  </a:ext>
                </a:extLst>
              </a:tr>
              <a:tr h="406296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Gig buddies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256066"/>
                  </a:ext>
                </a:extLst>
              </a:tr>
              <a:tr h="406296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https://sharedlivesplus.org.uk/our-work-and-campaigns/our-shared-lives-programmes/supporting-parents-in-shared-lives/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385615"/>
                  </a:ext>
                </a:extLst>
              </a:tr>
              <a:tr h="406296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Working Together with Parents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959907"/>
                  </a:ext>
                </a:extLst>
              </a:tr>
              <a:tr h="406296">
                <a:tc rowSpan="2"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Joe Powell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www.allwalespeople1st.co.uk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384240"/>
                  </a:ext>
                </a:extLst>
              </a:tr>
              <a:tr h="406296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14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All Wales People 1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hlinkClick r:id="rId14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14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Through our eyes project_2020-2022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728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76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5C5A142-412E-0F27-DB65-B2DBEFFE5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40" y="159068"/>
            <a:ext cx="10515600" cy="481012"/>
          </a:xfrm>
        </p:spPr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en-US" dirty="0"/>
              <a:t>Suggested reading and useful links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786AB39-F149-35AE-99A8-E05158918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136040"/>
              </p:ext>
            </p:extLst>
          </p:nvPr>
        </p:nvGraphicFramePr>
        <p:xfrm>
          <a:off x="721360" y="691088"/>
          <a:ext cx="1120648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8640">
                  <a:extLst>
                    <a:ext uri="{9D8B030D-6E8A-4147-A177-3AD203B41FA5}">
                      <a16:colId xmlns:a16="http://schemas.microsoft.com/office/drawing/2014/main" val="1754562769"/>
                    </a:ext>
                  </a:extLst>
                </a:gridCol>
                <a:gridCol w="8117840">
                  <a:extLst>
                    <a:ext uri="{9D8B030D-6E8A-4147-A177-3AD203B41FA5}">
                      <a16:colId xmlns:a16="http://schemas.microsoft.com/office/drawing/2014/main" val="2849811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The Once for Wales Health Profile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https://phw.nhs.wales/services-and-teams/improvement-cymru/our-work/learning-disability-health-improvement-programme/health-profile/health-profile-for-professionals/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994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Autistic Parents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Uk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Autistic Parents UK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03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BCUHB Mental Health Hub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https://bcuhb.nhs.wales/health-advice/mental-health-hub/maternal-mental-health-hub/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27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Learning Disability Wales website</a:t>
                      </a:r>
                    </a:p>
                    <a:p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https://www.ldw.org.uk/resources/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326476"/>
                  </a:ext>
                </a:extLst>
              </a:tr>
              <a:tr h="406296">
                <a:tc>
                  <a:txBody>
                    <a:bodyPr/>
                    <a:lstStyle/>
                    <a:p>
                      <a:r>
                        <a:rPr lang="en-GB" sz="1400" b="0" dirty="0" err="1">
                          <a:solidFill>
                            <a:schemeClr val="tx1"/>
                          </a:solidFill>
                        </a:rPr>
                        <a:t>Seren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 Dwt is a not for profit charitable organisation gifting Welcome Boxes to babies born with Down Syndrome across all Health Boards in Wales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https://serendwt.org/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384240"/>
                  </a:ext>
                </a:extLst>
              </a:tr>
              <a:tr h="406296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Down Syndrome UK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https://www.downsyndromeuk.co.uk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https://www.positiveaboutdownsyndrome.co.uk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258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851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ecutive_01">
      <a:dk1>
        <a:srgbClr val="325486"/>
      </a:dk1>
      <a:lt1>
        <a:sysClr val="window" lastClr="FFFFFF"/>
      </a:lt1>
      <a:dk2>
        <a:srgbClr val="44546A"/>
      </a:dk2>
      <a:lt2>
        <a:srgbClr val="E7E6E6"/>
      </a:lt2>
      <a:accent1>
        <a:srgbClr val="28B8CE"/>
      </a:accent1>
      <a:accent2>
        <a:srgbClr val="FAC403"/>
      </a:accent2>
      <a:accent3>
        <a:srgbClr val="E03882"/>
      </a:accent3>
      <a:accent4>
        <a:srgbClr val="4FBAAB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Verdana Pro SemiBol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 Wales Executive template.potx" id="{45E48A4E-9554-4AE6-A6DC-07D2055DF8A0}" vid="{4CFD4A21-2504-4C2A-8C3A-12999E8BC17D}"/>
    </a:ext>
  </a:extLst>
</a:theme>
</file>

<file path=ppt/theme/theme2.xml><?xml version="1.0" encoding="utf-8"?>
<a:theme xmlns:a="http://schemas.openxmlformats.org/drawingml/2006/main" name="Custom Design">
  <a:themeElements>
    <a:clrScheme name="Executive_01">
      <a:dk1>
        <a:srgbClr val="325486"/>
      </a:dk1>
      <a:lt1>
        <a:sysClr val="window" lastClr="FFFFFF"/>
      </a:lt1>
      <a:dk2>
        <a:srgbClr val="44546A"/>
      </a:dk2>
      <a:lt2>
        <a:srgbClr val="E7E6E6"/>
      </a:lt2>
      <a:accent1>
        <a:srgbClr val="28B8CE"/>
      </a:accent1>
      <a:accent2>
        <a:srgbClr val="FAC403"/>
      </a:accent2>
      <a:accent3>
        <a:srgbClr val="E03882"/>
      </a:accent3>
      <a:accent4>
        <a:srgbClr val="4FBAAB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Verdana Pro SemiBol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 Wales Executive template.potx" id="{45E48A4E-9554-4AE6-A6DC-07D2055DF8A0}" vid="{7CD0DD89-9F4B-43DF-8CF0-0770B47F736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78082d-f371-452b-8c71-a1cb5644fcf6" xsi:nil="true"/>
    <lcf76f155ced4ddcb4097134ff3c332f xmlns="4623c619-908a-4acb-8f3c-6c9cc6dc231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B83C3CE2208A47B666D799C50B739A" ma:contentTypeVersion="12" ma:contentTypeDescription="Create a new document." ma:contentTypeScope="" ma:versionID="06db202a091c5b603acf375a5514fd31">
  <xsd:schema xmlns:xsd="http://www.w3.org/2001/XMLSchema" xmlns:xs="http://www.w3.org/2001/XMLSchema" xmlns:p="http://schemas.microsoft.com/office/2006/metadata/properties" xmlns:ns2="4623c619-908a-4acb-8f3c-6c9cc6dc231e" xmlns:ns3="c678082d-f371-452b-8c71-a1cb5644fcf6" targetNamespace="http://schemas.microsoft.com/office/2006/metadata/properties" ma:root="true" ma:fieldsID="57a0d49063040a8acca38bfa63d9aa47" ns2:_="" ns3:_="">
    <xsd:import namespace="4623c619-908a-4acb-8f3c-6c9cc6dc231e"/>
    <xsd:import namespace="c678082d-f371-452b-8c71-a1cb5644fc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23c619-908a-4acb-8f3c-6c9cc6dc23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8082d-f371-452b-8c71-a1cb5644fcf6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e854807-b4fd-486b-bd60-31e995943525}" ma:internalName="TaxCatchAll" ma:showField="CatchAllData" ma:web="c678082d-f371-452b-8c71-a1cb5644fc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6A26F6-6E1D-4B0E-84D6-8C6C138738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81BFA3-2A59-4A34-85AF-D8BD46BCA180}">
  <ds:schemaRefs>
    <ds:schemaRef ds:uri="http://schemas.microsoft.com/office/2006/metadata/properties"/>
    <ds:schemaRef ds:uri="http://schemas.microsoft.com/office/infopath/2007/PartnerControls"/>
    <ds:schemaRef ds:uri="c678082d-f371-452b-8c71-a1cb5644fcf6"/>
    <ds:schemaRef ds:uri="4623c619-908a-4acb-8f3c-6c9cc6dc231e"/>
  </ds:schemaRefs>
</ds:datastoreItem>
</file>

<file path=customXml/itemProps3.xml><?xml version="1.0" encoding="utf-8"?>
<ds:datastoreItem xmlns:ds="http://schemas.openxmlformats.org/officeDocument/2006/customXml" ds:itemID="{14D9C35C-9C52-438D-A548-9B51CABEDD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23c619-908a-4acb-8f3c-6c9cc6dc231e"/>
    <ds:schemaRef ds:uri="c678082d-f371-452b-8c71-a1cb5644fc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NHS Wales Executive template</Template>
  <TotalTime>80</TotalTime>
  <Words>250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Verdana</vt:lpstr>
      <vt:lpstr>Verdana Pro SemiBold</vt:lpstr>
      <vt:lpstr>Office Theme</vt:lpstr>
      <vt:lpstr>Custom Design</vt:lpstr>
      <vt:lpstr>PNMH Community of Practice – 25th September 2023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Dunstan (NHS Executive)</dc:creator>
  <cp:lastModifiedBy>Helen Ranson (NHS Executive)</cp:lastModifiedBy>
  <cp:revision>4</cp:revision>
  <dcterms:created xsi:type="dcterms:W3CDTF">2023-04-17T11:12:21Z</dcterms:created>
  <dcterms:modified xsi:type="dcterms:W3CDTF">2023-09-26T12:18:45Z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0x0101005EB83C3CE2208A47B666D799C50B739A</vt:lpwstr>
  </property>
</Properties>
</file>